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9" r:id="rId2"/>
  </p:sldMasterIdLst>
  <p:notesMasterIdLst>
    <p:notesMasterId r:id="rId8"/>
  </p:notesMasterIdLst>
  <p:sldIdLst>
    <p:sldId id="286" r:id="rId3"/>
    <p:sldId id="288" r:id="rId4"/>
    <p:sldId id="277" r:id="rId5"/>
    <p:sldId id="2007577107" r:id="rId6"/>
    <p:sldId id="29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80B1"/>
    <a:srgbClr val="DD6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88341" autoAdjust="0"/>
  </p:normalViewPr>
  <p:slideViewPr>
    <p:cSldViewPr snapToGrid="0">
      <p:cViewPr varScale="1">
        <p:scale>
          <a:sx n="64" d="100"/>
          <a:sy n="64" d="100"/>
        </p:scale>
        <p:origin x="9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83370-30EB-4919-9070-316773A58877}" type="datetimeFigureOut">
              <a:rPr lang="en-US" smtClean="0"/>
              <a:t>10/4/2025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E8AB5-CD81-450A-B056-2028DBE3DDAA}" type="slidenum">
              <a:rPr lang="en-US" smtClean="0"/>
              <a:t>‹#›</a:t>
            </a:fld>
            <a:endParaRPr lang="en-US"/>
          </a:p>
        </p:txBody>
      </p:sp>
    </p:spTree>
    <p:extLst>
      <p:ext uri="{BB962C8B-B14F-4D97-AF65-F5344CB8AC3E}">
        <p14:creationId xmlns:p14="http://schemas.microsoft.com/office/powerpoint/2010/main" val="248389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3939-936B-9A23-69BB-9EB49C5268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6576574-A4C6-BB1C-0D28-5AF184244CC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E9DD571-C627-87BF-A9AD-55705B015C42}"/>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04/10/2025</a:t>
            </a:fld>
            <a:endParaRPr lang="vi-VN"/>
          </a:p>
        </p:txBody>
      </p:sp>
      <p:sp>
        <p:nvSpPr>
          <p:cNvPr id="5" name="Footer Placeholder 4">
            <a:extLst>
              <a:ext uri="{FF2B5EF4-FFF2-40B4-BE49-F238E27FC236}">
                <a16:creationId xmlns:a16="http://schemas.microsoft.com/office/drawing/2014/main" id="{B6A2930A-2AC3-5A1E-2C9E-11C6F4E9D83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2A96E037-F1CE-F08C-E74D-201EBD62DBC9}"/>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8669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728A-01D2-839E-6B8A-350BABD67A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666E6D7-05C4-313B-0F48-B9DBEC80C4F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DB1A5EC-985D-3F3E-7F31-DDA362E0EA6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04/10/2025</a:t>
            </a:fld>
            <a:endParaRPr lang="vi-VN"/>
          </a:p>
        </p:txBody>
      </p:sp>
      <p:sp>
        <p:nvSpPr>
          <p:cNvPr id="5" name="Footer Placeholder 4">
            <a:extLst>
              <a:ext uri="{FF2B5EF4-FFF2-40B4-BE49-F238E27FC236}">
                <a16:creationId xmlns:a16="http://schemas.microsoft.com/office/drawing/2014/main" id="{3770B0A5-D8B4-A2FE-C5BA-40309C190B1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66964DF-0720-8E4F-A203-7A11429E4171}"/>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87650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3F1BE8-0F87-3EEA-B860-FF178CA55FB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BBA779B-070D-5BF2-5853-E78D8B03E0E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48A76B9-F25A-506C-D840-89A8DD64AC9D}"/>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04/10/2025</a:t>
            </a:fld>
            <a:endParaRPr lang="vi-VN"/>
          </a:p>
        </p:txBody>
      </p:sp>
      <p:sp>
        <p:nvSpPr>
          <p:cNvPr id="5" name="Footer Placeholder 4">
            <a:extLst>
              <a:ext uri="{FF2B5EF4-FFF2-40B4-BE49-F238E27FC236}">
                <a16:creationId xmlns:a16="http://schemas.microsoft.com/office/drawing/2014/main" id="{8C87C3B2-5F2D-15E0-7FA0-80EFB8E503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F07B432-A6E4-C9AB-F58F-A63129EC822C}"/>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033374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232F-419F-E818-24BF-E7F2A9E3BE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CBA270-98FE-E791-4BF0-DEC1AF0B0E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0781B7-9B45-4673-E792-3B0F94031598}"/>
              </a:ext>
            </a:extLst>
          </p:cNvPr>
          <p:cNvSpPr>
            <a:spLocks noGrp="1"/>
          </p:cNvSpPr>
          <p:nvPr>
            <p:ph type="dt" sz="half" idx="10"/>
          </p:nvPr>
        </p:nvSpPr>
        <p:spPr/>
        <p:txBody>
          <a:bodyPr/>
          <a:lstStyle/>
          <a:p>
            <a:fld id="{24EDA83C-733F-4AAF-A8AF-B9D79A0A782D}" type="datetimeFigureOut">
              <a:rPr lang="en-US" smtClean="0"/>
              <a:t>10/4/2025</a:t>
            </a:fld>
            <a:endParaRPr lang="en-US"/>
          </a:p>
        </p:txBody>
      </p:sp>
      <p:sp>
        <p:nvSpPr>
          <p:cNvPr id="5" name="Footer Placeholder 4">
            <a:extLst>
              <a:ext uri="{FF2B5EF4-FFF2-40B4-BE49-F238E27FC236}">
                <a16:creationId xmlns:a16="http://schemas.microsoft.com/office/drawing/2014/main" id="{A3A61209-A2F1-3D44-4A06-CD5F1B64C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D33D4-3524-5629-FD6D-6A550606C8A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4131984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6C99-3FC9-6B90-2630-31EAC01092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D45A6-0595-AEBE-7081-D6CEDD593F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2D617-BE8E-71EA-6E84-A114FBC6D379}"/>
              </a:ext>
            </a:extLst>
          </p:cNvPr>
          <p:cNvSpPr>
            <a:spLocks noGrp="1"/>
          </p:cNvSpPr>
          <p:nvPr>
            <p:ph type="dt" sz="half" idx="10"/>
          </p:nvPr>
        </p:nvSpPr>
        <p:spPr/>
        <p:txBody>
          <a:bodyPr/>
          <a:lstStyle/>
          <a:p>
            <a:fld id="{24EDA83C-733F-4AAF-A8AF-B9D79A0A782D}" type="datetimeFigureOut">
              <a:rPr lang="en-US" smtClean="0"/>
              <a:t>10/4/2025</a:t>
            </a:fld>
            <a:endParaRPr lang="en-US"/>
          </a:p>
        </p:txBody>
      </p:sp>
      <p:sp>
        <p:nvSpPr>
          <p:cNvPr id="5" name="Footer Placeholder 4">
            <a:extLst>
              <a:ext uri="{FF2B5EF4-FFF2-40B4-BE49-F238E27FC236}">
                <a16:creationId xmlns:a16="http://schemas.microsoft.com/office/drawing/2014/main" id="{08E220D6-793E-51C0-D936-5576E7115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D9B31-D525-C559-F778-B968D758B25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78414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37DD-91AF-5A8E-B06B-9BE29221A9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B45135-6D8A-295E-74F2-099CE970C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51187A-1FE2-C6AC-ECE3-38CAFE4E1875}"/>
              </a:ext>
            </a:extLst>
          </p:cNvPr>
          <p:cNvSpPr>
            <a:spLocks noGrp="1"/>
          </p:cNvSpPr>
          <p:nvPr>
            <p:ph type="dt" sz="half" idx="10"/>
          </p:nvPr>
        </p:nvSpPr>
        <p:spPr/>
        <p:txBody>
          <a:bodyPr/>
          <a:lstStyle/>
          <a:p>
            <a:fld id="{24EDA83C-733F-4AAF-A8AF-B9D79A0A782D}" type="datetimeFigureOut">
              <a:rPr lang="en-US" smtClean="0"/>
              <a:t>10/4/2025</a:t>
            </a:fld>
            <a:endParaRPr lang="en-US"/>
          </a:p>
        </p:txBody>
      </p:sp>
      <p:sp>
        <p:nvSpPr>
          <p:cNvPr id="5" name="Footer Placeholder 4">
            <a:extLst>
              <a:ext uri="{FF2B5EF4-FFF2-40B4-BE49-F238E27FC236}">
                <a16:creationId xmlns:a16="http://schemas.microsoft.com/office/drawing/2014/main" id="{47935FD6-4204-280D-4D94-6AE6A19A0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70718-1B69-BAA0-94EB-5053DF3ADD76}"/>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101480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9DC3-760F-72DA-DDC3-EEAA077D3E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6F3BC-C0FD-8A18-A752-3FE2073E8B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9D1D94-409C-D808-A2D4-86AB01F3B9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047DD1-97DA-15DC-0339-72A81455A7B0}"/>
              </a:ext>
            </a:extLst>
          </p:cNvPr>
          <p:cNvSpPr>
            <a:spLocks noGrp="1"/>
          </p:cNvSpPr>
          <p:nvPr>
            <p:ph type="dt" sz="half" idx="10"/>
          </p:nvPr>
        </p:nvSpPr>
        <p:spPr/>
        <p:txBody>
          <a:bodyPr/>
          <a:lstStyle/>
          <a:p>
            <a:fld id="{24EDA83C-733F-4AAF-A8AF-B9D79A0A782D}" type="datetimeFigureOut">
              <a:rPr lang="en-US" smtClean="0"/>
              <a:t>10/4/2025</a:t>
            </a:fld>
            <a:endParaRPr lang="en-US"/>
          </a:p>
        </p:txBody>
      </p:sp>
      <p:sp>
        <p:nvSpPr>
          <p:cNvPr id="6" name="Footer Placeholder 5">
            <a:extLst>
              <a:ext uri="{FF2B5EF4-FFF2-40B4-BE49-F238E27FC236}">
                <a16:creationId xmlns:a16="http://schemas.microsoft.com/office/drawing/2014/main" id="{335EFC5C-5BC2-AF9E-19CD-D3878A52D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1A36E2-EF4E-3CEA-29CA-D55364E9B423}"/>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711422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FA5C-E8BE-4FBB-5D83-5E929A268F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C366AD-5DD6-9E6D-B753-A1D5C7F7DD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407495-8860-C690-5BA3-EDA9A44402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3768A5-67DE-0F45-207D-C90A9641E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BC266-A6B7-4CB6-50E6-2E44768C1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E211E5-5C7F-371E-CAC4-C456BF08CD86}"/>
              </a:ext>
            </a:extLst>
          </p:cNvPr>
          <p:cNvSpPr>
            <a:spLocks noGrp="1"/>
          </p:cNvSpPr>
          <p:nvPr>
            <p:ph type="dt" sz="half" idx="10"/>
          </p:nvPr>
        </p:nvSpPr>
        <p:spPr/>
        <p:txBody>
          <a:bodyPr/>
          <a:lstStyle/>
          <a:p>
            <a:fld id="{24EDA83C-733F-4AAF-A8AF-B9D79A0A782D}" type="datetimeFigureOut">
              <a:rPr lang="en-US" smtClean="0"/>
              <a:t>10/4/2025</a:t>
            </a:fld>
            <a:endParaRPr lang="en-US"/>
          </a:p>
        </p:txBody>
      </p:sp>
      <p:sp>
        <p:nvSpPr>
          <p:cNvPr id="8" name="Footer Placeholder 7">
            <a:extLst>
              <a:ext uri="{FF2B5EF4-FFF2-40B4-BE49-F238E27FC236}">
                <a16:creationId xmlns:a16="http://schemas.microsoft.com/office/drawing/2014/main" id="{A3685F9A-9383-2933-81E6-26B9CB6BD3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231AB2-7203-1DB3-5A58-0E211445E793}"/>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253848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42BE-1517-3FC3-EB13-0B4AA7B7A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1D9FBB-0326-E63C-0C3D-73D11E1E373F}"/>
              </a:ext>
            </a:extLst>
          </p:cNvPr>
          <p:cNvSpPr>
            <a:spLocks noGrp="1"/>
          </p:cNvSpPr>
          <p:nvPr>
            <p:ph type="dt" sz="half" idx="10"/>
          </p:nvPr>
        </p:nvSpPr>
        <p:spPr/>
        <p:txBody>
          <a:bodyPr/>
          <a:lstStyle/>
          <a:p>
            <a:fld id="{24EDA83C-733F-4AAF-A8AF-B9D79A0A782D}" type="datetimeFigureOut">
              <a:rPr lang="en-US" smtClean="0"/>
              <a:t>10/4/2025</a:t>
            </a:fld>
            <a:endParaRPr lang="en-US"/>
          </a:p>
        </p:txBody>
      </p:sp>
      <p:sp>
        <p:nvSpPr>
          <p:cNvPr id="4" name="Footer Placeholder 3">
            <a:extLst>
              <a:ext uri="{FF2B5EF4-FFF2-40B4-BE49-F238E27FC236}">
                <a16:creationId xmlns:a16="http://schemas.microsoft.com/office/drawing/2014/main" id="{BB318913-4CBD-CBFC-FE61-094F74B80B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ECD322-E53B-B932-DB0C-696E424BF86B}"/>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830951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EDF56-FB74-30BD-116D-1C7F25CB0BAD}"/>
              </a:ext>
            </a:extLst>
          </p:cNvPr>
          <p:cNvSpPr>
            <a:spLocks noGrp="1"/>
          </p:cNvSpPr>
          <p:nvPr>
            <p:ph type="dt" sz="half" idx="10"/>
          </p:nvPr>
        </p:nvSpPr>
        <p:spPr/>
        <p:txBody>
          <a:bodyPr/>
          <a:lstStyle/>
          <a:p>
            <a:fld id="{24EDA83C-733F-4AAF-A8AF-B9D79A0A782D}" type="datetimeFigureOut">
              <a:rPr lang="en-US" smtClean="0"/>
              <a:t>10/4/2025</a:t>
            </a:fld>
            <a:endParaRPr lang="en-US"/>
          </a:p>
        </p:txBody>
      </p:sp>
      <p:sp>
        <p:nvSpPr>
          <p:cNvPr id="3" name="Footer Placeholder 2">
            <a:extLst>
              <a:ext uri="{FF2B5EF4-FFF2-40B4-BE49-F238E27FC236}">
                <a16:creationId xmlns:a16="http://schemas.microsoft.com/office/drawing/2014/main" id="{1E661623-E751-B747-8041-FF1E55126F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6D9294-1F3B-3B26-C033-44EFD795363F}"/>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667384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C05E-76DE-1DFF-F726-328342AAD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ADE180-74B0-B01A-F7A1-B45B064EE0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EA168-3EB4-A6A8-19A4-78E2035B8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A8C9E7-9073-A388-18D0-F7F1CCED8363}"/>
              </a:ext>
            </a:extLst>
          </p:cNvPr>
          <p:cNvSpPr>
            <a:spLocks noGrp="1"/>
          </p:cNvSpPr>
          <p:nvPr>
            <p:ph type="dt" sz="half" idx="10"/>
          </p:nvPr>
        </p:nvSpPr>
        <p:spPr/>
        <p:txBody>
          <a:bodyPr/>
          <a:lstStyle/>
          <a:p>
            <a:fld id="{24EDA83C-733F-4AAF-A8AF-B9D79A0A782D}" type="datetimeFigureOut">
              <a:rPr lang="en-US" smtClean="0"/>
              <a:t>10/4/2025</a:t>
            </a:fld>
            <a:endParaRPr lang="en-US"/>
          </a:p>
        </p:txBody>
      </p:sp>
      <p:sp>
        <p:nvSpPr>
          <p:cNvPr id="6" name="Footer Placeholder 5">
            <a:extLst>
              <a:ext uri="{FF2B5EF4-FFF2-40B4-BE49-F238E27FC236}">
                <a16:creationId xmlns:a16="http://schemas.microsoft.com/office/drawing/2014/main" id="{001DD1A3-6AC1-D877-B83D-09CE11096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18E4D-0694-663E-7772-C4B6BEC0AFEB}"/>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67726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1E93-C574-5831-412A-5E53F3D509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58355ED-93D1-D9E4-5459-9CC799CB1F9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2EFCA1C-4C9A-7D69-1968-C99D45F91EF5}"/>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04/10/2025</a:t>
            </a:fld>
            <a:endParaRPr lang="vi-VN"/>
          </a:p>
        </p:txBody>
      </p:sp>
      <p:sp>
        <p:nvSpPr>
          <p:cNvPr id="5" name="Footer Placeholder 4">
            <a:extLst>
              <a:ext uri="{FF2B5EF4-FFF2-40B4-BE49-F238E27FC236}">
                <a16:creationId xmlns:a16="http://schemas.microsoft.com/office/drawing/2014/main" id="{CAF1D199-647F-B551-FD61-731D59ED452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4222067-9F74-85D9-AAED-19C5343C243F}"/>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353622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1D13-7DE3-C0B3-54FC-F175604DD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200DD9-DBFB-4948-2396-32774D302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43CAE5-568E-1EC7-50A8-E8D83661C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3EC83F-EAAE-F633-857C-EF2DE555E340}"/>
              </a:ext>
            </a:extLst>
          </p:cNvPr>
          <p:cNvSpPr>
            <a:spLocks noGrp="1"/>
          </p:cNvSpPr>
          <p:nvPr>
            <p:ph type="dt" sz="half" idx="10"/>
          </p:nvPr>
        </p:nvSpPr>
        <p:spPr/>
        <p:txBody>
          <a:bodyPr/>
          <a:lstStyle/>
          <a:p>
            <a:fld id="{24EDA83C-733F-4AAF-A8AF-B9D79A0A782D}" type="datetimeFigureOut">
              <a:rPr lang="en-US" smtClean="0"/>
              <a:t>10/4/2025</a:t>
            </a:fld>
            <a:endParaRPr lang="en-US"/>
          </a:p>
        </p:txBody>
      </p:sp>
      <p:sp>
        <p:nvSpPr>
          <p:cNvPr id="6" name="Footer Placeholder 5">
            <a:extLst>
              <a:ext uri="{FF2B5EF4-FFF2-40B4-BE49-F238E27FC236}">
                <a16:creationId xmlns:a16="http://schemas.microsoft.com/office/drawing/2014/main" id="{A21FDACA-3756-162D-AEE9-9CCA402625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A84F9-26E5-F515-C313-B8F0EB063887}"/>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1508696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9D65-FF34-8089-A3A9-34C3E7EDA7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B77A23-C5D8-AE81-1322-C2E78D884C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D7929-836A-179A-671B-A51BA69081AE}"/>
              </a:ext>
            </a:extLst>
          </p:cNvPr>
          <p:cNvSpPr>
            <a:spLocks noGrp="1"/>
          </p:cNvSpPr>
          <p:nvPr>
            <p:ph type="dt" sz="half" idx="10"/>
          </p:nvPr>
        </p:nvSpPr>
        <p:spPr/>
        <p:txBody>
          <a:bodyPr/>
          <a:lstStyle/>
          <a:p>
            <a:fld id="{24EDA83C-733F-4AAF-A8AF-B9D79A0A782D}" type="datetimeFigureOut">
              <a:rPr lang="en-US" smtClean="0"/>
              <a:t>10/4/2025</a:t>
            </a:fld>
            <a:endParaRPr lang="en-US"/>
          </a:p>
        </p:txBody>
      </p:sp>
      <p:sp>
        <p:nvSpPr>
          <p:cNvPr id="5" name="Footer Placeholder 4">
            <a:extLst>
              <a:ext uri="{FF2B5EF4-FFF2-40B4-BE49-F238E27FC236}">
                <a16:creationId xmlns:a16="http://schemas.microsoft.com/office/drawing/2014/main" id="{825BBD4F-B514-F25C-8B53-CB901F068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4EAE8-EC26-6E3C-E4B9-54DC96DF62EC}"/>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2982570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1B128D-DFAD-FA79-CF88-13DCD64ABE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225354-7646-F5F5-45F1-BCE1603A3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B86F6-694E-B3D8-2916-2DDECC101BF6}"/>
              </a:ext>
            </a:extLst>
          </p:cNvPr>
          <p:cNvSpPr>
            <a:spLocks noGrp="1"/>
          </p:cNvSpPr>
          <p:nvPr>
            <p:ph type="dt" sz="half" idx="10"/>
          </p:nvPr>
        </p:nvSpPr>
        <p:spPr/>
        <p:txBody>
          <a:bodyPr/>
          <a:lstStyle/>
          <a:p>
            <a:fld id="{24EDA83C-733F-4AAF-A8AF-B9D79A0A782D}" type="datetimeFigureOut">
              <a:rPr lang="en-US" smtClean="0"/>
              <a:t>10/4/2025</a:t>
            </a:fld>
            <a:endParaRPr lang="en-US"/>
          </a:p>
        </p:txBody>
      </p:sp>
      <p:sp>
        <p:nvSpPr>
          <p:cNvPr id="5" name="Footer Placeholder 4">
            <a:extLst>
              <a:ext uri="{FF2B5EF4-FFF2-40B4-BE49-F238E27FC236}">
                <a16:creationId xmlns:a16="http://schemas.microsoft.com/office/drawing/2014/main" id="{115529F5-D4D5-C37E-FD0C-F9C56D3D9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C574A-79BE-57CE-B258-3BF560781A0D}"/>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78225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115E-48A3-3627-F508-5128085BEA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9BB5E61-A480-DA49-8216-17DF92C3BA8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42EF71-BFE8-15B4-5ED0-05BD49DA513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04/10/2025</a:t>
            </a:fld>
            <a:endParaRPr lang="vi-VN"/>
          </a:p>
        </p:txBody>
      </p:sp>
      <p:sp>
        <p:nvSpPr>
          <p:cNvPr id="5" name="Footer Placeholder 4">
            <a:extLst>
              <a:ext uri="{FF2B5EF4-FFF2-40B4-BE49-F238E27FC236}">
                <a16:creationId xmlns:a16="http://schemas.microsoft.com/office/drawing/2014/main" id="{5C63B71B-C3DC-E68E-6E59-99BB2F952D1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0F525DB-B562-1787-2947-1824AD74C4A3}"/>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36465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7942-725B-8C6D-C757-8B8C4B1B3C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C56920E-8838-BC8F-3B2A-7725E0D60E0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11FE438-2364-7A36-ED8E-1D8F6903BFA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365AF44-E6E8-299F-9C8C-C80C3470613E}"/>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04/10/2025</a:t>
            </a:fld>
            <a:endParaRPr lang="vi-VN"/>
          </a:p>
        </p:txBody>
      </p:sp>
      <p:sp>
        <p:nvSpPr>
          <p:cNvPr id="6" name="Footer Placeholder 5">
            <a:extLst>
              <a:ext uri="{FF2B5EF4-FFF2-40B4-BE49-F238E27FC236}">
                <a16:creationId xmlns:a16="http://schemas.microsoft.com/office/drawing/2014/main" id="{97E5F809-A60B-4214-2F09-09A89323B2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1412DA6-F2A7-4572-CF7A-ECB322C2DC2C}"/>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98193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A18EF-FFD8-1149-3009-E99B88042EB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1C58C04-9C09-B247-D02B-629EEB3DBA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20043B-24DF-E5DA-ADAA-30D73656821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79E3A35-311B-BEC7-773F-ED73A48CE9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2E5ED7-681D-5BFD-D7C2-F0C312F88FA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298298F-E743-1B27-A87D-82844BA2707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04/10/2025</a:t>
            </a:fld>
            <a:endParaRPr lang="vi-VN"/>
          </a:p>
        </p:txBody>
      </p:sp>
      <p:sp>
        <p:nvSpPr>
          <p:cNvPr id="8" name="Footer Placeholder 7">
            <a:extLst>
              <a:ext uri="{FF2B5EF4-FFF2-40B4-BE49-F238E27FC236}">
                <a16:creationId xmlns:a16="http://schemas.microsoft.com/office/drawing/2014/main" id="{4B0AB161-BE30-CB20-5879-939B9BA4B07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07ABB55C-CA50-55B3-312C-39C05678386F}"/>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16855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8B03-F8FE-5552-CBC0-84CDEE945E5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98A9C22-BA43-ADEF-DCBD-3A4897A58326}"/>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04/10/2025</a:t>
            </a:fld>
            <a:endParaRPr lang="vi-VN"/>
          </a:p>
        </p:txBody>
      </p:sp>
      <p:sp>
        <p:nvSpPr>
          <p:cNvPr id="4" name="Footer Placeholder 3">
            <a:extLst>
              <a:ext uri="{FF2B5EF4-FFF2-40B4-BE49-F238E27FC236}">
                <a16:creationId xmlns:a16="http://schemas.microsoft.com/office/drawing/2014/main" id="{71F60952-9300-4BC3-D0EA-AF71C1223FD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EB7F7341-C3D2-382A-97D9-28B769594904}"/>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43657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0F0A92-1BCB-91C7-500B-CEC1C6C99F31}"/>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04/10/2025</a:t>
            </a:fld>
            <a:endParaRPr lang="vi-VN"/>
          </a:p>
        </p:txBody>
      </p:sp>
      <p:sp>
        <p:nvSpPr>
          <p:cNvPr id="3" name="Footer Placeholder 2">
            <a:extLst>
              <a:ext uri="{FF2B5EF4-FFF2-40B4-BE49-F238E27FC236}">
                <a16:creationId xmlns:a16="http://schemas.microsoft.com/office/drawing/2014/main" id="{BE779576-7EDB-76A6-F3F1-E9E5A96A40A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D3FA68AF-1283-D277-ACFA-16E03F812FDA}"/>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08939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7AB1-6E8A-D5D8-A94E-6BDB389631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F850879-54A5-8A38-37B5-101A25EA584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6CD31E2-BE74-5787-748B-491E2A3891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38190-87DC-F641-0240-9E224F28B490}"/>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04/10/2025</a:t>
            </a:fld>
            <a:endParaRPr lang="vi-VN"/>
          </a:p>
        </p:txBody>
      </p:sp>
      <p:sp>
        <p:nvSpPr>
          <p:cNvPr id="6" name="Footer Placeholder 5">
            <a:extLst>
              <a:ext uri="{FF2B5EF4-FFF2-40B4-BE49-F238E27FC236}">
                <a16:creationId xmlns:a16="http://schemas.microsoft.com/office/drawing/2014/main" id="{9928193E-F137-D215-8388-0C551930F6C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512CD49B-93FA-3BF6-0AAB-2A6FEA8C8E1A}"/>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400675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03D5-42D5-AA70-5889-F3FE37116F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458D19B-1CE1-C95A-E12A-4509E1CF4AA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5E948A80-C1D8-86EB-4186-1713E837FD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3EA86-669F-3496-1DC8-C8DFD3BAE027}"/>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04/10/2025</a:t>
            </a:fld>
            <a:endParaRPr lang="vi-VN"/>
          </a:p>
        </p:txBody>
      </p:sp>
      <p:sp>
        <p:nvSpPr>
          <p:cNvPr id="6" name="Footer Placeholder 5">
            <a:extLst>
              <a:ext uri="{FF2B5EF4-FFF2-40B4-BE49-F238E27FC236}">
                <a16:creationId xmlns:a16="http://schemas.microsoft.com/office/drawing/2014/main" id="{B486272F-81B0-6B54-71F6-001938CF695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D0C0291B-649F-19CA-CECA-42B7DBBC6D97}"/>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443691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8AF159B6-87BC-109C-9102-0D57690DD42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97268" y="0"/>
            <a:ext cx="1571655" cy="1571655"/>
          </a:xfrm>
          <a:prstGeom prst="rect">
            <a:avLst/>
          </a:prstGeom>
        </p:spPr>
      </p:pic>
      <p:sp>
        <p:nvSpPr>
          <p:cNvPr id="3" name="TextBox 2">
            <a:extLst>
              <a:ext uri="{FF2B5EF4-FFF2-40B4-BE49-F238E27FC236}">
                <a16:creationId xmlns:a16="http://schemas.microsoft.com/office/drawing/2014/main" id="{E459B584-F4F0-04F0-2F2B-D6C79795BEFA}"/>
              </a:ext>
            </a:extLst>
          </p:cNvPr>
          <p:cNvSpPr txBox="1"/>
          <p:nvPr userDrawn="1"/>
        </p:nvSpPr>
        <p:spPr>
          <a:xfrm>
            <a:off x="3882190" y="-962526"/>
            <a:ext cx="6785810" cy="461665"/>
          </a:xfrm>
          <a:prstGeom prst="rect">
            <a:avLst/>
          </a:prstGeom>
          <a:noFill/>
        </p:spPr>
        <p:txBody>
          <a:bodyPr wrap="square" rtlCol="0">
            <a:spAutoFit/>
          </a:bodyPr>
          <a:lstStyle/>
          <a:p>
            <a:r>
              <a:rPr lang="en-US" sz="2400" dirty="0">
                <a:solidFill>
                  <a:schemeClr val="accent3"/>
                </a:solidFill>
              </a:rPr>
              <a:t>Hương Thảo – </a:t>
            </a:r>
            <a:r>
              <a:rPr lang="en-US" sz="2400" dirty="0" err="1">
                <a:solidFill>
                  <a:schemeClr val="accent3"/>
                </a:solidFill>
              </a:rPr>
              <a:t>Zalo</a:t>
            </a:r>
            <a:r>
              <a:rPr lang="en-US" sz="2400" dirty="0">
                <a:solidFill>
                  <a:schemeClr val="accent3"/>
                </a:solidFill>
              </a:rPr>
              <a:t> 0972.115.126</a:t>
            </a:r>
          </a:p>
        </p:txBody>
      </p:sp>
    </p:spTree>
    <p:extLst>
      <p:ext uri="{BB962C8B-B14F-4D97-AF65-F5344CB8AC3E}">
        <p14:creationId xmlns:p14="http://schemas.microsoft.com/office/powerpoint/2010/main" val="11583224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93A09-4289-D28F-A38D-2D5F09DA3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8AAD5-0958-ABF7-85A2-8F54B6998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37CEA-CB8E-E2E7-DEA4-06F8E20FA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DA83C-733F-4AAF-A8AF-B9D79A0A782D}" type="datetimeFigureOut">
              <a:rPr lang="en-US" smtClean="0"/>
              <a:t>10/4/2025</a:t>
            </a:fld>
            <a:endParaRPr lang="en-US"/>
          </a:p>
        </p:txBody>
      </p:sp>
      <p:sp>
        <p:nvSpPr>
          <p:cNvPr id="5" name="Footer Placeholder 4">
            <a:extLst>
              <a:ext uri="{FF2B5EF4-FFF2-40B4-BE49-F238E27FC236}">
                <a16:creationId xmlns:a16="http://schemas.microsoft.com/office/drawing/2014/main" id="{00557C72-BCA4-12A5-01B2-7FE5337E6A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F95CFC-66DF-063F-CD6C-4F198191F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A3D5D-F03B-4334-8133-959DEDAB1904}" type="slidenum">
              <a:rPr lang="en-US" smtClean="0"/>
              <a:t>‹#›</a:t>
            </a:fld>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C8C150E7-0785-462C-0724-FFCA3E5B3E8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97268" y="0"/>
            <a:ext cx="1571655" cy="1571655"/>
          </a:xfrm>
          <a:prstGeom prst="rect">
            <a:avLst/>
          </a:prstGeom>
        </p:spPr>
      </p:pic>
      <p:sp>
        <p:nvSpPr>
          <p:cNvPr id="8" name="TextBox 7">
            <a:extLst>
              <a:ext uri="{FF2B5EF4-FFF2-40B4-BE49-F238E27FC236}">
                <a16:creationId xmlns:a16="http://schemas.microsoft.com/office/drawing/2014/main" id="{0B64D8B8-BF2C-4A26-67DA-B5BE93B0C887}"/>
              </a:ext>
            </a:extLst>
          </p:cNvPr>
          <p:cNvSpPr txBox="1"/>
          <p:nvPr userDrawn="1"/>
        </p:nvSpPr>
        <p:spPr>
          <a:xfrm>
            <a:off x="3882190" y="-962526"/>
            <a:ext cx="6785810" cy="461665"/>
          </a:xfrm>
          <a:prstGeom prst="rect">
            <a:avLst/>
          </a:prstGeom>
          <a:noFill/>
        </p:spPr>
        <p:txBody>
          <a:bodyPr wrap="square" rtlCol="0">
            <a:spAutoFit/>
          </a:bodyPr>
          <a:lstStyle/>
          <a:p>
            <a:r>
              <a:rPr lang="en-US" sz="2400" dirty="0">
                <a:solidFill>
                  <a:schemeClr val="accent3"/>
                </a:solidFill>
              </a:rPr>
              <a:t>Hương Thảo – </a:t>
            </a:r>
            <a:r>
              <a:rPr lang="en-US" sz="2400" dirty="0" err="1">
                <a:solidFill>
                  <a:schemeClr val="accent3"/>
                </a:solidFill>
              </a:rPr>
              <a:t>Zalo</a:t>
            </a:r>
            <a:r>
              <a:rPr lang="en-US" sz="2400" dirty="0">
                <a:solidFill>
                  <a:schemeClr val="accent3"/>
                </a:solidFill>
              </a:rPr>
              <a:t> 0972.115.126</a:t>
            </a:r>
          </a:p>
        </p:txBody>
      </p:sp>
    </p:spTree>
    <p:extLst>
      <p:ext uri="{BB962C8B-B14F-4D97-AF65-F5344CB8AC3E}">
        <p14:creationId xmlns:p14="http://schemas.microsoft.com/office/powerpoint/2010/main" val="159649772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0347056-A807-5F20-1F3C-02DF63DC9B2F}"/>
              </a:ext>
            </a:extLst>
          </p:cNvPr>
          <p:cNvGrpSpPr/>
          <p:nvPr/>
        </p:nvGrpSpPr>
        <p:grpSpPr>
          <a:xfrm>
            <a:off x="643632" y="141601"/>
            <a:ext cx="9416453" cy="1200329"/>
            <a:chOff x="825624" y="561120"/>
            <a:chExt cx="10908656" cy="1200329"/>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90"/>
              <a:ext cx="10647284" cy="1125124"/>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230817" y="561120"/>
              <a:ext cx="105034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1.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 danh từ chỉ thời gian, con vật, cây cối trong đoạn văn dưới đây:</a:t>
              </a: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10060085" y="103893"/>
            <a:ext cx="1906295" cy="958754"/>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97EEBDD1-0D82-FACD-ACE7-D957B1DAFDA1}"/>
              </a:ext>
            </a:extLst>
          </p:cNvPr>
          <p:cNvSpPr txBox="1"/>
          <p:nvPr/>
        </p:nvSpPr>
        <p:spPr>
          <a:xfrm>
            <a:off x="723900" y="1914787"/>
            <a:ext cx="10658475" cy="2769989"/>
          </a:xfrm>
          <a:prstGeom prst="rect">
            <a:avLst/>
          </a:prstGeom>
          <a:noFill/>
        </p:spPr>
        <p:txBody>
          <a:bodyPr wrap="square" rtlCol="0">
            <a:spAutoFit/>
          </a:bodyPr>
          <a:lstStyle/>
          <a:p>
            <a:pPr lvl="0" algn="just"/>
            <a:r>
              <a:rPr lang="en-US" sz="2900" dirty="0">
                <a:solidFill>
                  <a:prstClr val="black"/>
                </a:solidFill>
                <a:latin typeface="Cambria" panose="02040503050406030204" pitchFamily="18" charset="0"/>
                <a:ea typeface="Cambria" panose="02040503050406030204" pitchFamily="18" charset="0"/>
              </a:rPr>
              <a:t>   </a:t>
            </a:r>
            <a:r>
              <a:rPr lang="vi-VN" sz="2900" dirty="0">
                <a:solidFill>
                  <a:prstClr val="black"/>
                </a:solidFill>
                <a:latin typeface="Cambria" panose="02040503050406030204" pitchFamily="18" charset="0"/>
                <a:ea typeface="Cambria" panose="02040503050406030204" pitchFamily="18" charset="0"/>
              </a:rPr>
              <a:t>Tổ vành khuyên nhỏ xinh nằm lọt thỏm giữa hai chiếc lá bưởi. Mẹ vành khuyên cẩn thận khâu hai chiếc lá lại rồi tha cỏ khô về đan tổ bên trong. Đêm đêm, mùi cỏ, mùi lá bưởi thơm cả vào những giấc mơ. Mấy anh em vành khuyên nằm gối đầu lên nhau, mơ một ngày khôn lớn sải cánh bay ra trời rộng.</a:t>
            </a:r>
          </a:p>
          <a:p>
            <a:pPr lvl="0" algn="r"/>
            <a:r>
              <a:rPr lang="vi-VN" sz="2900" i="1" dirty="0">
                <a:solidFill>
                  <a:prstClr val="black"/>
                </a:solidFill>
                <a:latin typeface="Cambria" panose="02040503050406030204" pitchFamily="18" charset="0"/>
                <a:ea typeface="Cambria" panose="02040503050406030204" pitchFamily="18" charset="0"/>
              </a:rPr>
              <a:t>(Theo Trần Đức Tiến)</a:t>
            </a:r>
            <a:endParaRPr kumimoji="0" lang="vi-VN" sz="26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5" name="Picture 34">
            <a:extLst>
              <a:ext uri="{FF2B5EF4-FFF2-40B4-BE49-F238E27FC236}">
                <a16:creationId xmlns:a16="http://schemas.microsoft.com/office/drawing/2014/main" id="{3EAE73E4-B149-0A09-438E-74D38341E9E5}"/>
              </a:ext>
            </a:extLst>
          </p:cNvPr>
          <p:cNvPicPr>
            <a:picLocks noChangeAspect="1"/>
          </p:cNvPicPr>
          <p:nvPr/>
        </p:nvPicPr>
        <p:blipFill>
          <a:blip r:embed="rId5"/>
          <a:stretch>
            <a:fillRect/>
          </a:stretch>
        </p:blipFill>
        <p:spPr>
          <a:xfrm>
            <a:off x="7205662" y="4822789"/>
            <a:ext cx="1833563" cy="1720886"/>
          </a:xfrm>
          <a:prstGeom prst="rect">
            <a:avLst/>
          </a:prstGeom>
        </p:spPr>
      </p:pic>
      <p:pic>
        <p:nvPicPr>
          <p:cNvPr id="37" name="Picture 36">
            <a:extLst>
              <a:ext uri="{FF2B5EF4-FFF2-40B4-BE49-F238E27FC236}">
                <a16:creationId xmlns:a16="http://schemas.microsoft.com/office/drawing/2014/main" id="{895D4A6E-84CE-CC9F-8210-9168989CBCD7}"/>
              </a:ext>
            </a:extLst>
          </p:cNvPr>
          <p:cNvPicPr>
            <a:picLocks noChangeAspect="1"/>
          </p:cNvPicPr>
          <p:nvPr/>
        </p:nvPicPr>
        <p:blipFill>
          <a:blip r:embed="rId6"/>
          <a:stretch>
            <a:fillRect/>
          </a:stretch>
        </p:blipFill>
        <p:spPr>
          <a:xfrm>
            <a:off x="4243387" y="4972050"/>
            <a:ext cx="1704975" cy="1600200"/>
          </a:xfrm>
          <a:prstGeom prst="rect">
            <a:avLst/>
          </a:prstGeom>
        </p:spPr>
      </p:pic>
      <p:pic>
        <p:nvPicPr>
          <p:cNvPr id="39" name="Picture 38">
            <a:extLst>
              <a:ext uri="{FF2B5EF4-FFF2-40B4-BE49-F238E27FC236}">
                <a16:creationId xmlns:a16="http://schemas.microsoft.com/office/drawing/2014/main" id="{8BA2FAB7-175D-53EB-20AA-1D85031D8844}"/>
              </a:ext>
            </a:extLst>
          </p:cNvPr>
          <p:cNvPicPr>
            <a:picLocks noChangeAspect="1"/>
          </p:cNvPicPr>
          <p:nvPr/>
        </p:nvPicPr>
        <p:blipFill>
          <a:blip r:embed="rId7"/>
          <a:stretch>
            <a:fillRect/>
          </a:stretch>
        </p:blipFill>
        <p:spPr>
          <a:xfrm>
            <a:off x="1357312" y="4857750"/>
            <a:ext cx="1590675" cy="1619250"/>
          </a:xfrm>
          <a:prstGeom prst="rect">
            <a:avLst/>
          </a:prstGeom>
        </p:spPr>
      </p:pic>
      <p:pic>
        <p:nvPicPr>
          <p:cNvPr id="44" name="Picture 43">
            <a:extLst>
              <a:ext uri="{FF2B5EF4-FFF2-40B4-BE49-F238E27FC236}">
                <a16:creationId xmlns:a16="http://schemas.microsoft.com/office/drawing/2014/main" id="{E66C7A90-A27D-064A-2D87-A9818DDA061A}"/>
              </a:ext>
            </a:extLst>
          </p:cNvPr>
          <p:cNvPicPr>
            <a:picLocks noChangeAspect="1"/>
          </p:cNvPicPr>
          <p:nvPr/>
        </p:nvPicPr>
        <p:blipFill>
          <a:blip r:embed="rId8"/>
          <a:stretch>
            <a:fillRect/>
          </a:stretch>
        </p:blipFill>
        <p:spPr>
          <a:xfrm>
            <a:off x="9093161" y="4693051"/>
            <a:ext cx="2793757" cy="1802999"/>
          </a:xfrm>
          <a:prstGeom prst="rect">
            <a:avLst/>
          </a:prstGeom>
        </p:spPr>
      </p:pic>
      <p:cxnSp>
        <p:nvCxnSpPr>
          <p:cNvPr id="55" name="Straight Connector 54">
            <a:extLst>
              <a:ext uri="{FF2B5EF4-FFF2-40B4-BE49-F238E27FC236}">
                <a16:creationId xmlns:a16="http://schemas.microsoft.com/office/drawing/2014/main" id="{1F645F1E-AC27-B0E3-D43C-B836B9A21C16}"/>
              </a:ext>
            </a:extLst>
          </p:cNvPr>
          <p:cNvCxnSpPr/>
          <p:nvPr/>
        </p:nvCxnSpPr>
        <p:spPr>
          <a:xfrm>
            <a:off x="2435087" y="675861"/>
            <a:ext cx="69474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75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2"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down)">
                                      <p:cBhvr>
                                        <p:cTn id="40" dur="500"/>
                                        <p:tgtEl>
                                          <p:spTgt spid="5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inVertical)">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xit" presetSubtype="32" fill="hold" nodeType="clickEffect">
                                  <p:stCondLst>
                                    <p:cond delay="0"/>
                                  </p:stCondLst>
                                  <p:childTnLst>
                                    <p:animEffect transition="out" filter="circle(out)">
                                      <p:cBhvr>
                                        <p:cTn id="49" dur="2000"/>
                                        <p:tgtEl>
                                          <p:spTgt spid="44"/>
                                        </p:tgtEl>
                                      </p:cBhvr>
                                    </p:animEffect>
                                    <p:set>
                                      <p:cBhvr>
                                        <p:cTn id="50" dur="1" fill="hold">
                                          <p:stCondLst>
                                            <p:cond delay="1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D13B6014-B44E-4CAF-3FBB-ED56501D3020}"/>
              </a:ext>
            </a:extLst>
          </p:cNvPr>
          <p:cNvGrpSpPr/>
          <p:nvPr/>
        </p:nvGrpSpPr>
        <p:grpSpPr>
          <a:xfrm>
            <a:off x="305385" y="288758"/>
            <a:ext cx="11263535" cy="6087979"/>
            <a:chOff x="400635" y="1483531"/>
            <a:chExt cx="11263535" cy="5482749"/>
          </a:xfrm>
        </p:grpSpPr>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882894 h 5297257"/>
                <a:gd name="connsiteX1" fmla="*/ 882894 w 11020538"/>
                <a:gd name="connsiteY1" fmla="*/ 0 h 5297257"/>
                <a:gd name="connsiteX2" fmla="*/ 10137644 w 11020538"/>
                <a:gd name="connsiteY2" fmla="*/ 0 h 5297257"/>
                <a:gd name="connsiteX3" fmla="*/ 11020538 w 11020538"/>
                <a:gd name="connsiteY3" fmla="*/ 882894 h 5297257"/>
                <a:gd name="connsiteX4" fmla="*/ 11020538 w 11020538"/>
                <a:gd name="connsiteY4" fmla="*/ 4414363 h 5297257"/>
                <a:gd name="connsiteX5" fmla="*/ 10137644 w 11020538"/>
                <a:gd name="connsiteY5" fmla="*/ 5297257 h 5297257"/>
                <a:gd name="connsiteX6" fmla="*/ 882894 w 11020538"/>
                <a:gd name="connsiteY6" fmla="*/ 5297257 h 5297257"/>
                <a:gd name="connsiteX7" fmla="*/ 0 w 11020538"/>
                <a:gd name="connsiteY7" fmla="*/ 4414363 h 5297257"/>
                <a:gd name="connsiteX8" fmla="*/ 0 w 11020538"/>
                <a:gd name="connsiteY8" fmla="*/ 882894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882894"/>
                  </a:moveTo>
                  <a:cubicBezTo>
                    <a:pt x="-61395" y="385355"/>
                    <a:pt x="408508" y="10814"/>
                    <a:pt x="882894" y="0"/>
                  </a:cubicBezTo>
                  <a:cubicBezTo>
                    <a:pt x="4024649" y="130954"/>
                    <a:pt x="8981067" y="43574"/>
                    <a:pt x="10137644" y="0"/>
                  </a:cubicBezTo>
                  <a:cubicBezTo>
                    <a:pt x="10659681" y="53031"/>
                    <a:pt x="11055454" y="438055"/>
                    <a:pt x="11020538" y="882894"/>
                  </a:cubicBezTo>
                  <a:cubicBezTo>
                    <a:pt x="10870099" y="2032432"/>
                    <a:pt x="11106417" y="3899405"/>
                    <a:pt x="11020538" y="4414363"/>
                  </a:cubicBezTo>
                  <a:cubicBezTo>
                    <a:pt x="10966915" y="4910778"/>
                    <a:pt x="10583846" y="5268687"/>
                    <a:pt x="10137644" y="5297257"/>
                  </a:cubicBezTo>
                  <a:cubicBezTo>
                    <a:pt x="6113009" y="5452454"/>
                    <a:pt x="4180055" y="5460277"/>
                    <a:pt x="882894" y="5297257"/>
                  </a:cubicBezTo>
                  <a:cubicBezTo>
                    <a:pt x="395743" y="5291068"/>
                    <a:pt x="-47989" y="4929993"/>
                    <a:pt x="0" y="4414363"/>
                  </a:cubicBezTo>
                  <a:cubicBezTo>
                    <a:pt x="64656" y="3392138"/>
                    <a:pt x="-17807" y="1990430"/>
                    <a:pt x="0" y="882894"/>
                  </a:cubicBezTo>
                  <a:close/>
                </a:path>
                <a:path w="11020538" h="5297257" stroke="0" extrusionOk="0">
                  <a:moveTo>
                    <a:pt x="0" y="882894"/>
                  </a:moveTo>
                  <a:cubicBezTo>
                    <a:pt x="-29090" y="377342"/>
                    <a:pt x="365796" y="11068"/>
                    <a:pt x="882894" y="0"/>
                  </a:cubicBezTo>
                  <a:cubicBezTo>
                    <a:pt x="3313156" y="132882"/>
                    <a:pt x="7931348" y="-84951"/>
                    <a:pt x="10137644" y="0"/>
                  </a:cubicBezTo>
                  <a:cubicBezTo>
                    <a:pt x="10598848" y="25786"/>
                    <a:pt x="11019388" y="401641"/>
                    <a:pt x="11020538" y="882894"/>
                  </a:cubicBezTo>
                  <a:cubicBezTo>
                    <a:pt x="11040725" y="1729024"/>
                    <a:pt x="11173018" y="2922111"/>
                    <a:pt x="11020538" y="4414363"/>
                  </a:cubicBezTo>
                  <a:cubicBezTo>
                    <a:pt x="11113304" y="4912977"/>
                    <a:pt x="10642954" y="5260829"/>
                    <a:pt x="10137644" y="5297257"/>
                  </a:cubicBezTo>
                  <a:cubicBezTo>
                    <a:pt x="6385166" y="5384896"/>
                    <a:pt x="4297663" y="5224578"/>
                    <a:pt x="882894" y="5297257"/>
                  </a:cubicBezTo>
                  <a:cubicBezTo>
                    <a:pt x="386516" y="5213630"/>
                    <a:pt x="-15441" y="4923431"/>
                    <a:pt x="0" y="4414363"/>
                  </a:cubicBezTo>
                  <a:cubicBezTo>
                    <a:pt x="-38581" y="2869568"/>
                    <a:pt x="63341" y="1912505"/>
                    <a:pt x="0" y="882894"/>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0" name="Picture 16">
              <a:extLst>
                <a:ext uri="{FF2B5EF4-FFF2-40B4-BE49-F238E27FC236}">
                  <a16:creationId xmlns:a16="http://schemas.microsoft.com/office/drawing/2014/main" id="{6BE2DDE7-870F-805F-4E88-E6C3D577EEF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109272">
              <a:off x="400635" y="5924658"/>
              <a:ext cx="1043661" cy="1041622"/>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83AAA08A-8499-3A34-8E2C-0B0591021ABC}"/>
              </a:ext>
            </a:extLst>
          </p:cNvPr>
          <p:cNvPicPr>
            <a:picLocks noChangeAspect="1"/>
          </p:cNvPicPr>
          <p:nvPr/>
        </p:nvPicPr>
        <p:blipFill>
          <a:blip r:embed="rId6"/>
          <a:stretch>
            <a:fillRect/>
          </a:stretch>
        </p:blipFill>
        <p:spPr>
          <a:xfrm>
            <a:off x="1566862" y="1190625"/>
            <a:ext cx="1590675" cy="1619250"/>
          </a:xfrm>
          <a:prstGeom prst="rect">
            <a:avLst/>
          </a:prstGeom>
        </p:spPr>
      </p:pic>
      <p:sp>
        <p:nvSpPr>
          <p:cNvPr id="8" name="Hình chữ nhật 8">
            <a:extLst>
              <a:ext uri="{FF2B5EF4-FFF2-40B4-BE49-F238E27FC236}">
                <a16:creationId xmlns:a16="http://schemas.microsoft.com/office/drawing/2014/main" id="{51078341-6F6A-BF33-F33E-FD2529B37408}"/>
              </a:ext>
            </a:extLst>
          </p:cNvPr>
          <p:cNvSpPr/>
          <p:nvPr/>
        </p:nvSpPr>
        <p:spPr>
          <a:xfrm>
            <a:off x="888711" y="2862014"/>
            <a:ext cx="2456122" cy="1200329"/>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đêm</a:t>
            </a:r>
            <a:r>
              <a:rPr lang="en-US" sz="3600" dirty="0">
                <a:ln w="0"/>
              </a:rPr>
              <a:t> </a:t>
            </a:r>
            <a:r>
              <a:rPr lang="en-US" sz="3600" dirty="0" err="1">
                <a:ln w="0"/>
              </a:rPr>
              <a:t>đêm</a:t>
            </a:r>
            <a:endParaRPr lang="vi-VN" sz="3600" dirty="0">
              <a:ln w="0"/>
            </a:endParaRPr>
          </a:p>
          <a:p>
            <a:pPr marL="457200" indent="-457200">
              <a:buFont typeface="Wingdings" panose="05000000000000000000" pitchFamily="2" charset="2"/>
              <a:buChar char="Ø"/>
            </a:pPr>
            <a:r>
              <a:rPr lang="en-US" sz="3600" b="0" cap="none" spc="0" dirty="0" err="1">
                <a:ln w="0"/>
                <a:solidFill>
                  <a:schemeClr val="tx1"/>
                </a:solidFill>
              </a:rPr>
              <a:t>ngày</a:t>
            </a:r>
            <a:endParaRPr lang="vi-VN" sz="3600" dirty="0">
              <a:ln w="0"/>
            </a:endParaRPr>
          </a:p>
        </p:txBody>
      </p:sp>
      <p:pic>
        <p:nvPicPr>
          <p:cNvPr id="11" name="Picture 10">
            <a:extLst>
              <a:ext uri="{FF2B5EF4-FFF2-40B4-BE49-F238E27FC236}">
                <a16:creationId xmlns:a16="http://schemas.microsoft.com/office/drawing/2014/main" id="{4CF5DC3D-7528-CB16-B91B-7EE8586D18E7}"/>
              </a:ext>
            </a:extLst>
          </p:cNvPr>
          <p:cNvPicPr>
            <a:picLocks noChangeAspect="1"/>
          </p:cNvPicPr>
          <p:nvPr/>
        </p:nvPicPr>
        <p:blipFill>
          <a:blip r:embed="rId7"/>
          <a:stretch>
            <a:fillRect/>
          </a:stretch>
        </p:blipFill>
        <p:spPr>
          <a:xfrm>
            <a:off x="4976812" y="1152524"/>
            <a:ext cx="1814513" cy="1703007"/>
          </a:xfrm>
          <a:prstGeom prst="rect">
            <a:avLst/>
          </a:prstGeom>
        </p:spPr>
      </p:pic>
      <p:sp>
        <p:nvSpPr>
          <p:cNvPr id="14" name="Hình chữ nhật 8">
            <a:extLst>
              <a:ext uri="{FF2B5EF4-FFF2-40B4-BE49-F238E27FC236}">
                <a16:creationId xmlns:a16="http://schemas.microsoft.com/office/drawing/2014/main" id="{0BAD84E6-D1F1-3A3D-2F57-395963F0832D}"/>
              </a:ext>
            </a:extLst>
          </p:cNvPr>
          <p:cNvSpPr/>
          <p:nvPr/>
        </p:nvSpPr>
        <p:spPr>
          <a:xfrm>
            <a:off x="4412961" y="2852489"/>
            <a:ext cx="3059556" cy="646331"/>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vành</a:t>
            </a:r>
            <a:r>
              <a:rPr lang="en-US" sz="3600" dirty="0">
                <a:ln w="0"/>
              </a:rPr>
              <a:t> </a:t>
            </a:r>
            <a:r>
              <a:rPr lang="en-US" sz="3600" dirty="0" err="1">
                <a:ln w="0"/>
              </a:rPr>
              <a:t>khuyên</a:t>
            </a:r>
            <a:endParaRPr lang="vi-VN" sz="3600" dirty="0">
              <a:ln w="0"/>
            </a:endParaRPr>
          </a:p>
        </p:txBody>
      </p:sp>
      <p:pic>
        <p:nvPicPr>
          <p:cNvPr id="16" name="Picture 15">
            <a:extLst>
              <a:ext uri="{FF2B5EF4-FFF2-40B4-BE49-F238E27FC236}">
                <a16:creationId xmlns:a16="http://schemas.microsoft.com/office/drawing/2014/main" id="{F275F8DD-6CC4-D069-C22B-255C128254A8}"/>
              </a:ext>
            </a:extLst>
          </p:cNvPr>
          <p:cNvPicPr>
            <a:picLocks noChangeAspect="1"/>
          </p:cNvPicPr>
          <p:nvPr/>
        </p:nvPicPr>
        <p:blipFill>
          <a:blip r:embed="rId8"/>
          <a:stretch>
            <a:fillRect/>
          </a:stretch>
        </p:blipFill>
        <p:spPr>
          <a:xfrm>
            <a:off x="8510587" y="1184239"/>
            <a:ext cx="1833563" cy="1720886"/>
          </a:xfrm>
          <a:prstGeom prst="rect">
            <a:avLst/>
          </a:prstGeom>
        </p:spPr>
      </p:pic>
      <p:sp>
        <p:nvSpPr>
          <p:cNvPr id="17" name="Hình chữ nhật 8">
            <a:extLst>
              <a:ext uri="{FF2B5EF4-FFF2-40B4-BE49-F238E27FC236}">
                <a16:creationId xmlns:a16="http://schemas.microsoft.com/office/drawing/2014/main" id="{11A83918-47DC-8E11-998C-48E2A79A77FF}"/>
              </a:ext>
            </a:extLst>
          </p:cNvPr>
          <p:cNvSpPr/>
          <p:nvPr/>
        </p:nvSpPr>
        <p:spPr>
          <a:xfrm>
            <a:off x="8280111" y="2842964"/>
            <a:ext cx="1550424" cy="1754326"/>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Lá</a:t>
            </a:r>
            <a:endParaRPr lang="en-US" sz="3600" dirty="0">
              <a:ln w="0"/>
            </a:endParaRPr>
          </a:p>
          <a:p>
            <a:pPr marL="457200" indent="-457200">
              <a:buFont typeface="Wingdings" panose="05000000000000000000" pitchFamily="2" charset="2"/>
              <a:buChar char="Ø"/>
            </a:pPr>
            <a:r>
              <a:rPr lang="en-US" sz="3600" dirty="0" err="1">
                <a:ln w="0"/>
              </a:rPr>
              <a:t>bưởi</a:t>
            </a:r>
            <a:endParaRPr lang="en-US" sz="3600" dirty="0">
              <a:ln w="0"/>
            </a:endParaRPr>
          </a:p>
          <a:p>
            <a:pPr marL="457200" indent="-457200">
              <a:buFont typeface="Wingdings" panose="05000000000000000000" pitchFamily="2" charset="2"/>
              <a:buChar char="Ø"/>
            </a:pPr>
            <a:r>
              <a:rPr lang="en-US" sz="3600" dirty="0" err="1">
                <a:ln w="0"/>
              </a:rPr>
              <a:t>cỏ</a:t>
            </a:r>
            <a:endParaRPr lang="vi-VN" sz="3600" dirty="0">
              <a:ln w="0"/>
            </a:endParaRPr>
          </a:p>
        </p:txBody>
      </p:sp>
    </p:spTree>
    <p:extLst>
      <p:ext uri="{BB962C8B-B14F-4D97-AF65-F5344CB8AC3E}">
        <p14:creationId xmlns:p14="http://schemas.microsoft.com/office/powerpoint/2010/main" val="22432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wipe(left)">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animEffect transition="in" filter="wipe(left)">
                                      <p:cBhvr>
                                        <p:cTn id="42" dur="500"/>
                                        <p:tgtEl>
                                          <p:spTgt spid="1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wipe(left)">
                                      <p:cBhvr>
                                        <p:cTn id="4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467DD7-EDD3-13B7-E57F-C667722E1342}"/>
              </a:ext>
            </a:extLst>
          </p:cNvPr>
          <p:cNvPicPr>
            <a:picLocks noChangeAspect="1"/>
          </p:cNvPicPr>
          <p:nvPr/>
        </p:nvPicPr>
        <p:blipFill rotWithShape="1">
          <a:blip r:embed="rId2"/>
          <a:srcRect t="40" b="6949"/>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B310CFD5-370D-2198-BA8A-667E24F9010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21706" y="3101898"/>
            <a:ext cx="5878851" cy="3756102"/>
          </a:xfrm>
          <a:prstGeom prst="rect">
            <a:avLst/>
          </a:prstGeom>
        </p:spPr>
      </p:pic>
      <p:sp>
        <p:nvSpPr>
          <p:cNvPr id="14" name="TextBox 13">
            <a:extLst>
              <a:ext uri="{FF2B5EF4-FFF2-40B4-BE49-F238E27FC236}">
                <a16:creationId xmlns:a16="http://schemas.microsoft.com/office/drawing/2014/main" id="{7A30F095-8D4E-6344-2266-6098B60EBDF8}"/>
              </a:ext>
            </a:extLst>
          </p:cNvPr>
          <p:cNvSpPr txBox="1"/>
          <p:nvPr/>
        </p:nvSpPr>
        <p:spPr>
          <a:xfrm>
            <a:off x="2781301" y="1356382"/>
            <a:ext cx="6467354"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Tìm</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tiếp</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các</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danh</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từ</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chỉ</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thời</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gian</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con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vật</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cây</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cối</a:t>
            </a:r>
            <a:endParaRPr kumimoji="0" lang="vi-VN" sz="4400" b="1" i="0" u="none" strike="noStrike" kern="1200" cap="none" spc="0" normalizeH="0" baseline="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20110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07024-48F7-3A8A-BED7-E82569B8172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7F99201-E393-2E9F-3817-74554E33D8F9}"/>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3433252E-319F-02BF-A52A-14AAF36D012E}"/>
              </a:ext>
            </a:extLst>
          </p:cNvPr>
          <p:cNvGrpSpPr/>
          <p:nvPr/>
        </p:nvGrpSpPr>
        <p:grpSpPr>
          <a:xfrm>
            <a:off x="305385" y="288758"/>
            <a:ext cx="11263535" cy="6087979"/>
            <a:chOff x="400635" y="1483531"/>
            <a:chExt cx="11263535" cy="5482749"/>
          </a:xfrm>
        </p:grpSpPr>
        <p:sp>
          <p:nvSpPr>
            <p:cNvPr id="12" name="Rectangle: Rounded Corners 1">
              <a:extLst>
                <a:ext uri="{FF2B5EF4-FFF2-40B4-BE49-F238E27FC236}">
                  <a16:creationId xmlns:a16="http://schemas.microsoft.com/office/drawing/2014/main" id="{18C91B1E-7A00-8C44-7178-88236C88065E}"/>
                </a:ext>
              </a:extLst>
            </p:cNvPr>
            <p:cNvSpPr/>
            <p:nvPr/>
          </p:nvSpPr>
          <p:spPr>
            <a:xfrm>
              <a:off x="643632" y="1483531"/>
              <a:ext cx="11020538" cy="5297257"/>
            </a:xfrm>
            <a:custGeom>
              <a:avLst/>
              <a:gdLst>
                <a:gd name="connsiteX0" fmla="*/ 0 w 11020538"/>
                <a:gd name="connsiteY0" fmla="*/ 882894 h 5297257"/>
                <a:gd name="connsiteX1" fmla="*/ 882894 w 11020538"/>
                <a:gd name="connsiteY1" fmla="*/ 0 h 5297257"/>
                <a:gd name="connsiteX2" fmla="*/ 10137644 w 11020538"/>
                <a:gd name="connsiteY2" fmla="*/ 0 h 5297257"/>
                <a:gd name="connsiteX3" fmla="*/ 11020538 w 11020538"/>
                <a:gd name="connsiteY3" fmla="*/ 882894 h 5297257"/>
                <a:gd name="connsiteX4" fmla="*/ 11020538 w 11020538"/>
                <a:gd name="connsiteY4" fmla="*/ 4414363 h 5297257"/>
                <a:gd name="connsiteX5" fmla="*/ 10137644 w 11020538"/>
                <a:gd name="connsiteY5" fmla="*/ 5297257 h 5297257"/>
                <a:gd name="connsiteX6" fmla="*/ 882894 w 11020538"/>
                <a:gd name="connsiteY6" fmla="*/ 5297257 h 5297257"/>
                <a:gd name="connsiteX7" fmla="*/ 0 w 11020538"/>
                <a:gd name="connsiteY7" fmla="*/ 4414363 h 5297257"/>
                <a:gd name="connsiteX8" fmla="*/ 0 w 11020538"/>
                <a:gd name="connsiteY8" fmla="*/ 882894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882894"/>
                  </a:moveTo>
                  <a:cubicBezTo>
                    <a:pt x="-61395" y="385355"/>
                    <a:pt x="408508" y="10814"/>
                    <a:pt x="882894" y="0"/>
                  </a:cubicBezTo>
                  <a:cubicBezTo>
                    <a:pt x="4024649" y="130954"/>
                    <a:pt x="8981067" y="43574"/>
                    <a:pt x="10137644" y="0"/>
                  </a:cubicBezTo>
                  <a:cubicBezTo>
                    <a:pt x="10659681" y="53031"/>
                    <a:pt x="11055454" y="438055"/>
                    <a:pt x="11020538" y="882894"/>
                  </a:cubicBezTo>
                  <a:cubicBezTo>
                    <a:pt x="10870099" y="2032432"/>
                    <a:pt x="11106417" y="3899405"/>
                    <a:pt x="11020538" y="4414363"/>
                  </a:cubicBezTo>
                  <a:cubicBezTo>
                    <a:pt x="10966915" y="4910778"/>
                    <a:pt x="10583846" y="5268687"/>
                    <a:pt x="10137644" y="5297257"/>
                  </a:cubicBezTo>
                  <a:cubicBezTo>
                    <a:pt x="6113009" y="5452454"/>
                    <a:pt x="4180055" y="5460277"/>
                    <a:pt x="882894" y="5297257"/>
                  </a:cubicBezTo>
                  <a:cubicBezTo>
                    <a:pt x="395743" y="5291068"/>
                    <a:pt x="-47989" y="4929993"/>
                    <a:pt x="0" y="4414363"/>
                  </a:cubicBezTo>
                  <a:cubicBezTo>
                    <a:pt x="64656" y="3392138"/>
                    <a:pt x="-17807" y="1990430"/>
                    <a:pt x="0" y="882894"/>
                  </a:cubicBezTo>
                  <a:close/>
                </a:path>
                <a:path w="11020538" h="5297257" stroke="0" extrusionOk="0">
                  <a:moveTo>
                    <a:pt x="0" y="882894"/>
                  </a:moveTo>
                  <a:cubicBezTo>
                    <a:pt x="-29090" y="377342"/>
                    <a:pt x="365796" y="11068"/>
                    <a:pt x="882894" y="0"/>
                  </a:cubicBezTo>
                  <a:cubicBezTo>
                    <a:pt x="3313156" y="132882"/>
                    <a:pt x="7931348" y="-84951"/>
                    <a:pt x="10137644" y="0"/>
                  </a:cubicBezTo>
                  <a:cubicBezTo>
                    <a:pt x="10598848" y="25786"/>
                    <a:pt x="11019388" y="401641"/>
                    <a:pt x="11020538" y="882894"/>
                  </a:cubicBezTo>
                  <a:cubicBezTo>
                    <a:pt x="11040725" y="1729024"/>
                    <a:pt x="11173018" y="2922111"/>
                    <a:pt x="11020538" y="4414363"/>
                  </a:cubicBezTo>
                  <a:cubicBezTo>
                    <a:pt x="11113304" y="4912977"/>
                    <a:pt x="10642954" y="5260829"/>
                    <a:pt x="10137644" y="5297257"/>
                  </a:cubicBezTo>
                  <a:cubicBezTo>
                    <a:pt x="6385166" y="5384896"/>
                    <a:pt x="4297663" y="5224578"/>
                    <a:pt x="882894" y="5297257"/>
                  </a:cubicBezTo>
                  <a:cubicBezTo>
                    <a:pt x="386516" y="5213630"/>
                    <a:pt x="-15441" y="4923431"/>
                    <a:pt x="0" y="4414363"/>
                  </a:cubicBezTo>
                  <a:cubicBezTo>
                    <a:pt x="-38581" y="2869568"/>
                    <a:pt x="63341" y="1912505"/>
                    <a:pt x="0" y="882894"/>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0" name="Picture 16">
              <a:extLst>
                <a:ext uri="{FF2B5EF4-FFF2-40B4-BE49-F238E27FC236}">
                  <a16:creationId xmlns:a16="http://schemas.microsoft.com/office/drawing/2014/main" id="{A37D5A16-F0A4-45C2-5077-AA3503C34E4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109272">
              <a:off x="400635" y="5924658"/>
              <a:ext cx="1043661" cy="10416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6CD0753D-8CF4-7BF2-DC49-7B3B1D3C74F2}"/>
              </a:ext>
            </a:extLst>
          </p:cNvPr>
          <p:cNvGrpSpPr/>
          <p:nvPr/>
        </p:nvGrpSpPr>
        <p:grpSpPr>
          <a:xfrm>
            <a:off x="631599" y="884402"/>
            <a:ext cx="10922492" cy="826016"/>
            <a:chOff x="825624" y="606090"/>
            <a:chExt cx="10647284" cy="826016"/>
          </a:xfrm>
        </p:grpSpPr>
        <p:sp>
          <p:nvSpPr>
            <p:cNvPr id="6" name="Rectangle: Rounded Corners 5">
              <a:extLst>
                <a:ext uri="{FF2B5EF4-FFF2-40B4-BE49-F238E27FC236}">
                  <a16:creationId xmlns:a16="http://schemas.microsoft.com/office/drawing/2014/main" id="{70A1E1AD-EC08-96F5-2A57-EFC616E4A5B7}"/>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84A0447A-6DED-7D61-D940-4655BD801F33}"/>
                </a:ext>
              </a:extLst>
            </p:cNvPr>
            <p:cNvSpPr txBox="1"/>
            <p:nvPr/>
          </p:nvSpPr>
          <p:spPr>
            <a:xfrm>
              <a:off x="969446" y="668567"/>
              <a:ext cx="105034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2. </a:t>
              </a:r>
              <a:r>
                <a:rPr kumimoji="0" lang="vi-V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Tìm tiếp các danh từ chỉ người cho mỗi nhóm.</a:t>
              </a:r>
            </a:p>
          </p:txBody>
        </p:sp>
      </p:grpSp>
      <p:pic>
        <p:nvPicPr>
          <p:cNvPr id="9" name="Picture 8">
            <a:extLst>
              <a:ext uri="{FF2B5EF4-FFF2-40B4-BE49-F238E27FC236}">
                <a16:creationId xmlns:a16="http://schemas.microsoft.com/office/drawing/2014/main" id="{6117C491-0435-3734-56D3-A2BD82FD4717}"/>
              </a:ext>
            </a:extLst>
          </p:cNvPr>
          <p:cNvPicPr>
            <a:picLocks noChangeAspect="1"/>
          </p:cNvPicPr>
          <p:nvPr/>
        </p:nvPicPr>
        <p:blipFill>
          <a:blip r:embed="rId6"/>
          <a:stretch>
            <a:fillRect/>
          </a:stretch>
        </p:blipFill>
        <p:spPr>
          <a:xfrm>
            <a:off x="1335755" y="2226593"/>
            <a:ext cx="9451750" cy="2795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425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484B42E-2C97-1391-4A22-1DC68F3FDB1B}"/>
              </a:ext>
            </a:extLst>
          </p:cNvPr>
          <p:cNvPicPr>
            <a:picLocks noChangeAspect="1"/>
          </p:cNvPicPr>
          <p:nvPr/>
        </p:nvPicPr>
        <p:blipFill>
          <a:blip r:embed="rId2"/>
          <a:stretch>
            <a:fillRect/>
          </a:stretch>
        </p:blipFill>
        <p:spPr>
          <a:xfrm>
            <a:off x="-2614" y="3133"/>
            <a:ext cx="12194613" cy="6861527"/>
          </a:xfrm>
          <a:prstGeom prst="rect">
            <a:avLst/>
          </a:prstGeom>
        </p:spPr>
      </p:pic>
      <p:pic>
        <p:nvPicPr>
          <p:cNvPr id="21" name="Picture 20" descr="A picture containing nature, clouds&#10;&#10;Description automatically generated">
            <a:extLst>
              <a:ext uri="{FF2B5EF4-FFF2-40B4-BE49-F238E27FC236}">
                <a16:creationId xmlns:a16="http://schemas.microsoft.com/office/drawing/2014/main" id="{06BE03D0-DEF4-8A5B-B1D2-A6C69BEB46DF}"/>
              </a:ext>
            </a:extLst>
          </p:cNvPr>
          <p:cNvPicPr>
            <a:picLocks noChangeAspect="1"/>
          </p:cNvPicPr>
          <p:nvPr/>
        </p:nvPicPr>
        <p:blipFill rotWithShape="1">
          <a:blip r:embed="rId3">
            <a:extLst>
              <a:ext uri="{28A0092B-C50C-407E-A947-70E740481C1C}">
                <a14:useLocalDpi xmlns:a14="http://schemas.microsoft.com/office/drawing/2010/main" val="0"/>
              </a:ext>
            </a:extLst>
          </a:blip>
          <a:srcRect t="32898" b="48350"/>
          <a:stretch/>
        </p:blipFill>
        <p:spPr>
          <a:xfrm>
            <a:off x="0" y="0"/>
            <a:ext cx="12192000" cy="3429000"/>
          </a:xfrm>
          <a:prstGeom prst="rect">
            <a:avLst/>
          </a:prstGeom>
        </p:spPr>
      </p:pic>
      <p:pic>
        <p:nvPicPr>
          <p:cNvPr id="22" name="Picture 21" descr="Calendar&#10;&#10;Description automatically generated">
            <a:extLst>
              <a:ext uri="{FF2B5EF4-FFF2-40B4-BE49-F238E27FC236}">
                <a16:creationId xmlns:a16="http://schemas.microsoft.com/office/drawing/2014/main" id="{F2133798-941F-8C6D-530F-572DEF1E3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22" y="1143482"/>
            <a:ext cx="5714518" cy="5714518"/>
          </a:xfrm>
          <a:prstGeom prst="rect">
            <a:avLst/>
          </a:prstGeom>
        </p:spPr>
      </p:pic>
      <p:pic>
        <p:nvPicPr>
          <p:cNvPr id="3" name="图片 1">
            <a:extLst>
              <a:ext uri="{FF2B5EF4-FFF2-40B4-BE49-F238E27FC236}">
                <a16:creationId xmlns:a16="http://schemas.microsoft.com/office/drawing/2014/main" id="{7FA310CE-3B46-751A-A176-F9A5475C64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0741" y="1932760"/>
            <a:ext cx="660994" cy="673642"/>
          </a:xfrm>
          <a:prstGeom prst="rect">
            <a:avLst/>
          </a:prstGeom>
        </p:spPr>
      </p:pic>
      <p:sp>
        <p:nvSpPr>
          <p:cNvPr id="4" name="文本框 14">
            <a:extLst>
              <a:ext uri="{FF2B5EF4-FFF2-40B4-BE49-F238E27FC236}">
                <a16:creationId xmlns:a16="http://schemas.microsoft.com/office/drawing/2014/main" id="{259E26BD-C20E-9F72-6DA1-C3084285D84D}"/>
              </a:ext>
            </a:extLst>
          </p:cNvPr>
          <p:cNvSpPr txBox="1"/>
          <p:nvPr/>
        </p:nvSpPr>
        <p:spPr>
          <a:xfrm>
            <a:off x="6579039" y="1894805"/>
            <a:ext cx="449068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Mỗi</a:t>
            </a:r>
            <a:r>
              <a:rPr kumimoji="0" lang="en-029"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bạn</a:t>
            </a:r>
            <a:r>
              <a:rPr kumimoji="0" lang="en-029"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tìm</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từ</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và</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viết</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vào</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vở</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hoặc</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giấy</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nháp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pic>
        <p:nvPicPr>
          <p:cNvPr id="5" name="图片 1">
            <a:extLst>
              <a:ext uri="{FF2B5EF4-FFF2-40B4-BE49-F238E27FC236}">
                <a16:creationId xmlns:a16="http://schemas.microsoft.com/office/drawing/2014/main" id="{27962979-E06A-F178-A784-D60C4B219D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3046" y="3166784"/>
            <a:ext cx="660994" cy="673642"/>
          </a:xfrm>
          <a:prstGeom prst="rect">
            <a:avLst/>
          </a:prstGeom>
        </p:spPr>
      </p:pic>
      <p:sp>
        <p:nvSpPr>
          <p:cNvPr id="6" name="文本框 13">
            <a:extLst>
              <a:ext uri="{FF2B5EF4-FFF2-40B4-BE49-F238E27FC236}">
                <a16:creationId xmlns:a16="http://schemas.microsoft.com/office/drawing/2014/main" id="{FCBD59FE-70B2-0604-96F5-2A7014264A22}"/>
              </a:ext>
            </a:extLst>
          </p:cNvPr>
          <p:cNvSpPr txBox="1"/>
          <p:nvPr/>
        </p:nvSpPr>
        <p:spPr>
          <a:xfrm>
            <a:off x="6641163" y="3215552"/>
            <a:ext cx="450816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Nêu</a:t>
            </a:r>
            <a:r>
              <a:rPr kumimoji="0" lang="en-US" altLang="zh-CN" sz="3200" b="0" i="0" u="none" strike="noStrike" kern="1200" cap="none" spc="0" normalizeH="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và</a:t>
            </a:r>
            <a:r>
              <a:rPr kumimoji="0" lang="en-US" altLang="zh-CN" sz="3200" b="0" i="0" u="none" strike="noStrike" kern="1200" cap="none" spc="0" normalizeH="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thống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nhất</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ý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kiến</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trong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nhóm</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7" name="TextBox 6">
            <a:extLst>
              <a:ext uri="{FF2B5EF4-FFF2-40B4-BE49-F238E27FC236}">
                <a16:creationId xmlns:a16="http://schemas.microsoft.com/office/drawing/2014/main" id="{92B658E9-1179-7738-67B9-16A4DA27FDA0}"/>
              </a:ext>
            </a:extLst>
          </p:cNvPr>
          <p:cNvSpPr txBox="1"/>
          <p:nvPr/>
        </p:nvSpPr>
        <p:spPr>
          <a:xfrm>
            <a:off x="6567329" y="4589317"/>
            <a:ext cx="448741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Chia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sẻ</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trước</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lớp</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图片 1">
            <a:extLst>
              <a:ext uri="{FF2B5EF4-FFF2-40B4-BE49-F238E27FC236}">
                <a16:creationId xmlns:a16="http://schemas.microsoft.com/office/drawing/2014/main" id="{ED583194-6DC7-678D-2A75-656AFFCC08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4249" y="4514403"/>
            <a:ext cx="660994" cy="673642"/>
          </a:xfrm>
          <a:prstGeom prst="rect">
            <a:avLst/>
          </a:prstGeom>
        </p:spPr>
      </p:pic>
      <p:pic>
        <p:nvPicPr>
          <p:cNvPr id="9" name="Picture 8">
            <a:extLst>
              <a:ext uri="{FF2B5EF4-FFF2-40B4-BE49-F238E27FC236}">
                <a16:creationId xmlns:a16="http://schemas.microsoft.com/office/drawing/2014/main" id="{3CBD5528-C1DF-A9BB-EBA9-362886D5B5C0}"/>
              </a:ext>
            </a:extLst>
          </p:cNvPr>
          <p:cNvPicPr>
            <a:picLocks noChangeAspect="1"/>
          </p:cNvPicPr>
          <p:nvPr/>
        </p:nvPicPr>
        <p:blipFill>
          <a:blip r:embed="rId6"/>
          <a:stretch>
            <a:fillRect/>
          </a:stretch>
        </p:blipFill>
        <p:spPr>
          <a:xfrm>
            <a:off x="1367259" y="853749"/>
            <a:ext cx="3456732" cy="1664352"/>
          </a:xfrm>
          <a:prstGeom prst="rect">
            <a:avLst/>
          </a:prstGeom>
        </p:spPr>
      </p:pic>
    </p:spTree>
    <p:extLst>
      <p:ext uri="{BB962C8B-B14F-4D97-AF65-F5344CB8AC3E}">
        <p14:creationId xmlns:p14="http://schemas.microsoft.com/office/powerpoint/2010/main" val="217356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25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1000"/>
                            </p:stCondLst>
                            <p:childTnLst>
                              <p:par>
                                <p:cTn id="42" presetID="14" presetClass="entr" presetSubtype="1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162</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Calibri Light</vt:lpstr>
      <vt:lpstr>Cambria</vt:lpstr>
      <vt:lpstr>LNTH-LuoLuoNotangYuanTi 1</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69</cp:revision>
  <dcterms:created xsi:type="dcterms:W3CDTF">2023-07-02T10:47:43Z</dcterms:created>
  <dcterms:modified xsi:type="dcterms:W3CDTF">2025-10-04T03:56:30Z</dcterms:modified>
</cp:coreProperties>
</file>