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28" r:id="rId4"/>
    <p:sldMasterId id="2147483731" r:id="rId5"/>
  </p:sldMasterIdLst>
  <p:notesMasterIdLst>
    <p:notesMasterId r:id="rId10"/>
  </p:notesMasterIdLst>
  <p:sldIdLst>
    <p:sldId id="360" r:id="rId6"/>
    <p:sldId id="325" r:id="rId7"/>
    <p:sldId id="326" r:id="rId8"/>
    <p:sldId id="33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0A555-FD48-4AFD-8571-2E5401E16060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37A9D-117A-419D-BC1C-9ADA5B8DE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38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A49CA-AE88-4BE6-F6B1-BB0481BD1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44F6D8-FB93-4EB1-202B-DE7945BDAF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4C7A2-34B0-4B90-9D13-B5F706E8E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9BF1-C09E-4FDF-9E32-1AC8E345CBB3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EFE70-7F27-080E-E69E-0CED7D51D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FC454-3CC2-DCB2-72BF-4413D19C9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A39CF-AB4D-43F5-B22E-93D02796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7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6F6CB-B889-E3DF-7EFB-F12338226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2626D2-FA98-C9DE-E927-7E70307C1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F1BF5-66A4-DD0A-0AB8-DCA1EE4905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9BF1-C09E-4FDF-9E32-1AC8E345CBB3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156D1-588C-B33B-9E3A-1DD6221F4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B1D4C-08A1-E8EA-9F97-52BAEDA2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A39CF-AB4D-43F5-B22E-93D02796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1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363C8B-380C-3D8B-51BC-024B59C7FF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6A493C-DDA7-F1DA-D615-2B50473A9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DB8B-D7AE-9ADB-85BC-6A1AA1ABA3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9BF1-C09E-4FDF-9E32-1AC8E345CBB3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AD77E-F485-0662-44CF-6FF6DF89F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BA1B4-ADA1-7050-29BD-3AE0FF035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A39CF-AB4D-43F5-B22E-93D02796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2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2025/10/4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17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2025/10/4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96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99925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52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70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50141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33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2025/10/4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84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81515-370F-F183-F347-85F3B8252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50D54-9211-1E5F-3AC7-7E3057F90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93A2B-EFA3-942F-F0F4-30EEEB2BAF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9BF1-C09E-4FDF-9E32-1AC8E345CBB3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919E2-43D0-F0BA-77AF-CB76CF96A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D8C77-61F1-1EBE-5A26-457B6FF2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A39CF-AB4D-43F5-B22E-93D02796B1F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7F71EE-7C69-D4B2-B7D9-7FBF13F5AF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84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2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7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2025/10/4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9871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2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60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33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57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58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2025/10/4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17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2025/10/4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298EC-1DFF-8CF9-778D-203377871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A5EA3-CE16-D095-638F-980AAE52E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B9B7F-FE7F-5ED3-80DB-E746DF9403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9BF1-C09E-4FDF-9E32-1AC8E345CBB3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EC7BD-F8DE-ABA3-9E9E-B15A54EB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FB29A-A347-C246-2346-61F875EE1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A39CF-AB4D-43F5-B22E-93D02796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1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18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72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31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6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30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83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B131A-C54F-31B5-BAC1-7B48F7576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A62BE-F64C-02C3-BC03-28F0637305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B7573A-6A10-1C05-5B1C-15DAE037E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EA8C9-A13A-E1FA-7352-6F55029C4D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9BF1-C09E-4FDF-9E32-1AC8E345CBB3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89752-832A-301D-66B1-E87882264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BC46C-3B73-CA93-B026-1282D6CCB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A39CF-AB4D-43F5-B22E-93D02796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5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03496-B095-484C-9632-8974651F3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9CA39-B6D2-46DD-0A09-A831E9E7F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0FCB3-995C-0C48-5B83-F8B95A84B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F21943-7EB0-83D4-D61B-E3A52B956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A8798C-7F5E-9E75-EED2-59C456C185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87A934-FDB5-221A-C7D4-D52EE5A27A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9BF1-C09E-4FDF-9E32-1AC8E345CBB3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47D94A-D475-FBA7-B808-DB6F90C15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DDD191-05B2-B806-BBE6-FD4E0FE80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A39CF-AB4D-43F5-B22E-93D02796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9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C986-DAE9-2D2A-B248-B490BC34F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B8554D-33F0-903D-5E9D-9BB1C8DA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9BF1-C09E-4FDF-9E32-1AC8E345CBB3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A2D9E9-6075-7999-3924-5F9EE36D4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F60AEE-BC21-97B6-31DB-4F6DC892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A39CF-AB4D-43F5-B22E-93D02796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4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20DBEF-3769-54DB-D6EC-54BB8B2DC2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9BF1-C09E-4FDF-9E32-1AC8E345CBB3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02DB1-E8E0-95B9-ED32-161B11EFF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EAA0C-41F7-ADE2-4208-D0E35529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A39CF-AB4D-43F5-B22E-93D02796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9FBFE-5FEE-5A0A-C478-4BDD68F50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F490A-79A6-BDA5-2F9B-7FFDDB260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836A6-59D3-1AB3-8E6A-C00B31A79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2A07F-4D63-A5AA-A22E-2C1B3688BB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9BF1-C09E-4FDF-9E32-1AC8E345CBB3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43E9B-2E5F-ADDC-0218-D63748F13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1CAED-A627-C2E1-FCBF-076679114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A39CF-AB4D-43F5-B22E-93D02796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7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E21DB-9C1E-4CC5-66B9-AFEC82443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75CCC4-47DC-E75E-7D28-5D21468659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44185C-C377-1366-EB15-B9534D48C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D5806-8A04-F6BD-1AD9-B0F29FF2BC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9BF1-C09E-4FDF-9E32-1AC8E345CBB3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026AE-B348-7978-C01F-2A787839F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D9CE04-D305-F508-073D-4AD01EE3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A39CF-AB4D-43F5-B22E-93D02796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1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3" Type="http://schemas.openxmlformats.org/officeDocument/2006/relationships/theme" Target="../theme/theme4.xml"/><Relationship Id="rId7" Type="http://schemas.openxmlformats.org/officeDocument/2006/relationships/tags" Target="../tags/tag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9" Type="http://schemas.openxmlformats.org/officeDocument/2006/relationships/tags" Target="../tags/tag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40E3C0-5F76-F62E-215E-67E9FE3B555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" y="0"/>
            <a:ext cx="12184811" cy="6858000"/>
          </a:xfrm>
          <a:prstGeom prst="rect">
            <a:avLst/>
          </a:prstGeom>
        </p:spPr>
      </p:pic>
      <p:pic>
        <p:nvPicPr>
          <p:cNvPr id="5" name="Picture 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1062F4F-E812-52A1-85BB-6528EAD5B29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270" y="109585"/>
            <a:ext cx="1576422" cy="15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5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pic>
        <p:nvPicPr>
          <p:cNvPr id="5" name="Picture 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8DFC713-6969-32D1-10AF-C3628013CE5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270" y="109585"/>
            <a:ext cx="1576422" cy="15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1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46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0000"/>
        </a:lnSpc>
        <a:spcBef>
          <a:spcPts val="1335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2025/10/4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custDataLst>
      <p:tags r:id="rId4"/>
    </p:custDataLst>
    <p:extLst>
      <p:ext uri="{BB962C8B-B14F-4D97-AF65-F5344CB8AC3E}">
        <p14:creationId xmlns:p14="http://schemas.microsoft.com/office/powerpoint/2010/main" val="310580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7E99AF7-8864-96C6-7506-56630189844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6270" y="109585"/>
            <a:ext cx="1576422" cy="15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6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0000"/>
        </a:lnSpc>
        <a:spcBef>
          <a:spcPts val="1335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5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2.png"/><Relationship Id="rId2" Type="http://schemas.openxmlformats.org/officeDocument/2006/relationships/image" Target="../media/image16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microsoft.com/office/2007/relationships/hdphoto" Target="../media/hdphoto2.wdp"/><Relationship Id="rId15" Type="http://schemas.microsoft.com/office/2007/relationships/hdphoto" Target="../media/hdphoto6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4.wdp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0450" y="391160"/>
            <a:ext cx="6043295" cy="6047740"/>
          </a:xfrm>
          <a:prstGeom prst="rect">
            <a:avLst/>
          </a:prstGeom>
        </p:spPr>
      </p:pic>
      <p:pic>
        <p:nvPicPr>
          <p:cNvPr id="7" name="图片 6" descr="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780" y="1507644"/>
            <a:ext cx="7871460" cy="4931255"/>
          </a:xfrm>
          <a:prstGeom prst="rect">
            <a:avLst/>
          </a:prstGeom>
        </p:spPr>
      </p:pic>
      <p:pic>
        <p:nvPicPr>
          <p:cNvPr id="8" name="图片 7" descr="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5102" y="3615124"/>
            <a:ext cx="2362835" cy="3253740"/>
          </a:xfrm>
          <a:prstGeom prst="rect">
            <a:avLst/>
          </a:prstGeom>
        </p:spPr>
      </p:pic>
      <p:pic>
        <p:nvPicPr>
          <p:cNvPr id="9" name="图片 8" descr="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9564" y="4184368"/>
            <a:ext cx="2785173" cy="2469514"/>
          </a:xfrm>
          <a:prstGeom prst="rect">
            <a:avLst/>
          </a:prstGeom>
        </p:spPr>
      </p:pic>
      <p:pic>
        <p:nvPicPr>
          <p:cNvPr id="10" name="图片 9" descr="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94615"/>
            <a:ext cx="2000250" cy="4429125"/>
          </a:xfrm>
          <a:prstGeom prst="rect">
            <a:avLst/>
          </a:prstGeom>
        </p:spPr>
      </p:pic>
      <p:pic>
        <p:nvPicPr>
          <p:cNvPr id="11" name="图片 10" descr="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2510" y="2895600"/>
            <a:ext cx="999490" cy="979170"/>
          </a:xfrm>
          <a:prstGeom prst="rect">
            <a:avLst/>
          </a:prstGeom>
        </p:spPr>
      </p:pic>
      <p:pic>
        <p:nvPicPr>
          <p:cNvPr id="12" name="图片 11" descr="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23825" y="5287645"/>
            <a:ext cx="1545590" cy="1218565"/>
          </a:xfrm>
          <a:prstGeom prst="rect">
            <a:avLst/>
          </a:prstGeom>
        </p:spPr>
      </p:pic>
      <p:pic>
        <p:nvPicPr>
          <p:cNvPr id="14" name="图片 13" descr="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41995" y="544830"/>
            <a:ext cx="1214120" cy="1214120"/>
          </a:xfrm>
          <a:prstGeom prst="rect">
            <a:avLst/>
          </a:prstGeom>
        </p:spPr>
      </p:pic>
      <p:pic>
        <p:nvPicPr>
          <p:cNvPr id="15" name="图片 14" descr="20"/>
          <p:cNvPicPr>
            <a:picLocks noChangeAspect="1"/>
          </p:cNvPicPr>
          <p:nvPr/>
        </p:nvPicPr>
        <p:blipFill>
          <a:blip r:embed="rId11"/>
          <a:srcRect l="69989" t="-208" b="84615"/>
          <a:stretch>
            <a:fillRect/>
          </a:stretch>
        </p:blipFill>
        <p:spPr>
          <a:xfrm>
            <a:off x="10494010" y="0"/>
            <a:ext cx="1697990" cy="1568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68" y="219504"/>
            <a:ext cx="1506306" cy="15063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D09D5E8-561E-B71C-A255-94FABB745B4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67475" y="3128615"/>
            <a:ext cx="7592142" cy="19968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B542AD-F8E4-7D3A-9D01-6856FCEC343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32971" y="1395301"/>
            <a:ext cx="3560373" cy="963251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F1A5CD1-B426-98ED-6982-24286E0C7AB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490" y="5281578"/>
            <a:ext cx="1576422" cy="15764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27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FDF9FAD1-F3BC-CAA8-15D2-F0A4DA55B1D0}"/>
              </a:ext>
            </a:extLst>
          </p:cNvPr>
          <p:cNvSpPr/>
          <p:nvPr/>
        </p:nvSpPr>
        <p:spPr>
          <a:xfrm>
            <a:off x="683757" y="783193"/>
            <a:ext cx="11046583" cy="5693807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B0604020202020204" charset="-122"/>
              <a:cs typeface="+mn-cs"/>
            </a:endParaRPr>
          </a:p>
        </p:txBody>
      </p:sp>
      <p:sp>
        <p:nvSpPr>
          <p:cNvPr id="4" name="TextBox 85">
            <a:extLst>
              <a:ext uri="{FF2B5EF4-FFF2-40B4-BE49-F238E27FC236}">
                <a16:creationId xmlns:a16="http://schemas.microsoft.com/office/drawing/2014/main" id="{E6EC873C-66C5-A1FD-AD58-55B3489E42F3}"/>
              </a:ext>
            </a:extLst>
          </p:cNvPr>
          <p:cNvSpPr txBox="1"/>
          <p:nvPr/>
        </p:nvSpPr>
        <p:spPr>
          <a:xfrm>
            <a:off x="2149431" y="916565"/>
            <a:ext cx="9692640" cy="6469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bông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思源黑体 CN Heavy" panose="020B0A00000000000000" pitchFamily="34" charset="-122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C009284-AE41-5E59-B7B1-BCDA72D4755C}"/>
              </a:ext>
            </a:extLst>
          </p:cNvPr>
          <p:cNvGrpSpPr/>
          <p:nvPr/>
        </p:nvGrpSpPr>
        <p:grpSpPr>
          <a:xfrm>
            <a:off x="4408391" y="4692120"/>
            <a:ext cx="3177815" cy="2248095"/>
            <a:chOff x="8428029" y="4059999"/>
            <a:chExt cx="3177815" cy="224809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32F1593-F6EA-CBC2-937B-EDE5251D5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31" b="95932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428029" y="4059999"/>
              <a:ext cx="3177815" cy="224809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189EF95-989E-7C07-04E6-376D63AFDE62}"/>
                </a:ext>
              </a:extLst>
            </p:cNvPr>
            <p:cNvSpPr txBox="1"/>
            <p:nvPr/>
          </p:nvSpPr>
          <p:spPr>
            <a:xfrm>
              <a:off x="8920921" y="5337505"/>
              <a:ext cx="2482845" cy="78319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thành</a:t>
              </a:r>
              <a:r>
                <a:rPr 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 </a:t>
              </a:r>
              <a:r>
                <a:rPr lang="en-US" sz="4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phố</a:t>
              </a:r>
              <a:endPara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1BD3DC7-EB40-CAFF-20C3-BF843CDC5186}"/>
              </a:ext>
            </a:extLst>
          </p:cNvPr>
          <p:cNvGrpSpPr/>
          <p:nvPr/>
        </p:nvGrpSpPr>
        <p:grpSpPr>
          <a:xfrm>
            <a:off x="7838660" y="4506421"/>
            <a:ext cx="2723698" cy="2320519"/>
            <a:chOff x="8882146" y="1581198"/>
            <a:chExt cx="2723698" cy="232051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6F52B4E-C07B-14B2-98DF-EE2A27A6C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9211" r="94408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882146" y="1581198"/>
              <a:ext cx="2723698" cy="232051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CBF0BFE-5DA5-9E1C-8733-8CC08563D2E0}"/>
                </a:ext>
              </a:extLst>
            </p:cNvPr>
            <p:cNvSpPr txBox="1"/>
            <p:nvPr/>
          </p:nvSpPr>
          <p:spPr>
            <a:xfrm>
              <a:off x="9552822" y="2963577"/>
              <a:ext cx="1487594" cy="78319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người</a:t>
              </a:r>
              <a:endPara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49170F9-A216-C655-2BD0-B6C816B42E82}"/>
              </a:ext>
            </a:extLst>
          </p:cNvPr>
          <p:cNvGrpSpPr/>
          <p:nvPr/>
        </p:nvGrpSpPr>
        <p:grpSpPr>
          <a:xfrm>
            <a:off x="1121342" y="4335853"/>
            <a:ext cx="2705923" cy="2537909"/>
            <a:chOff x="6309580" y="2324720"/>
            <a:chExt cx="2705923" cy="253790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FF782F0-1EFD-7E39-FE94-0211703C3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408" b="100000" l="9804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09580" y="2324720"/>
              <a:ext cx="2705923" cy="253790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FFA1CCC-992C-23B2-65E2-FC697835878C}"/>
                </a:ext>
              </a:extLst>
            </p:cNvPr>
            <p:cNvSpPr txBox="1"/>
            <p:nvPr/>
          </p:nvSpPr>
          <p:spPr>
            <a:xfrm>
              <a:off x="7229738" y="3772293"/>
              <a:ext cx="1235043" cy="78319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4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</a:rPr>
                <a:t>sông</a:t>
              </a:r>
              <a:endPara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9948332-99E9-6710-E69D-38F96FF8F437}"/>
              </a:ext>
            </a:extLst>
          </p:cNvPr>
          <p:cNvGrpSpPr/>
          <p:nvPr/>
        </p:nvGrpSpPr>
        <p:grpSpPr>
          <a:xfrm>
            <a:off x="7689381" y="1657780"/>
            <a:ext cx="1946030" cy="1992923"/>
            <a:chOff x="5012083" y="4111220"/>
            <a:chExt cx="1946030" cy="199292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482A732-0A80-4C3D-7EEE-2FCA053333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0154" b="37615" l="65692" r="82462"/>
                      </a14:imgEffect>
                    </a14:imgLayer>
                  </a14:imgProps>
                </a:ext>
              </a:extLst>
            </a:blip>
            <a:srcRect l="64201" t="23254" r="20083" b="60651"/>
            <a:stretch/>
          </p:blipFill>
          <p:spPr>
            <a:xfrm>
              <a:off x="5012083" y="4111220"/>
              <a:ext cx="1946030" cy="199292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26A6E8-0D24-963B-25C1-C8FC4AB61B12}"/>
                </a:ext>
              </a:extLst>
            </p:cNvPr>
            <p:cNvSpPr txBox="1"/>
            <p:nvPr/>
          </p:nvSpPr>
          <p:spPr>
            <a:xfrm>
              <a:off x="5282310" y="4765089"/>
              <a:ext cx="1532147" cy="612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Cần</a:t>
              </a:r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 </a:t>
              </a:r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Thơ</a:t>
              </a:r>
              <a:endPara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78000"/>
                    </a:schemeClr>
                  </a:glow>
                </a:effectLst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1E9FD42-26A5-5B49-612D-65B26878A3A9}"/>
              </a:ext>
            </a:extLst>
          </p:cNvPr>
          <p:cNvGrpSpPr/>
          <p:nvPr/>
        </p:nvGrpSpPr>
        <p:grpSpPr>
          <a:xfrm>
            <a:off x="9590773" y="2511627"/>
            <a:ext cx="2039816" cy="2579077"/>
            <a:chOff x="2997127" y="3894507"/>
            <a:chExt cx="2039816" cy="257907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1DEF9C9-58C6-DF5B-CF2F-A68E2EC087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1266" b="78114" l="51073" r="64398"/>
                      </a14:imgEffect>
                    </a14:imgLayer>
                  </a14:imgProps>
                </a:ext>
              </a:extLst>
            </a:blip>
            <a:srcRect l="49407" t="59160" r="33936" b="19780"/>
            <a:stretch/>
          </p:blipFill>
          <p:spPr>
            <a:xfrm>
              <a:off x="2997127" y="3894507"/>
              <a:ext cx="2039816" cy="2579077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7B7DF02-70C0-EC19-8A31-CA3DA5862E92}"/>
                </a:ext>
              </a:extLst>
            </p:cNvPr>
            <p:cNvSpPr txBox="1"/>
            <p:nvPr/>
          </p:nvSpPr>
          <p:spPr>
            <a:xfrm>
              <a:off x="3183241" y="4773371"/>
              <a:ext cx="1707575" cy="612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Cửu</a:t>
              </a:r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 Long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9B3CBB4-3761-F4B5-A7C8-7AAF65406488}"/>
              </a:ext>
            </a:extLst>
          </p:cNvPr>
          <p:cNvGrpSpPr/>
          <p:nvPr/>
        </p:nvGrpSpPr>
        <p:grpSpPr>
          <a:xfrm>
            <a:off x="2300628" y="2511627"/>
            <a:ext cx="2073409" cy="2180493"/>
            <a:chOff x="2811298" y="1780472"/>
            <a:chExt cx="2073409" cy="218049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EC306C9-15BD-41EB-E45F-41F725F82C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3000" b="57077" l="50154" r="65923"/>
                      </a14:imgEffect>
                    </a14:imgLayer>
                  </a14:imgProps>
                </a:ext>
              </a:extLst>
            </a:blip>
            <a:srcRect l="50568" t="41242" r="34284" b="41148"/>
            <a:stretch/>
          </p:blipFill>
          <p:spPr>
            <a:xfrm>
              <a:off x="3009014" y="1780472"/>
              <a:ext cx="1875693" cy="2180493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C6D79E6-3CAF-000B-975F-41AD5F40047E}"/>
                </a:ext>
              </a:extLst>
            </p:cNvPr>
            <p:cNvSpPr txBox="1"/>
            <p:nvPr/>
          </p:nvSpPr>
          <p:spPr>
            <a:xfrm>
              <a:off x="2811298" y="2592878"/>
              <a:ext cx="2031935" cy="612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Chu </a:t>
              </a:r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Văn</a:t>
              </a:r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 An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7607091-A5F7-D977-A052-1D044CC31C76}"/>
              </a:ext>
            </a:extLst>
          </p:cNvPr>
          <p:cNvGrpSpPr/>
          <p:nvPr/>
        </p:nvGrpSpPr>
        <p:grpSpPr>
          <a:xfrm>
            <a:off x="5946351" y="2765791"/>
            <a:ext cx="1945013" cy="2162418"/>
            <a:chOff x="1084439" y="3936106"/>
            <a:chExt cx="1945013" cy="216241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655F0B5-0758-95CF-ED1D-331FE0CE2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84439" y="3936106"/>
              <a:ext cx="1937167" cy="2162418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D9D6204-A3CB-0AC9-81F0-79BEEF7C3B30}"/>
                </a:ext>
              </a:extLst>
            </p:cNvPr>
            <p:cNvSpPr txBox="1"/>
            <p:nvPr/>
          </p:nvSpPr>
          <p:spPr>
            <a:xfrm>
              <a:off x="1138781" y="4603103"/>
              <a:ext cx="1890671" cy="612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Bạch</a:t>
              </a:r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 </a:t>
              </a:r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Đằng</a:t>
              </a:r>
              <a:endPara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78000"/>
                    </a:schemeClr>
                  </a:glow>
                </a:effectLst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87A311-6871-6AEE-D569-F276C2DDEE27}"/>
              </a:ext>
            </a:extLst>
          </p:cNvPr>
          <p:cNvGrpSpPr/>
          <p:nvPr/>
        </p:nvGrpSpPr>
        <p:grpSpPr>
          <a:xfrm>
            <a:off x="4212476" y="1456587"/>
            <a:ext cx="1990463" cy="2238370"/>
            <a:chOff x="5015719" y="1596348"/>
            <a:chExt cx="1990463" cy="223837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784FD770-6C0B-E08F-C735-3585D8AC0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836" b="89754" l="9813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15719" y="1596348"/>
              <a:ext cx="1963160" cy="223837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3A5EE55-049D-2033-38F6-495BE4E82F71}"/>
                </a:ext>
              </a:extLst>
            </p:cNvPr>
            <p:cNvSpPr txBox="1"/>
            <p:nvPr/>
          </p:nvSpPr>
          <p:spPr>
            <a:xfrm>
              <a:off x="5118877" y="2475835"/>
              <a:ext cx="1887305" cy="612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Trần</a:t>
              </a:r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 Thị </a:t>
              </a:r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Lý</a:t>
              </a:r>
              <a:endPara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78000"/>
                    </a:schemeClr>
                  </a:glow>
                </a:effectLst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DB6484F-E2A2-2136-3FF4-BC9CFDEB9243}"/>
              </a:ext>
            </a:extLst>
          </p:cNvPr>
          <p:cNvGrpSpPr/>
          <p:nvPr/>
        </p:nvGrpSpPr>
        <p:grpSpPr>
          <a:xfrm>
            <a:off x="591461" y="1637173"/>
            <a:ext cx="1969477" cy="1992923"/>
            <a:chOff x="998901" y="1862498"/>
            <a:chExt cx="1969477" cy="1992923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3E358F0-F7C1-FF52-3663-AEB29C6E8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0462" b="58154" l="77846" r="97462"/>
                      </a14:imgEffect>
                    </a14:imgLayer>
                  </a14:imgProps>
                </a:ext>
              </a:extLst>
            </a:blip>
            <a:srcRect l="79538" t="41621" r="4557" b="42284"/>
            <a:stretch/>
          </p:blipFill>
          <p:spPr>
            <a:xfrm>
              <a:off x="998901" y="1862498"/>
              <a:ext cx="1969477" cy="1992923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8E3FCE1-78B9-755E-2F44-9631F703D63F}"/>
                </a:ext>
              </a:extLst>
            </p:cNvPr>
            <p:cNvSpPr txBox="1"/>
            <p:nvPr/>
          </p:nvSpPr>
          <p:spPr>
            <a:xfrm>
              <a:off x="1369667" y="2657110"/>
              <a:ext cx="1284059" cy="61293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Hà</a:t>
              </a:r>
              <a:r>
                <a: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 </a:t>
              </a:r>
              <a:r>
                <a:rPr lang="en-US" sz="3000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glow rad="228600">
                      <a:schemeClr val="bg1">
                        <a:alpha val="78000"/>
                      </a:schemeClr>
                    </a:glow>
                  </a:effectLst>
                </a:rPr>
                <a:t>Nội</a:t>
              </a:r>
              <a:endPara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bg1">
                      <a:alpha val="78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996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4629 L 0.30651 0.391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61" y="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67 0.04028 L 0.41719 0.2666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19" y="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9 0.05649 L 0.38269 0.3666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8" y="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38 0.0213 L -0.41654 0.23241 " pathEditMode="relative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0.02986 L -0.15352 0.3942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0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3773 L -0.58828 0.224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36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739EF2-0123-7C51-B2E1-55FD6BEFF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E24411-421C-B53A-7288-259AD0C5E0D5}"/>
              </a:ext>
            </a:extLst>
          </p:cNvPr>
          <p:cNvSpPr/>
          <p:nvPr/>
        </p:nvSpPr>
        <p:spPr>
          <a:xfrm>
            <a:off x="419100" y="409575"/>
            <a:ext cx="11525250" cy="6115049"/>
          </a:xfrm>
          <a:custGeom>
            <a:avLst/>
            <a:gdLst>
              <a:gd name="connsiteX0" fmla="*/ 0 w 11525250"/>
              <a:gd name="connsiteY0" fmla="*/ 759000 h 6115049"/>
              <a:gd name="connsiteX1" fmla="*/ 759000 w 11525250"/>
              <a:gd name="connsiteY1" fmla="*/ 0 h 6115049"/>
              <a:gd name="connsiteX2" fmla="*/ 1247589 w 11525250"/>
              <a:gd name="connsiteY2" fmla="*/ 0 h 6115049"/>
              <a:gd name="connsiteX3" fmla="*/ 1936324 w 11525250"/>
              <a:gd name="connsiteY3" fmla="*/ 0 h 6115049"/>
              <a:gd name="connsiteX4" fmla="*/ 2424913 w 11525250"/>
              <a:gd name="connsiteY4" fmla="*/ 0 h 6115049"/>
              <a:gd name="connsiteX5" fmla="*/ 3013575 w 11525250"/>
              <a:gd name="connsiteY5" fmla="*/ 0 h 6115049"/>
              <a:gd name="connsiteX6" fmla="*/ 3802381 w 11525250"/>
              <a:gd name="connsiteY6" fmla="*/ 0 h 6115049"/>
              <a:gd name="connsiteX7" fmla="*/ 4290971 w 11525250"/>
              <a:gd name="connsiteY7" fmla="*/ 0 h 6115049"/>
              <a:gd name="connsiteX8" fmla="*/ 4979705 w 11525250"/>
              <a:gd name="connsiteY8" fmla="*/ 0 h 6115049"/>
              <a:gd name="connsiteX9" fmla="*/ 5468294 w 11525250"/>
              <a:gd name="connsiteY9" fmla="*/ 0 h 6115049"/>
              <a:gd name="connsiteX10" fmla="*/ 5756738 w 11525250"/>
              <a:gd name="connsiteY10" fmla="*/ 0 h 6115049"/>
              <a:gd name="connsiteX11" fmla="*/ 6245328 w 11525250"/>
              <a:gd name="connsiteY11" fmla="*/ 0 h 6115049"/>
              <a:gd name="connsiteX12" fmla="*/ 6633844 w 11525250"/>
              <a:gd name="connsiteY12" fmla="*/ 0 h 6115049"/>
              <a:gd name="connsiteX13" fmla="*/ 7222506 w 11525250"/>
              <a:gd name="connsiteY13" fmla="*/ 0 h 6115049"/>
              <a:gd name="connsiteX14" fmla="*/ 7911240 w 11525250"/>
              <a:gd name="connsiteY14" fmla="*/ 0 h 6115049"/>
              <a:gd name="connsiteX15" fmla="*/ 8700047 w 11525250"/>
              <a:gd name="connsiteY15" fmla="*/ 0 h 6115049"/>
              <a:gd name="connsiteX16" fmla="*/ 9488854 w 11525250"/>
              <a:gd name="connsiteY16" fmla="*/ 0 h 6115049"/>
              <a:gd name="connsiteX17" fmla="*/ 10077516 w 11525250"/>
              <a:gd name="connsiteY17" fmla="*/ 0 h 6115049"/>
              <a:gd name="connsiteX18" fmla="*/ 10766250 w 11525250"/>
              <a:gd name="connsiteY18" fmla="*/ 0 h 6115049"/>
              <a:gd name="connsiteX19" fmla="*/ 11525250 w 11525250"/>
              <a:gd name="connsiteY19" fmla="*/ 759000 h 6115049"/>
              <a:gd name="connsiteX20" fmla="*/ 11525250 w 11525250"/>
              <a:gd name="connsiteY20" fmla="*/ 1195720 h 6115049"/>
              <a:gd name="connsiteX21" fmla="*/ 11525250 w 11525250"/>
              <a:gd name="connsiteY21" fmla="*/ 1770351 h 6115049"/>
              <a:gd name="connsiteX22" fmla="*/ 11525250 w 11525250"/>
              <a:gd name="connsiteY22" fmla="*/ 2390952 h 6115049"/>
              <a:gd name="connsiteX23" fmla="*/ 11525250 w 11525250"/>
              <a:gd name="connsiteY23" fmla="*/ 2873643 h 6115049"/>
              <a:gd name="connsiteX24" fmla="*/ 11525250 w 11525250"/>
              <a:gd name="connsiteY24" fmla="*/ 3540215 h 6115049"/>
              <a:gd name="connsiteX25" fmla="*/ 11525250 w 11525250"/>
              <a:gd name="connsiteY25" fmla="*/ 4114846 h 6115049"/>
              <a:gd name="connsiteX26" fmla="*/ 11525250 w 11525250"/>
              <a:gd name="connsiteY26" fmla="*/ 4643506 h 6115049"/>
              <a:gd name="connsiteX27" fmla="*/ 11525250 w 11525250"/>
              <a:gd name="connsiteY27" fmla="*/ 5356049 h 6115049"/>
              <a:gd name="connsiteX28" fmla="*/ 10766250 w 11525250"/>
              <a:gd name="connsiteY28" fmla="*/ 6115049 h 6115049"/>
              <a:gd name="connsiteX29" fmla="*/ 10177588 w 11525250"/>
              <a:gd name="connsiteY29" fmla="*/ 6115049 h 6115049"/>
              <a:gd name="connsiteX30" fmla="*/ 9488854 w 11525250"/>
              <a:gd name="connsiteY30" fmla="*/ 6115049 h 6115049"/>
              <a:gd name="connsiteX31" fmla="*/ 8900192 w 11525250"/>
              <a:gd name="connsiteY31" fmla="*/ 6115049 h 6115049"/>
              <a:gd name="connsiteX32" fmla="*/ 8111385 w 11525250"/>
              <a:gd name="connsiteY32" fmla="*/ 6115049 h 6115049"/>
              <a:gd name="connsiteX33" fmla="*/ 7522724 w 11525250"/>
              <a:gd name="connsiteY33" fmla="*/ 6115049 h 6115049"/>
              <a:gd name="connsiteX34" fmla="*/ 7134207 w 11525250"/>
              <a:gd name="connsiteY34" fmla="*/ 6115049 h 6115049"/>
              <a:gd name="connsiteX35" fmla="*/ 6645618 w 11525250"/>
              <a:gd name="connsiteY35" fmla="*/ 6115049 h 6115049"/>
              <a:gd name="connsiteX36" fmla="*/ 6357173 w 11525250"/>
              <a:gd name="connsiteY36" fmla="*/ 6115049 h 6115049"/>
              <a:gd name="connsiteX37" fmla="*/ 5868584 w 11525250"/>
              <a:gd name="connsiteY37" fmla="*/ 6115049 h 6115049"/>
              <a:gd name="connsiteX38" fmla="*/ 5480067 w 11525250"/>
              <a:gd name="connsiteY38" fmla="*/ 6115049 h 6115049"/>
              <a:gd name="connsiteX39" fmla="*/ 5091551 w 11525250"/>
              <a:gd name="connsiteY39" fmla="*/ 6115049 h 6115049"/>
              <a:gd name="connsiteX40" fmla="*/ 4402816 w 11525250"/>
              <a:gd name="connsiteY40" fmla="*/ 6115049 h 6115049"/>
              <a:gd name="connsiteX41" fmla="*/ 3614010 w 11525250"/>
              <a:gd name="connsiteY41" fmla="*/ 6115049 h 6115049"/>
              <a:gd name="connsiteX42" fmla="*/ 3025348 w 11525250"/>
              <a:gd name="connsiteY42" fmla="*/ 6115049 h 6115049"/>
              <a:gd name="connsiteX43" fmla="*/ 2736904 w 11525250"/>
              <a:gd name="connsiteY43" fmla="*/ 6115049 h 6115049"/>
              <a:gd name="connsiteX44" fmla="*/ 2348387 w 11525250"/>
              <a:gd name="connsiteY44" fmla="*/ 6115049 h 6115049"/>
              <a:gd name="connsiteX45" fmla="*/ 1559580 w 11525250"/>
              <a:gd name="connsiteY45" fmla="*/ 6115049 h 6115049"/>
              <a:gd name="connsiteX46" fmla="*/ 759000 w 11525250"/>
              <a:gd name="connsiteY46" fmla="*/ 6115049 h 6115049"/>
              <a:gd name="connsiteX47" fmla="*/ 0 w 11525250"/>
              <a:gd name="connsiteY47" fmla="*/ 5356049 h 6115049"/>
              <a:gd name="connsiteX48" fmla="*/ 0 w 11525250"/>
              <a:gd name="connsiteY48" fmla="*/ 4781418 h 6115049"/>
              <a:gd name="connsiteX49" fmla="*/ 0 w 11525250"/>
              <a:gd name="connsiteY49" fmla="*/ 4344698 h 6115049"/>
              <a:gd name="connsiteX50" fmla="*/ 0 w 11525250"/>
              <a:gd name="connsiteY50" fmla="*/ 3816038 h 6115049"/>
              <a:gd name="connsiteX51" fmla="*/ 0 w 11525250"/>
              <a:gd name="connsiteY51" fmla="*/ 3379318 h 6115049"/>
              <a:gd name="connsiteX52" fmla="*/ 0 w 11525250"/>
              <a:gd name="connsiteY52" fmla="*/ 2804687 h 6115049"/>
              <a:gd name="connsiteX53" fmla="*/ 0 w 11525250"/>
              <a:gd name="connsiteY53" fmla="*/ 2230056 h 6115049"/>
              <a:gd name="connsiteX54" fmla="*/ 0 w 11525250"/>
              <a:gd name="connsiteY54" fmla="*/ 1563484 h 6115049"/>
              <a:gd name="connsiteX55" fmla="*/ 0 w 11525250"/>
              <a:gd name="connsiteY55" fmla="*/ 759000 h 611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525250" h="6115049" fill="none" extrusionOk="0">
                <a:moveTo>
                  <a:pt x="0" y="759000"/>
                </a:moveTo>
                <a:cubicBezTo>
                  <a:pt x="-12185" y="227228"/>
                  <a:pt x="311673" y="-7349"/>
                  <a:pt x="759000" y="0"/>
                </a:cubicBezTo>
                <a:cubicBezTo>
                  <a:pt x="886726" y="-51376"/>
                  <a:pt x="1060709" y="20974"/>
                  <a:pt x="1247589" y="0"/>
                </a:cubicBezTo>
                <a:cubicBezTo>
                  <a:pt x="1434469" y="-20974"/>
                  <a:pt x="1743887" y="49458"/>
                  <a:pt x="1936324" y="0"/>
                </a:cubicBezTo>
                <a:cubicBezTo>
                  <a:pt x="2128762" y="-49458"/>
                  <a:pt x="2312606" y="49513"/>
                  <a:pt x="2424913" y="0"/>
                </a:cubicBezTo>
                <a:cubicBezTo>
                  <a:pt x="2537220" y="-49513"/>
                  <a:pt x="2852762" y="58122"/>
                  <a:pt x="3013575" y="0"/>
                </a:cubicBezTo>
                <a:cubicBezTo>
                  <a:pt x="3174388" y="-58122"/>
                  <a:pt x="3607524" y="55899"/>
                  <a:pt x="3802381" y="0"/>
                </a:cubicBezTo>
                <a:cubicBezTo>
                  <a:pt x="3997238" y="-55899"/>
                  <a:pt x="4134712" y="22707"/>
                  <a:pt x="4290971" y="0"/>
                </a:cubicBezTo>
                <a:cubicBezTo>
                  <a:pt x="4447230" y="-22707"/>
                  <a:pt x="4785385" y="44348"/>
                  <a:pt x="4979705" y="0"/>
                </a:cubicBezTo>
                <a:cubicBezTo>
                  <a:pt x="5174025" y="-44348"/>
                  <a:pt x="5295186" y="13452"/>
                  <a:pt x="5468294" y="0"/>
                </a:cubicBezTo>
                <a:cubicBezTo>
                  <a:pt x="5641402" y="-13452"/>
                  <a:pt x="5641889" y="13622"/>
                  <a:pt x="5756738" y="0"/>
                </a:cubicBezTo>
                <a:cubicBezTo>
                  <a:pt x="5871587" y="-13622"/>
                  <a:pt x="6049724" y="53910"/>
                  <a:pt x="6245328" y="0"/>
                </a:cubicBezTo>
                <a:cubicBezTo>
                  <a:pt x="6440932" y="-53910"/>
                  <a:pt x="6545421" y="4430"/>
                  <a:pt x="6633844" y="0"/>
                </a:cubicBezTo>
                <a:cubicBezTo>
                  <a:pt x="6722267" y="-4430"/>
                  <a:pt x="7000852" y="39090"/>
                  <a:pt x="7222506" y="0"/>
                </a:cubicBezTo>
                <a:cubicBezTo>
                  <a:pt x="7444160" y="-39090"/>
                  <a:pt x="7704577" y="65257"/>
                  <a:pt x="7911240" y="0"/>
                </a:cubicBezTo>
                <a:cubicBezTo>
                  <a:pt x="8117903" y="-65257"/>
                  <a:pt x="8481389" y="92814"/>
                  <a:pt x="8700047" y="0"/>
                </a:cubicBezTo>
                <a:cubicBezTo>
                  <a:pt x="8918705" y="-92814"/>
                  <a:pt x="9151642" y="61421"/>
                  <a:pt x="9488854" y="0"/>
                </a:cubicBezTo>
                <a:cubicBezTo>
                  <a:pt x="9826066" y="-61421"/>
                  <a:pt x="9822008" y="34300"/>
                  <a:pt x="10077516" y="0"/>
                </a:cubicBezTo>
                <a:cubicBezTo>
                  <a:pt x="10333024" y="-34300"/>
                  <a:pt x="10572904" y="8532"/>
                  <a:pt x="10766250" y="0"/>
                </a:cubicBezTo>
                <a:cubicBezTo>
                  <a:pt x="11139663" y="-117039"/>
                  <a:pt x="11501853" y="308678"/>
                  <a:pt x="11525250" y="759000"/>
                </a:cubicBezTo>
                <a:cubicBezTo>
                  <a:pt x="11552433" y="932148"/>
                  <a:pt x="11500407" y="1091240"/>
                  <a:pt x="11525250" y="1195720"/>
                </a:cubicBezTo>
                <a:cubicBezTo>
                  <a:pt x="11550093" y="1300200"/>
                  <a:pt x="11480775" y="1553314"/>
                  <a:pt x="11525250" y="1770351"/>
                </a:cubicBezTo>
                <a:cubicBezTo>
                  <a:pt x="11569725" y="1987388"/>
                  <a:pt x="11483717" y="2206336"/>
                  <a:pt x="11525250" y="2390952"/>
                </a:cubicBezTo>
                <a:cubicBezTo>
                  <a:pt x="11566783" y="2575568"/>
                  <a:pt x="11482804" y="2726479"/>
                  <a:pt x="11525250" y="2873643"/>
                </a:cubicBezTo>
                <a:cubicBezTo>
                  <a:pt x="11567696" y="3020807"/>
                  <a:pt x="11489956" y="3390903"/>
                  <a:pt x="11525250" y="3540215"/>
                </a:cubicBezTo>
                <a:cubicBezTo>
                  <a:pt x="11560544" y="3689527"/>
                  <a:pt x="11511597" y="3957457"/>
                  <a:pt x="11525250" y="4114846"/>
                </a:cubicBezTo>
                <a:cubicBezTo>
                  <a:pt x="11538903" y="4272235"/>
                  <a:pt x="11478980" y="4388681"/>
                  <a:pt x="11525250" y="4643506"/>
                </a:cubicBezTo>
                <a:cubicBezTo>
                  <a:pt x="11571520" y="4898331"/>
                  <a:pt x="11502419" y="5176397"/>
                  <a:pt x="11525250" y="5356049"/>
                </a:cubicBezTo>
                <a:cubicBezTo>
                  <a:pt x="11553416" y="5717437"/>
                  <a:pt x="11196316" y="6069456"/>
                  <a:pt x="10766250" y="6115049"/>
                </a:cubicBezTo>
                <a:cubicBezTo>
                  <a:pt x="10545691" y="6166478"/>
                  <a:pt x="10437141" y="6048375"/>
                  <a:pt x="10177588" y="6115049"/>
                </a:cubicBezTo>
                <a:cubicBezTo>
                  <a:pt x="9918035" y="6181723"/>
                  <a:pt x="9786393" y="6089666"/>
                  <a:pt x="9488854" y="6115049"/>
                </a:cubicBezTo>
                <a:cubicBezTo>
                  <a:pt x="9191315" y="6140432"/>
                  <a:pt x="9177339" y="6077870"/>
                  <a:pt x="8900192" y="6115049"/>
                </a:cubicBezTo>
                <a:cubicBezTo>
                  <a:pt x="8623045" y="6152228"/>
                  <a:pt x="8486541" y="6061239"/>
                  <a:pt x="8111385" y="6115049"/>
                </a:cubicBezTo>
                <a:cubicBezTo>
                  <a:pt x="7736229" y="6168859"/>
                  <a:pt x="7650518" y="6091570"/>
                  <a:pt x="7522724" y="6115049"/>
                </a:cubicBezTo>
                <a:cubicBezTo>
                  <a:pt x="7394930" y="6138528"/>
                  <a:pt x="7239408" y="6072838"/>
                  <a:pt x="7134207" y="6115049"/>
                </a:cubicBezTo>
                <a:cubicBezTo>
                  <a:pt x="7029006" y="6157260"/>
                  <a:pt x="6823538" y="6096957"/>
                  <a:pt x="6645618" y="6115049"/>
                </a:cubicBezTo>
                <a:cubicBezTo>
                  <a:pt x="6467698" y="6133141"/>
                  <a:pt x="6434989" y="6097677"/>
                  <a:pt x="6357173" y="6115049"/>
                </a:cubicBezTo>
                <a:cubicBezTo>
                  <a:pt x="6279357" y="6132421"/>
                  <a:pt x="6042010" y="6073872"/>
                  <a:pt x="5868584" y="6115049"/>
                </a:cubicBezTo>
                <a:cubicBezTo>
                  <a:pt x="5695158" y="6156226"/>
                  <a:pt x="5608297" y="6100796"/>
                  <a:pt x="5480067" y="6115049"/>
                </a:cubicBezTo>
                <a:cubicBezTo>
                  <a:pt x="5351837" y="6129302"/>
                  <a:pt x="5234170" y="6108865"/>
                  <a:pt x="5091551" y="6115049"/>
                </a:cubicBezTo>
                <a:cubicBezTo>
                  <a:pt x="4948932" y="6121233"/>
                  <a:pt x="4731082" y="6033683"/>
                  <a:pt x="4402816" y="6115049"/>
                </a:cubicBezTo>
                <a:cubicBezTo>
                  <a:pt x="4074551" y="6196415"/>
                  <a:pt x="3874459" y="6056158"/>
                  <a:pt x="3614010" y="6115049"/>
                </a:cubicBezTo>
                <a:cubicBezTo>
                  <a:pt x="3353561" y="6173940"/>
                  <a:pt x="3259083" y="6102887"/>
                  <a:pt x="3025348" y="6115049"/>
                </a:cubicBezTo>
                <a:cubicBezTo>
                  <a:pt x="2791613" y="6127211"/>
                  <a:pt x="2853994" y="6114160"/>
                  <a:pt x="2736904" y="6115049"/>
                </a:cubicBezTo>
                <a:cubicBezTo>
                  <a:pt x="2619814" y="6115938"/>
                  <a:pt x="2505489" y="6079618"/>
                  <a:pt x="2348387" y="6115049"/>
                </a:cubicBezTo>
                <a:cubicBezTo>
                  <a:pt x="2191285" y="6150480"/>
                  <a:pt x="1749341" y="6028023"/>
                  <a:pt x="1559580" y="6115049"/>
                </a:cubicBezTo>
                <a:cubicBezTo>
                  <a:pt x="1369819" y="6202075"/>
                  <a:pt x="1002109" y="6066174"/>
                  <a:pt x="759000" y="6115049"/>
                </a:cubicBezTo>
                <a:cubicBezTo>
                  <a:pt x="348403" y="6089623"/>
                  <a:pt x="845" y="5763896"/>
                  <a:pt x="0" y="5356049"/>
                </a:cubicBezTo>
                <a:cubicBezTo>
                  <a:pt x="-36766" y="5193946"/>
                  <a:pt x="59258" y="5047978"/>
                  <a:pt x="0" y="4781418"/>
                </a:cubicBezTo>
                <a:cubicBezTo>
                  <a:pt x="-59258" y="4514858"/>
                  <a:pt x="35717" y="4493738"/>
                  <a:pt x="0" y="4344698"/>
                </a:cubicBezTo>
                <a:cubicBezTo>
                  <a:pt x="-35717" y="4195658"/>
                  <a:pt x="26434" y="3989996"/>
                  <a:pt x="0" y="3816038"/>
                </a:cubicBezTo>
                <a:cubicBezTo>
                  <a:pt x="-26434" y="3642080"/>
                  <a:pt x="7037" y="3575971"/>
                  <a:pt x="0" y="3379318"/>
                </a:cubicBezTo>
                <a:cubicBezTo>
                  <a:pt x="-7037" y="3182665"/>
                  <a:pt x="43537" y="3048561"/>
                  <a:pt x="0" y="2804687"/>
                </a:cubicBezTo>
                <a:cubicBezTo>
                  <a:pt x="-43537" y="2560813"/>
                  <a:pt x="24621" y="2497769"/>
                  <a:pt x="0" y="2230056"/>
                </a:cubicBezTo>
                <a:cubicBezTo>
                  <a:pt x="-24621" y="1962343"/>
                  <a:pt x="58182" y="1765255"/>
                  <a:pt x="0" y="1563484"/>
                </a:cubicBezTo>
                <a:cubicBezTo>
                  <a:pt x="-58182" y="1361713"/>
                  <a:pt x="12866" y="1121790"/>
                  <a:pt x="0" y="759000"/>
                </a:cubicBezTo>
                <a:close/>
              </a:path>
              <a:path w="11525250" h="6115049" stroke="0" extrusionOk="0">
                <a:moveTo>
                  <a:pt x="0" y="759000"/>
                </a:moveTo>
                <a:cubicBezTo>
                  <a:pt x="6382" y="397158"/>
                  <a:pt x="329215" y="-55923"/>
                  <a:pt x="759000" y="0"/>
                </a:cubicBezTo>
                <a:cubicBezTo>
                  <a:pt x="1009989" y="-10385"/>
                  <a:pt x="1137957" y="1287"/>
                  <a:pt x="1447734" y="0"/>
                </a:cubicBezTo>
                <a:cubicBezTo>
                  <a:pt x="1757511" y="-1287"/>
                  <a:pt x="1606200" y="22596"/>
                  <a:pt x="1736179" y="0"/>
                </a:cubicBezTo>
                <a:cubicBezTo>
                  <a:pt x="1866158" y="-22596"/>
                  <a:pt x="2290048" y="91441"/>
                  <a:pt x="2524985" y="0"/>
                </a:cubicBezTo>
                <a:cubicBezTo>
                  <a:pt x="2759922" y="-91441"/>
                  <a:pt x="3149205" y="40072"/>
                  <a:pt x="3313792" y="0"/>
                </a:cubicBezTo>
                <a:cubicBezTo>
                  <a:pt x="3478379" y="-40072"/>
                  <a:pt x="3506231" y="21262"/>
                  <a:pt x="3602236" y="0"/>
                </a:cubicBezTo>
                <a:cubicBezTo>
                  <a:pt x="3698241" y="-21262"/>
                  <a:pt x="3912927" y="10163"/>
                  <a:pt x="4090826" y="0"/>
                </a:cubicBezTo>
                <a:cubicBezTo>
                  <a:pt x="4268725" y="-10163"/>
                  <a:pt x="4362423" y="39559"/>
                  <a:pt x="4479342" y="0"/>
                </a:cubicBezTo>
                <a:cubicBezTo>
                  <a:pt x="4596261" y="-39559"/>
                  <a:pt x="5037228" y="41354"/>
                  <a:pt x="5268149" y="0"/>
                </a:cubicBezTo>
                <a:cubicBezTo>
                  <a:pt x="5499070" y="-41354"/>
                  <a:pt x="5482448" y="15262"/>
                  <a:pt x="5556593" y="0"/>
                </a:cubicBezTo>
                <a:cubicBezTo>
                  <a:pt x="5630738" y="-15262"/>
                  <a:pt x="5840085" y="4635"/>
                  <a:pt x="5945110" y="0"/>
                </a:cubicBezTo>
                <a:cubicBezTo>
                  <a:pt x="6050135" y="-4635"/>
                  <a:pt x="6217664" y="45378"/>
                  <a:pt x="6433699" y="0"/>
                </a:cubicBezTo>
                <a:cubicBezTo>
                  <a:pt x="6649734" y="-45378"/>
                  <a:pt x="6984531" y="54798"/>
                  <a:pt x="7122434" y="0"/>
                </a:cubicBezTo>
                <a:cubicBezTo>
                  <a:pt x="7260338" y="-54798"/>
                  <a:pt x="7331065" y="2608"/>
                  <a:pt x="7410878" y="0"/>
                </a:cubicBezTo>
                <a:cubicBezTo>
                  <a:pt x="7490691" y="-2608"/>
                  <a:pt x="7941623" y="59540"/>
                  <a:pt x="8099612" y="0"/>
                </a:cubicBezTo>
                <a:cubicBezTo>
                  <a:pt x="8257601" y="-59540"/>
                  <a:pt x="8490362" y="29056"/>
                  <a:pt x="8588201" y="0"/>
                </a:cubicBezTo>
                <a:cubicBezTo>
                  <a:pt x="8686040" y="-29056"/>
                  <a:pt x="8805594" y="40549"/>
                  <a:pt x="8976718" y="0"/>
                </a:cubicBezTo>
                <a:cubicBezTo>
                  <a:pt x="9147842" y="-40549"/>
                  <a:pt x="9353586" y="29463"/>
                  <a:pt x="9465308" y="0"/>
                </a:cubicBezTo>
                <a:cubicBezTo>
                  <a:pt x="9577030" y="-29463"/>
                  <a:pt x="9841295" y="68162"/>
                  <a:pt x="10154042" y="0"/>
                </a:cubicBezTo>
                <a:cubicBezTo>
                  <a:pt x="10466789" y="-68162"/>
                  <a:pt x="10546470" y="52310"/>
                  <a:pt x="10766250" y="0"/>
                </a:cubicBezTo>
                <a:cubicBezTo>
                  <a:pt x="11125879" y="15617"/>
                  <a:pt x="11522143" y="329161"/>
                  <a:pt x="11525250" y="759000"/>
                </a:cubicBezTo>
                <a:cubicBezTo>
                  <a:pt x="11536441" y="893628"/>
                  <a:pt x="11495056" y="1039194"/>
                  <a:pt x="11525250" y="1195720"/>
                </a:cubicBezTo>
                <a:cubicBezTo>
                  <a:pt x="11555444" y="1352246"/>
                  <a:pt x="11522405" y="1519888"/>
                  <a:pt x="11525250" y="1632439"/>
                </a:cubicBezTo>
                <a:cubicBezTo>
                  <a:pt x="11528095" y="1744990"/>
                  <a:pt x="11500070" y="2032938"/>
                  <a:pt x="11525250" y="2253041"/>
                </a:cubicBezTo>
                <a:cubicBezTo>
                  <a:pt x="11550430" y="2473144"/>
                  <a:pt x="11473839" y="2587581"/>
                  <a:pt x="11525250" y="2735731"/>
                </a:cubicBezTo>
                <a:cubicBezTo>
                  <a:pt x="11576661" y="2883881"/>
                  <a:pt x="11489448" y="3143117"/>
                  <a:pt x="11525250" y="3402303"/>
                </a:cubicBezTo>
                <a:cubicBezTo>
                  <a:pt x="11561052" y="3661489"/>
                  <a:pt x="11469912" y="3821824"/>
                  <a:pt x="11525250" y="3930964"/>
                </a:cubicBezTo>
                <a:cubicBezTo>
                  <a:pt x="11580588" y="4040104"/>
                  <a:pt x="11456776" y="4308027"/>
                  <a:pt x="11525250" y="4551565"/>
                </a:cubicBezTo>
                <a:cubicBezTo>
                  <a:pt x="11593724" y="4795103"/>
                  <a:pt x="11519988" y="5128931"/>
                  <a:pt x="11525250" y="5356049"/>
                </a:cubicBezTo>
                <a:cubicBezTo>
                  <a:pt x="11463194" y="5749873"/>
                  <a:pt x="11226852" y="6148075"/>
                  <a:pt x="10766250" y="6115049"/>
                </a:cubicBezTo>
                <a:cubicBezTo>
                  <a:pt x="10635112" y="6134813"/>
                  <a:pt x="10523274" y="6097798"/>
                  <a:pt x="10377733" y="6115049"/>
                </a:cubicBezTo>
                <a:cubicBezTo>
                  <a:pt x="10232192" y="6132300"/>
                  <a:pt x="9769215" y="6033832"/>
                  <a:pt x="9588926" y="6115049"/>
                </a:cubicBezTo>
                <a:cubicBezTo>
                  <a:pt x="9408637" y="6196266"/>
                  <a:pt x="9043117" y="6107612"/>
                  <a:pt x="8800120" y="6115049"/>
                </a:cubicBezTo>
                <a:cubicBezTo>
                  <a:pt x="8557123" y="6122486"/>
                  <a:pt x="8577877" y="6086209"/>
                  <a:pt x="8511675" y="6115049"/>
                </a:cubicBezTo>
                <a:cubicBezTo>
                  <a:pt x="8445474" y="6143889"/>
                  <a:pt x="8094293" y="6081531"/>
                  <a:pt x="7722869" y="6115049"/>
                </a:cubicBezTo>
                <a:cubicBezTo>
                  <a:pt x="7351445" y="6148567"/>
                  <a:pt x="7474994" y="6086446"/>
                  <a:pt x="7334352" y="6115049"/>
                </a:cubicBezTo>
                <a:cubicBezTo>
                  <a:pt x="7193710" y="6143652"/>
                  <a:pt x="6848463" y="6070977"/>
                  <a:pt x="6645618" y="6115049"/>
                </a:cubicBezTo>
                <a:cubicBezTo>
                  <a:pt x="6442773" y="6159121"/>
                  <a:pt x="6363549" y="6113272"/>
                  <a:pt x="6157028" y="6115049"/>
                </a:cubicBezTo>
                <a:cubicBezTo>
                  <a:pt x="5950507" y="6116826"/>
                  <a:pt x="5585886" y="6095432"/>
                  <a:pt x="5368222" y="6115049"/>
                </a:cubicBezTo>
                <a:cubicBezTo>
                  <a:pt x="5150558" y="6134666"/>
                  <a:pt x="4921286" y="6060440"/>
                  <a:pt x="4579415" y="6115049"/>
                </a:cubicBezTo>
                <a:cubicBezTo>
                  <a:pt x="4237544" y="6169658"/>
                  <a:pt x="4246999" y="6106148"/>
                  <a:pt x="3990753" y="6115049"/>
                </a:cubicBezTo>
                <a:cubicBezTo>
                  <a:pt x="3734507" y="6123950"/>
                  <a:pt x="3633801" y="6103219"/>
                  <a:pt x="3502164" y="6115049"/>
                </a:cubicBezTo>
                <a:cubicBezTo>
                  <a:pt x="3370527" y="6126879"/>
                  <a:pt x="3315094" y="6107318"/>
                  <a:pt x="3213720" y="6115049"/>
                </a:cubicBezTo>
                <a:cubicBezTo>
                  <a:pt x="3112346" y="6122780"/>
                  <a:pt x="2882454" y="6057972"/>
                  <a:pt x="2725130" y="6115049"/>
                </a:cubicBezTo>
                <a:cubicBezTo>
                  <a:pt x="2567806" y="6172126"/>
                  <a:pt x="2182044" y="6072507"/>
                  <a:pt x="1936324" y="6115049"/>
                </a:cubicBezTo>
                <a:cubicBezTo>
                  <a:pt x="1690604" y="6157591"/>
                  <a:pt x="1629307" y="6078695"/>
                  <a:pt x="1547807" y="6115049"/>
                </a:cubicBezTo>
                <a:cubicBezTo>
                  <a:pt x="1466307" y="6151403"/>
                  <a:pt x="973943" y="6044886"/>
                  <a:pt x="759000" y="6115049"/>
                </a:cubicBezTo>
                <a:cubicBezTo>
                  <a:pt x="425755" y="6105596"/>
                  <a:pt x="82379" y="5832571"/>
                  <a:pt x="0" y="5356049"/>
                </a:cubicBezTo>
                <a:cubicBezTo>
                  <a:pt x="-42810" y="5182567"/>
                  <a:pt x="10610" y="5100898"/>
                  <a:pt x="0" y="4873359"/>
                </a:cubicBezTo>
                <a:cubicBezTo>
                  <a:pt x="-10610" y="4645820"/>
                  <a:pt x="69046" y="4404267"/>
                  <a:pt x="0" y="4206787"/>
                </a:cubicBezTo>
                <a:cubicBezTo>
                  <a:pt x="-69046" y="4009307"/>
                  <a:pt x="2869" y="3765136"/>
                  <a:pt x="0" y="3540215"/>
                </a:cubicBezTo>
                <a:cubicBezTo>
                  <a:pt x="-2869" y="3315294"/>
                  <a:pt x="26619" y="3187204"/>
                  <a:pt x="0" y="2919613"/>
                </a:cubicBezTo>
                <a:cubicBezTo>
                  <a:pt x="-26619" y="2652022"/>
                  <a:pt x="53372" y="2541957"/>
                  <a:pt x="0" y="2436923"/>
                </a:cubicBezTo>
                <a:cubicBezTo>
                  <a:pt x="-53372" y="2331889"/>
                  <a:pt x="40759" y="1985408"/>
                  <a:pt x="0" y="1862292"/>
                </a:cubicBezTo>
                <a:cubicBezTo>
                  <a:pt x="-40759" y="1739176"/>
                  <a:pt x="52540" y="1530510"/>
                  <a:pt x="0" y="1379602"/>
                </a:cubicBezTo>
                <a:cubicBezTo>
                  <a:pt x="-52540" y="1228694"/>
                  <a:pt x="32354" y="924380"/>
                  <a:pt x="0" y="759000"/>
                </a:cubicBezTo>
                <a:close/>
              </a:path>
            </a:pathLst>
          </a:custGeom>
          <a:solidFill>
            <a:schemeClr val="lt1">
              <a:alpha val="88000"/>
            </a:schemeClr>
          </a:solidFill>
          <a:ln w="38100" cap="rnd" cmpd="thinThick">
            <a:solidFill>
              <a:srgbClr val="33A080"/>
            </a:solidFill>
            <a:prstDash val="sysDash"/>
            <a:round/>
            <a:extLst>
              <a:ext uri="{C807C97D-BFC1-408E-A445-0C87EB9F89A2}">
                <ask:lineSketchStyleProps xmlns:ask="http://schemas.microsoft.com/office/drawing/2018/sketchyshapes" sd="3900536144">
                  <a:prstGeom prst="roundRect">
                    <a:avLst>
                      <a:gd name="adj" fmla="val 1241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5D1B05-378E-9DF2-99C3-0550EDC6E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93" y="1771118"/>
            <a:ext cx="2962913" cy="34872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4D470F-1CF0-BF59-FC50-8F3827378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2537" y="1685925"/>
            <a:ext cx="2600325" cy="35814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9C7DA07-999F-5F79-0814-49885458DD1F}"/>
              </a:ext>
            </a:extLst>
          </p:cNvPr>
          <p:cNvGrpSpPr/>
          <p:nvPr/>
        </p:nvGrpSpPr>
        <p:grpSpPr>
          <a:xfrm>
            <a:off x="4520315" y="923925"/>
            <a:ext cx="3956935" cy="1909949"/>
            <a:chOff x="4529840" y="2371725"/>
            <a:chExt cx="3956935" cy="190994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3F06CCE-76BF-7565-9D65-B897F3B6B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29840" y="2371725"/>
              <a:ext cx="3956935" cy="190994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9F424BA-2BB4-B96A-CA40-D6CBED447832}"/>
                </a:ext>
              </a:extLst>
            </p:cNvPr>
            <p:cNvSpPr txBox="1"/>
            <p:nvPr/>
          </p:nvSpPr>
          <p:spPr>
            <a:xfrm>
              <a:off x="5153025" y="2895600"/>
              <a:ext cx="29146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/>
                <a:t>Gọi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sự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r>
                <a:rPr lang="en-US" sz="2800" dirty="0"/>
                <a:t> </a:t>
              </a:r>
              <a:r>
                <a:rPr lang="en-US" sz="2800" dirty="0" err="1"/>
                <a:t>cụ</a:t>
              </a:r>
              <a:r>
                <a:rPr lang="en-US" sz="2800" dirty="0"/>
                <a:t> </a:t>
              </a:r>
              <a:r>
                <a:rPr lang="en-US" sz="2800" dirty="0" err="1"/>
                <a:t>thể</a:t>
              </a:r>
              <a:r>
                <a:rPr lang="en-US" sz="2800" dirty="0"/>
                <a:t>, </a:t>
              </a:r>
              <a:r>
                <a:rPr lang="en-US" sz="2800" dirty="0" err="1"/>
                <a:t>riêng</a:t>
              </a:r>
              <a:r>
                <a:rPr lang="en-US" sz="2800" dirty="0"/>
                <a:t> </a:t>
              </a:r>
              <a:r>
                <a:rPr lang="en-US" sz="2800" dirty="0" err="1"/>
                <a:t>biệt</a:t>
              </a:r>
              <a:endParaRPr lang="en-US" sz="28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DEAE404-30CB-DFDC-14E9-F018FCA71D94}"/>
              </a:ext>
            </a:extLst>
          </p:cNvPr>
          <p:cNvGrpSpPr/>
          <p:nvPr/>
        </p:nvGrpSpPr>
        <p:grpSpPr>
          <a:xfrm>
            <a:off x="4000500" y="2543176"/>
            <a:ext cx="5010150" cy="1238250"/>
            <a:chOff x="4529840" y="2371725"/>
            <a:chExt cx="3956935" cy="190994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AB05190-E856-EAC3-D197-4AE72E0E8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29840" y="2371725"/>
              <a:ext cx="3956935" cy="190994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BD88378-C1C9-E5A2-42B5-7B1FC6AD05DC}"/>
                </a:ext>
              </a:extLst>
            </p:cNvPr>
            <p:cNvSpPr txBox="1"/>
            <p:nvPr/>
          </p:nvSpPr>
          <p:spPr>
            <a:xfrm>
              <a:off x="5153025" y="2895600"/>
              <a:ext cx="29146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/>
                <a:t>Gọi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loại</a:t>
              </a:r>
              <a:r>
                <a:rPr lang="en-US" sz="2800" dirty="0"/>
                <a:t> </a:t>
              </a:r>
              <a:r>
                <a:rPr lang="en-US" sz="2800" dirty="0" err="1"/>
                <a:t>sự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endParaRPr lang="en-US" sz="28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F424EEC-EE21-B153-B0FF-DFD6E4C2CA50}"/>
              </a:ext>
            </a:extLst>
          </p:cNvPr>
          <p:cNvGrpSpPr/>
          <p:nvPr/>
        </p:nvGrpSpPr>
        <p:grpSpPr>
          <a:xfrm>
            <a:off x="5019675" y="3495676"/>
            <a:ext cx="2895600" cy="1238250"/>
            <a:chOff x="4529840" y="2371725"/>
            <a:chExt cx="3956935" cy="190994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50A9ECF-4BD4-CF6A-CA7A-BBD80768E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29840" y="2371725"/>
              <a:ext cx="3956935" cy="1909949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25CCE64-C6CA-96EE-EC77-2CB5242468D4}"/>
                </a:ext>
              </a:extLst>
            </p:cNvPr>
            <p:cNvSpPr txBox="1"/>
            <p:nvPr/>
          </p:nvSpPr>
          <p:spPr>
            <a:xfrm>
              <a:off x="5153025" y="2895599"/>
              <a:ext cx="2914650" cy="807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thường</a:t>
              </a:r>
              <a:endParaRPr lang="en-US" sz="2800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4BBCD0B-D768-88EB-7FA6-0050F0629AB8}"/>
              </a:ext>
            </a:extLst>
          </p:cNvPr>
          <p:cNvGrpSpPr/>
          <p:nvPr/>
        </p:nvGrpSpPr>
        <p:grpSpPr>
          <a:xfrm>
            <a:off x="5095875" y="4448176"/>
            <a:ext cx="2895600" cy="1238250"/>
            <a:chOff x="4529840" y="2371725"/>
            <a:chExt cx="3956935" cy="1909949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B82B1A4-B086-443A-148E-7800416C9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29840" y="2371725"/>
              <a:ext cx="3956935" cy="1909949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37F9E1B-188C-4D1F-1F61-BBF0512E3FAA}"/>
                </a:ext>
              </a:extLst>
            </p:cNvPr>
            <p:cNvSpPr txBox="1"/>
            <p:nvPr/>
          </p:nvSpPr>
          <p:spPr>
            <a:xfrm>
              <a:off x="5153025" y="2895599"/>
              <a:ext cx="2914650" cy="807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096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0.2944 0.085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4" y="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-0.33671 -0.08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36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022E-16 L -0.34297 -0.180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48" y="-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0.29531 -0.377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6" y="-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5">
            <a:extLst>
              <a:ext uri="{FF2B5EF4-FFF2-40B4-BE49-F238E27FC236}">
                <a16:creationId xmlns:a16="http://schemas.microsoft.com/office/drawing/2014/main" id="{47626A92-99F2-E544-A7D1-26DC62C0C2B4}"/>
              </a:ext>
            </a:extLst>
          </p:cNvPr>
          <p:cNvSpPr txBox="1"/>
          <p:nvPr/>
        </p:nvSpPr>
        <p:spPr>
          <a:xfrm>
            <a:off x="599977" y="674436"/>
            <a:ext cx="11106750" cy="215443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	Kim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hùng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Nam.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Dèn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Dền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),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thôn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Mạ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huyện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Quảng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tỉnh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Cao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lạc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mạng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dung hi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14 </a:t>
            </a:r>
            <a:r>
              <a:rPr kumimoji="0" lang="en-US" altLang="zh-CN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思源黑体 CN Heavy" panose="020B0A00000000000000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0A9544-959A-3073-2EAC-75D67F4C99C6}"/>
              </a:ext>
            </a:extLst>
          </p:cNvPr>
          <p:cNvSpPr txBox="1"/>
          <p:nvPr/>
        </p:nvSpPr>
        <p:spPr>
          <a:xfrm>
            <a:off x="787190" y="4512959"/>
            <a:ext cx="10101084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Kim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Nam,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Dèn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Dền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Mạ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Quảng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Cao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34E64F-5E98-3B1A-6561-20AC3D45EED5}"/>
              </a:ext>
            </a:extLst>
          </p:cNvPr>
          <p:cNvSpPr txBox="1"/>
          <p:nvPr/>
        </p:nvSpPr>
        <p:spPr>
          <a:xfrm>
            <a:off x="787189" y="3230353"/>
            <a:ext cx="10101085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Danh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hùng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quê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thôn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xã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huyện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tỉnh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22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未定义">
  <a:themeElements>
    <a:clrScheme name="自定义 77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27AAE"/>
      </a:accent1>
      <a:accent2>
        <a:srgbClr val="F66589"/>
      </a:accent2>
      <a:accent3>
        <a:srgbClr val="627AAE"/>
      </a:accent3>
      <a:accent4>
        <a:srgbClr val="F66589"/>
      </a:accent4>
      <a:accent5>
        <a:srgbClr val="627AAE"/>
      </a:accent5>
      <a:accent6>
        <a:srgbClr val="F66589"/>
      </a:accent6>
      <a:hlink>
        <a:srgbClr val="627AAE"/>
      </a:hlink>
      <a:folHlink>
        <a:srgbClr val="F66589"/>
      </a:folHlink>
    </a:clrScheme>
    <a:fontScheme name="1212121">
      <a:majorFont>
        <a:latin typeface="字魂131号-酷乐潮玩体"/>
        <a:ea typeface="字魂131号-酷乐潮玩体"/>
        <a:cs typeface=""/>
      </a:majorFont>
      <a:minorFont>
        <a:latin typeface="字魂131号-酷乐潮玩体"/>
        <a:ea typeface="汉仪正圆-55W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未定义">
  <a:themeElements>
    <a:clrScheme name="自定义 77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27AAE"/>
      </a:accent1>
      <a:accent2>
        <a:srgbClr val="F66589"/>
      </a:accent2>
      <a:accent3>
        <a:srgbClr val="627AAE"/>
      </a:accent3>
      <a:accent4>
        <a:srgbClr val="F66589"/>
      </a:accent4>
      <a:accent5>
        <a:srgbClr val="627AAE"/>
      </a:accent5>
      <a:accent6>
        <a:srgbClr val="F66589"/>
      </a:accent6>
      <a:hlink>
        <a:srgbClr val="627AAE"/>
      </a:hlink>
      <a:folHlink>
        <a:srgbClr val="F66589"/>
      </a:folHlink>
    </a:clrScheme>
    <a:fontScheme name="1212121">
      <a:majorFont>
        <a:latin typeface="字魂131号-酷乐潮玩体"/>
        <a:ea typeface="字魂131号-酷乐潮玩体"/>
        <a:cs typeface=""/>
      </a:majorFont>
      <a:minorFont>
        <a:latin typeface="字魂131号-酷乐潮玩体"/>
        <a:ea typeface="汉仪正圆-55W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184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宋体</vt:lpstr>
      <vt:lpstr>Arial</vt:lpstr>
      <vt:lpstr>Calibri</vt:lpstr>
      <vt:lpstr>Cambria</vt:lpstr>
      <vt:lpstr>Wingdings</vt:lpstr>
      <vt:lpstr>字魂131号-酷乐潮玩体</vt:lpstr>
      <vt:lpstr>1_Office Theme</vt:lpstr>
      <vt:lpstr>Office 主题</vt:lpstr>
      <vt:lpstr>未定义</vt:lpstr>
      <vt:lpstr>Office 主题​​</vt:lpstr>
      <vt:lpstr>1_未定义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69</cp:revision>
  <dcterms:created xsi:type="dcterms:W3CDTF">2023-06-20T10:43:50Z</dcterms:created>
  <dcterms:modified xsi:type="dcterms:W3CDTF">2025-10-04T04:07:42Z</dcterms:modified>
</cp:coreProperties>
</file>