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15" r:id="rId2"/>
    <p:sldId id="352" r:id="rId3"/>
    <p:sldId id="359" r:id="rId4"/>
    <p:sldId id="3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0830-2F7A-482E-841D-1B72A30304FA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43AA6-AF28-4465-8CE3-F4B3663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7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D2216-1CED-4679-A33D-A34D77A867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3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D2216-1CED-4679-A33D-A34D77A867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07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D2216-1CED-4679-A33D-A34D77A867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9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D2216-1CED-4679-A33D-A34D77A867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14F7-128D-47A6-B736-546EDBFEE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B47CD-C4C4-4F12-B3BA-F449BFDEC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592B9-673F-4B8E-93DC-FDD342DCA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C46A1-B850-4030-811A-690C9D8E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5B96A-41D1-4308-9F4E-53CFE9B6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1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14F2-B4F0-436A-BB08-5D2E910A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F7D8F-1D10-48BE-994C-B23C9DBF4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7C48D-61B0-48C7-A9BF-A021520D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15AAA-F09B-4810-81E7-8D0DA601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B86E7-50E9-4C71-B5BA-532E9326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16146-6668-41E4-B2ED-F82F0548F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4122B-F92F-445D-B8FB-6DD339076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FA460-F48A-489C-9C99-343E82E29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501BA-E21D-46AD-A615-008CDD13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FADD-4B2F-4960-8E12-6A00B058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8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2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92F0645A-18B9-437F-8BCE-A8E56994CD1D}"/>
              </a:ext>
            </a:extLst>
          </p:cNvPr>
          <p:cNvSpPr/>
          <p:nvPr userDrawn="1"/>
        </p:nvSpPr>
        <p:spPr>
          <a:xfrm>
            <a:off x="2859717" y="2157826"/>
            <a:ext cx="7333163" cy="2580143"/>
          </a:xfrm>
          <a:prstGeom prst="rect">
            <a:avLst/>
          </a:prstGeom>
          <a:solidFill>
            <a:srgbClr val="85D8DE"/>
          </a:solidFill>
          <a:ln w="127000">
            <a:solidFill>
              <a:srgbClr val="85D8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80E2959-2275-4A63-94ED-2631360C9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472A700-1A0D-4070-ACFA-126C327B9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765F7B5-FF41-4AA3-A43C-389A51865F41}"/>
              </a:ext>
            </a:extLst>
          </p:cNvPr>
          <p:cNvSpPr/>
          <p:nvPr userDrawn="1"/>
        </p:nvSpPr>
        <p:spPr>
          <a:xfrm>
            <a:off x="2429417" y="1733396"/>
            <a:ext cx="7333163" cy="2580143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id="{B3A40FC9-0E13-4A27-88B0-D9226E3E1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126" y="3447899"/>
            <a:ext cx="2409754" cy="12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F10E82C-BCA5-41DA-837F-4DBC4BAF139D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016DAA2-C119-4DE8-8240-3C90EC9993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525ABEE-41C3-4A5E-A073-CE8889D1C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A51F15F9-BA13-4460-8142-9C6FEEA7EF54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6E569E2-751C-463C-8A75-50ABCD6239FA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84130DF-5256-41EA-9C12-071D06ED52D3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32EF5879-ECE7-4468-98E5-4BC081A6B4CC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10D593B2-9D37-4401-9C6B-1AEF9632F8F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0FDC6A6-874D-4D2B-95AF-7BC7424C43FB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FECAF79D-C9F9-4FD5-BAE0-858E5D5296C2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9D75DC75-44FF-450A-AFD0-EE1E1D19EC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5493F22F-265D-4EAA-958E-B9F157613B8F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8439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1676F0A-7FD5-4714-BA6B-22EE52425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B7F5AAC-CB42-41FD-9562-F142B6647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AD88DA1E-8532-41E4-826B-BC6E552CD37D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16AE8B10-5C3A-4604-9B2E-37FBA072957A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94BF722-B479-4702-BB30-417A26BC04FB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5B5F2D1-364F-45A2-816B-A9C7AE715FF8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0C786428-846B-4280-AE92-FB2B3C5062B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50DCD29A-3CF1-4415-8C1D-B387A2EB1980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17BE55E5-5514-49FC-8942-75BDC779AD33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B8B6B3AF-9B46-4555-9483-231493111B9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C81ABF99-5387-4EF9-B39C-D7EFD6F4FB3E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5226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59FFFEB-D577-46C2-83B6-E986266027BD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896F24-1165-4292-AC1A-48F7D77E48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D913F4-5503-4A6A-AC87-6F4491D42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D082E6F-EC48-413E-BE38-D1AA8769D900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86A89F1-5537-4804-BF13-3E2E8CF6897C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8A9C95B-1DA7-47A3-96A3-343759102BE4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C78FFD77-09F1-4B70-85A6-08152CD00B82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D17C174F-2A54-44A8-9BCA-6C54FCAE7F1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5707558A-0E85-4828-8332-C0888E6B850E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56E7A15D-08C8-49FE-A2F4-6ED4E1709CC7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4" name="直接连接符 13">
                  <a:extLst>
                    <a:ext uri="{FF2B5EF4-FFF2-40B4-BE49-F238E27FC236}">
                      <a16:creationId xmlns:a16="http://schemas.microsoft.com/office/drawing/2014/main" id="{8EAD2DED-C37A-4B33-AB12-1EA125863C7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CE5F093-2CE0-4931-A94A-42FE38861863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702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949AB25D-8BA0-45D3-A76A-2B6D6C2237B1}"/>
              </a:ext>
            </a:extLst>
          </p:cNvPr>
          <p:cNvSpPr/>
          <p:nvPr userDrawn="1"/>
        </p:nvSpPr>
        <p:spPr>
          <a:xfrm>
            <a:off x="1583871" y="935916"/>
            <a:ext cx="9024257" cy="4996542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ABA5CDA-4DA1-4E0D-88BE-82994794F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9C3D7CD-9E38-4913-A3E6-8BFB6C169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F2D619F-17D3-4169-96B3-1A137F2E7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 b="4653"/>
          <a:stretch/>
        </p:blipFill>
        <p:spPr>
          <a:xfrm>
            <a:off x="9806360" y="4313539"/>
            <a:ext cx="2320653" cy="2455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088F8910-914E-4F34-8B1B-758EC85C9D52}"/>
              </a:ext>
            </a:extLst>
          </p:cNvPr>
          <p:cNvGrpSpPr/>
          <p:nvPr userDrawn="1"/>
        </p:nvGrpSpPr>
        <p:grpSpPr>
          <a:xfrm>
            <a:off x="5522050" y="925542"/>
            <a:ext cx="3942764" cy="5059622"/>
            <a:chOff x="5522050" y="925542"/>
            <a:chExt cx="3942764" cy="5059622"/>
          </a:xfrm>
          <a:solidFill>
            <a:schemeClr val="bg1">
              <a:alpha val="50000"/>
            </a:schemeClr>
          </a:solidFill>
        </p:grpSpPr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DEE1B63D-60C5-4D6D-9E98-AB07B50F60A8}"/>
                </a:ext>
              </a:extLst>
            </p:cNvPr>
            <p:cNvSpPr/>
            <p:nvPr userDrawn="1"/>
          </p:nvSpPr>
          <p:spPr>
            <a:xfrm>
              <a:off x="5882715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2FC027C7-455F-4ED0-BC86-CAEFB87DB698}"/>
                </a:ext>
              </a:extLst>
            </p:cNvPr>
            <p:cNvSpPr/>
            <p:nvPr userDrawn="1"/>
          </p:nvSpPr>
          <p:spPr>
            <a:xfrm>
              <a:off x="624338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DCB66CEE-F0D2-45F0-967A-1E1CEBEB4C9A}"/>
                </a:ext>
              </a:extLst>
            </p:cNvPr>
            <p:cNvSpPr/>
            <p:nvPr userDrawn="1"/>
          </p:nvSpPr>
          <p:spPr>
            <a:xfrm>
              <a:off x="6604044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ACFFF094-B6AE-449D-B877-2CB6DD807425}"/>
                </a:ext>
              </a:extLst>
            </p:cNvPr>
            <p:cNvSpPr/>
            <p:nvPr userDrawn="1"/>
          </p:nvSpPr>
          <p:spPr>
            <a:xfrm>
              <a:off x="552205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F0C840D3-E7F6-49F3-8147-7C247C695BC0}"/>
              </a:ext>
            </a:extLst>
          </p:cNvPr>
          <p:cNvSpPr/>
          <p:nvPr userDrawn="1"/>
        </p:nvSpPr>
        <p:spPr>
          <a:xfrm>
            <a:off x="2429417" y="1620479"/>
            <a:ext cx="7333163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 descr="图片包含 定居者&#10;&#10;描述已自动生成">
            <a:extLst>
              <a:ext uri="{FF2B5EF4-FFF2-40B4-BE49-F238E27FC236}">
                <a16:creationId xmlns:a16="http://schemas.microsoft.com/office/drawing/2014/main" id="{A8D24D6F-CBF0-40A6-9E32-40ADD2481A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24" y="4150526"/>
            <a:ext cx="3309134" cy="177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8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B44AB3F5-4055-4785-9A4C-C51DAAAF237A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CB77B5C-CB19-4DAB-97BC-8A001350AF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C56B0F-8B8F-4C51-A2F3-90D2DA9E0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FB64-308D-43C5-AA0E-4F89F1CFF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8345-C9D9-48D5-B735-976AD85E1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B4323-04B8-47D7-BF3C-45C8BA4B0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EE880-2711-4DB1-9F31-10B6AC31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6B7F9-A76F-4006-86FA-02CC34D9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6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DD07-9EA9-49B3-915C-23548E21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85C65-AE76-442F-B312-98A8281F8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961DC-7FB3-47B8-9801-B7A20937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2D6D5-1E90-481C-A585-AA7ECD4D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44AD2-8370-42DE-8A48-D85EC854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2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FA11-F897-4BBB-B7E1-47149763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2418C-F9F7-4EB8-9EAE-2750190ED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8105C-28D4-455F-A394-F04E1A9E8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65AAB-189C-4BF0-84F5-85CA1845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B1BBD-90C2-45FE-9EA8-37EEE897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B12A5-F535-40BC-AB12-842B5F79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2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5766-27D2-421B-A1FB-D814CEE9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71A41-219C-4A94-9E47-5D2CA951E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C1BD8-1F7C-480C-A678-AF4BC3149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7CF8E-C66A-4FFE-B767-0D0FA3139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89EE4-D0B2-4C77-95CE-E2E88EC47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5A1CD-C758-4233-8686-FEEAE8C1A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AFA339-50A1-40C6-9924-409FD750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E72CB6-3BB2-4765-AB56-C87449F4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4EE44-DE2F-4AE9-951A-FEFB4851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5B3ACF-E1F1-4501-B32B-EDE1C91A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B1BBD-0988-48D2-96B6-9300BA87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9EF3E-BF13-479A-A79C-939BBD7F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6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A596C-259E-4EFA-9814-1FC3838E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F31C3-190E-4C46-9ECF-C9416CBA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C8627-9809-46B8-B6BB-1FE44FD1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3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8C92-9905-4234-B649-F408ACF4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46777-837E-40FE-84A6-1B64AB5E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4700E-CB13-4546-A123-8A33CC337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C0889-16A4-4086-91B5-6ECA8AC0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E2A24-CD2D-4516-B019-5829114B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D44D8-C6C3-4700-A490-538ECB1E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6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8EC00-A4DC-4BF6-85CD-5A85F64F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1D21E-4647-44E3-8D27-5FA28FCAE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2943D-0FE0-4077-922C-2FF0E9729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BD663-8821-42DA-B216-612BE7A0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6A56B-770A-49E1-B405-3C3D256C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10698-FFA8-4677-9215-8D5E6EFA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1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59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AEF441-F270-B1A9-07F1-5CFB2C13E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E944FA-8CED-67C8-D738-CEED3AA8D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469" y="350091"/>
            <a:ext cx="2261812" cy="1109568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770072A7-8025-46D2-7EF9-7662454D7E23}"/>
              </a:ext>
            </a:extLst>
          </p:cNvPr>
          <p:cNvSpPr/>
          <p:nvPr/>
        </p:nvSpPr>
        <p:spPr>
          <a:xfrm>
            <a:off x="297752" y="1647825"/>
            <a:ext cx="3255073" cy="5143500"/>
          </a:xfrm>
          <a:custGeom>
            <a:avLst/>
            <a:gdLst/>
            <a:ahLst/>
            <a:cxnLst/>
            <a:rect l="l" t="t" r="r" b="b"/>
            <a:pathLst>
              <a:path w="5462397" h="8229600">
                <a:moveTo>
                  <a:pt x="0" y="0"/>
                </a:moveTo>
                <a:lnTo>
                  <a:pt x="5462396" y="0"/>
                </a:lnTo>
                <a:lnTo>
                  <a:pt x="54623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F56B25-2B79-B9D5-7A7D-7CB720E399CB}"/>
              </a:ext>
            </a:extLst>
          </p:cNvPr>
          <p:cNvSpPr/>
          <p:nvPr/>
        </p:nvSpPr>
        <p:spPr>
          <a:xfrm>
            <a:off x="3371851" y="1657350"/>
            <a:ext cx="8362950" cy="3076575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20099-B544-2DDD-C812-BCA7892197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2941" y="2466135"/>
            <a:ext cx="8047417" cy="1792379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4FB4B1A-C8FF-B204-B5CC-8D0A418B8E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067" y="0"/>
            <a:ext cx="1727360" cy="17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2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AEF441-F270-B1A9-07F1-5CFB2C13E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7C4B95-5B39-F69C-EF68-34DB75A0767A}"/>
              </a:ext>
            </a:extLst>
          </p:cNvPr>
          <p:cNvSpPr/>
          <p:nvPr/>
        </p:nvSpPr>
        <p:spPr>
          <a:xfrm>
            <a:off x="278296" y="265043"/>
            <a:ext cx="11677730" cy="6334540"/>
          </a:xfrm>
          <a:prstGeom prst="roundRect">
            <a:avLst>
              <a:gd name="adj" fmla="val 99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7F188D-3C3D-FAF0-EE70-23E0BA4E78EC}"/>
              </a:ext>
            </a:extLst>
          </p:cNvPr>
          <p:cNvGrpSpPr/>
          <p:nvPr/>
        </p:nvGrpSpPr>
        <p:grpSpPr>
          <a:xfrm>
            <a:off x="1737791" y="886339"/>
            <a:ext cx="9503229" cy="4379162"/>
            <a:chOff x="538843" y="989833"/>
            <a:chExt cx="11088007" cy="47950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09C663A-4DEB-467F-0E32-E79D4664A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CAD149-D54F-F14A-5833-3DC739E1694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19" name="Picture 18" descr="Không có mô tả.">
            <a:extLst>
              <a:ext uri="{FF2B5EF4-FFF2-40B4-BE49-F238E27FC236}">
                <a16:creationId xmlns:a16="http://schemas.microsoft.com/office/drawing/2014/main" id="{0116530B-AB3A-23EC-9351-9A0ECE035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61285" y="656653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24">
            <a:extLst>
              <a:ext uri="{FF2B5EF4-FFF2-40B4-BE49-F238E27FC236}">
                <a16:creationId xmlns:a16="http://schemas.microsoft.com/office/drawing/2014/main" id="{9089CF25-AF90-3F5D-847F-62833273FF42}"/>
              </a:ext>
            </a:extLst>
          </p:cNvPr>
          <p:cNvSpPr/>
          <p:nvPr/>
        </p:nvSpPr>
        <p:spPr>
          <a:xfrm>
            <a:off x="4242245" y="526550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  +  5  =  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5A1849-12D6-4ACB-3A79-7603D3B5FFBA}"/>
              </a:ext>
            </a:extLst>
          </p:cNvPr>
          <p:cNvSpPr/>
          <p:nvPr/>
        </p:nvSpPr>
        <p:spPr>
          <a:xfrm>
            <a:off x="3710126" y="959172"/>
            <a:ext cx="3267722" cy="178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73D66219-66B8-D3A2-B4CB-780D48FF0E75}"/>
              </a:ext>
            </a:extLst>
          </p:cNvPr>
          <p:cNvSpPr/>
          <p:nvPr/>
        </p:nvSpPr>
        <p:spPr>
          <a:xfrm>
            <a:off x="3741851" y="594249"/>
            <a:ext cx="3401465" cy="1852052"/>
          </a:xfrm>
          <a:prstGeom prst="cloudCallout">
            <a:avLst>
              <a:gd name="adj1" fmla="val -55591"/>
              <a:gd name="adj2" fmla="val 5502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891705-346B-AD4B-07FD-FF71FC31FC56}"/>
              </a:ext>
            </a:extLst>
          </p:cNvPr>
          <p:cNvSpPr/>
          <p:nvPr/>
        </p:nvSpPr>
        <p:spPr>
          <a:xfrm>
            <a:off x="8175594" y="594249"/>
            <a:ext cx="3267722" cy="178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0A7FEDB6-AD87-7145-9134-F344CF87360F}"/>
              </a:ext>
            </a:extLst>
          </p:cNvPr>
          <p:cNvSpPr/>
          <p:nvPr/>
        </p:nvSpPr>
        <p:spPr>
          <a:xfrm>
            <a:off x="8429147" y="959171"/>
            <a:ext cx="3401465" cy="1424725"/>
          </a:xfrm>
          <a:prstGeom prst="cloudCallout">
            <a:avLst>
              <a:gd name="adj1" fmla="val -55591"/>
              <a:gd name="adj2" fmla="val 5502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699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AEF441-F270-B1A9-07F1-5CFB2C13E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7C4B95-5B39-F69C-EF68-34DB75A0767A}"/>
              </a:ext>
            </a:extLst>
          </p:cNvPr>
          <p:cNvSpPr/>
          <p:nvPr/>
        </p:nvSpPr>
        <p:spPr>
          <a:xfrm>
            <a:off x="278296" y="265043"/>
            <a:ext cx="11677730" cy="6334540"/>
          </a:xfrm>
          <a:prstGeom prst="roundRect">
            <a:avLst>
              <a:gd name="adj" fmla="val 99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3FB7FF-7A0D-7F6D-15EB-ED5C9B069A72}"/>
              </a:ext>
            </a:extLst>
          </p:cNvPr>
          <p:cNvGrpSpPr/>
          <p:nvPr/>
        </p:nvGrpSpPr>
        <p:grpSpPr>
          <a:xfrm flipH="1">
            <a:off x="727771" y="2361454"/>
            <a:ext cx="633767" cy="614624"/>
            <a:chOff x="1180524" y="481715"/>
            <a:chExt cx="2317638" cy="2247631"/>
          </a:xfrm>
        </p:grpSpPr>
        <p:sp>
          <p:nvSpPr>
            <p:cNvPr id="6" name="Freeform 1">
              <a:extLst>
                <a:ext uri="{FF2B5EF4-FFF2-40B4-BE49-F238E27FC236}">
                  <a16:creationId xmlns:a16="http://schemas.microsoft.com/office/drawing/2014/main" id="{C6254013-4447-5210-6E62-218BA96452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AEADC4FB-BE5C-6A29-6E88-C548841350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F2B666-9F27-C56A-C192-48154F248C8E}"/>
              </a:ext>
            </a:extLst>
          </p:cNvPr>
          <p:cNvGrpSpPr/>
          <p:nvPr/>
        </p:nvGrpSpPr>
        <p:grpSpPr>
          <a:xfrm>
            <a:off x="7597916" y="2387562"/>
            <a:ext cx="618539" cy="611760"/>
            <a:chOff x="1177540" y="481715"/>
            <a:chExt cx="2317638" cy="2247631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1CB0618-31CA-46BF-085F-9A612991B0E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1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58C3C0CA-0AE3-333B-1717-73DFD49C4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9A8E5B-6CBB-A0F5-6E73-FC5D6E0A8D9D}"/>
              </a:ext>
            </a:extLst>
          </p:cNvPr>
          <p:cNvGrpSpPr/>
          <p:nvPr/>
        </p:nvGrpSpPr>
        <p:grpSpPr>
          <a:xfrm flipH="1">
            <a:off x="2266507" y="2357158"/>
            <a:ext cx="633767" cy="614624"/>
            <a:chOff x="1180524" y="481715"/>
            <a:chExt cx="2317638" cy="2247631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3391653-1C81-D14C-4494-27B44A7A9D8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1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734FA147-DA8E-AA70-4C37-336C306DA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FF21E8-429E-3068-5B03-071CF9078CF5}"/>
              </a:ext>
            </a:extLst>
          </p:cNvPr>
          <p:cNvGrpSpPr/>
          <p:nvPr/>
        </p:nvGrpSpPr>
        <p:grpSpPr>
          <a:xfrm flipH="1">
            <a:off x="1497139" y="2358590"/>
            <a:ext cx="633767" cy="614624"/>
            <a:chOff x="1180524" y="481715"/>
            <a:chExt cx="2317638" cy="2247631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FB18DF8-46F4-7837-F9BB-5047FD6E4DA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1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6DF0D80B-CB8E-ACE1-5A8E-68ACA927F6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D36A30-184B-8B99-68A7-DFB37FBDC0CB}"/>
              </a:ext>
            </a:extLst>
          </p:cNvPr>
          <p:cNvGrpSpPr/>
          <p:nvPr/>
        </p:nvGrpSpPr>
        <p:grpSpPr>
          <a:xfrm flipH="1">
            <a:off x="2986618" y="2357158"/>
            <a:ext cx="633767" cy="614624"/>
            <a:chOff x="1180524" y="481715"/>
            <a:chExt cx="2317638" cy="2247631"/>
          </a:xfrm>
        </p:grpSpPr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45F1CC2B-2F10-3086-FA6E-CABBF367EFB9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1D9351AC-6746-7F33-1AE3-EB1E743CA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5D77BE-57BA-AFF0-6602-2AD603C1F87B}"/>
              </a:ext>
            </a:extLst>
          </p:cNvPr>
          <p:cNvGrpSpPr/>
          <p:nvPr/>
        </p:nvGrpSpPr>
        <p:grpSpPr>
          <a:xfrm flipH="1">
            <a:off x="3721957" y="2354294"/>
            <a:ext cx="633767" cy="614624"/>
            <a:chOff x="1180524" y="481715"/>
            <a:chExt cx="2317638" cy="2247631"/>
          </a:xfrm>
        </p:grpSpPr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CD1E20C9-E818-698D-5619-2BB2761D4F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3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6A76F228-1150-963B-7118-A385C25DB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586A86F-190E-45F6-0547-261047F90952}"/>
              </a:ext>
            </a:extLst>
          </p:cNvPr>
          <p:cNvGrpSpPr/>
          <p:nvPr/>
        </p:nvGrpSpPr>
        <p:grpSpPr>
          <a:xfrm flipH="1">
            <a:off x="4456381" y="2361454"/>
            <a:ext cx="633767" cy="614624"/>
            <a:chOff x="1180524" y="481715"/>
            <a:chExt cx="2317638" cy="2247631"/>
          </a:xfrm>
        </p:grpSpPr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8169EE70-7995-0EF4-4E26-E496CDA77D16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3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248E4AAF-9A6D-ACBB-F77E-EF8AC2A87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F47985-D758-0A6D-8E4C-B40AF3280D67}"/>
              </a:ext>
            </a:extLst>
          </p:cNvPr>
          <p:cNvGrpSpPr/>
          <p:nvPr/>
        </p:nvGrpSpPr>
        <p:grpSpPr>
          <a:xfrm flipH="1">
            <a:off x="5190805" y="2352848"/>
            <a:ext cx="633767" cy="614624"/>
            <a:chOff x="1180524" y="481715"/>
            <a:chExt cx="2317638" cy="2247631"/>
          </a:xfrm>
        </p:grpSpPr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214E87BC-0981-8360-C5AB-EF9D36890039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3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110A6BF-62B0-FF34-1851-954EDD39F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2FAEC1-9207-2B64-80DC-842AB28A9262}"/>
              </a:ext>
            </a:extLst>
          </p:cNvPr>
          <p:cNvGrpSpPr/>
          <p:nvPr/>
        </p:nvGrpSpPr>
        <p:grpSpPr>
          <a:xfrm flipH="1">
            <a:off x="5925229" y="2361454"/>
            <a:ext cx="633767" cy="614624"/>
            <a:chOff x="1180524" y="481715"/>
            <a:chExt cx="2317638" cy="2247631"/>
          </a:xfrm>
        </p:grpSpPr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EB1D56C5-3DDA-6736-080B-D29E5F81467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3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14909AA-DD5E-4667-D59C-2872CC278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A859EB-3A80-7EDC-48A5-E1E8A22AFE0D}"/>
              </a:ext>
            </a:extLst>
          </p:cNvPr>
          <p:cNvGrpSpPr/>
          <p:nvPr/>
        </p:nvGrpSpPr>
        <p:grpSpPr>
          <a:xfrm flipH="1">
            <a:off x="6638887" y="2349984"/>
            <a:ext cx="633767" cy="614624"/>
            <a:chOff x="1180524" y="481715"/>
            <a:chExt cx="2317638" cy="2247631"/>
          </a:xfrm>
        </p:grpSpPr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5FCDB07B-D745-36D5-0686-2D8A1C99FB3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4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6B0C1EB1-3359-9D24-1283-8D7C6745E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4371A31-2B0B-84BD-B6F0-D47B6141F291}"/>
              </a:ext>
            </a:extLst>
          </p:cNvPr>
          <p:cNvGrpSpPr/>
          <p:nvPr/>
        </p:nvGrpSpPr>
        <p:grpSpPr>
          <a:xfrm>
            <a:off x="8295431" y="2373228"/>
            <a:ext cx="618539" cy="611760"/>
            <a:chOff x="1177540" y="481715"/>
            <a:chExt cx="2317638" cy="2247631"/>
          </a:xfrm>
        </p:grpSpPr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BF2D1888-4806-558F-3FC2-8C7F6612DD8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4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5E4EED9-D778-D55E-A479-383997A92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FDC638F-9D18-165D-A736-69300028EF20}"/>
              </a:ext>
            </a:extLst>
          </p:cNvPr>
          <p:cNvGrpSpPr/>
          <p:nvPr/>
        </p:nvGrpSpPr>
        <p:grpSpPr>
          <a:xfrm>
            <a:off x="9008932" y="2395429"/>
            <a:ext cx="618539" cy="611760"/>
            <a:chOff x="1177540" y="481715"/>
            <a:chExt cx="2317638" cy="2247631"/>
          </a:xfrm>
        </p:grpSpPr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718E48E9-351E-6B4E-A7B0-93950B3F91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4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18C5C341-5FDD-7238-E796-B6B8A26C9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6CAA266-37C3-E30F-1D51-0D3A6F349E27}"/>
              </a:ext>
            </a:extLst>
          </p:cNvPr>
          <p:cNvGrpSpPr/>
          <p:nvPr/>
        </p:nvGrpSpPr>
        <p:grpSpPr>
          <a:xfrm>
            <a:off x="9706447" y="2393621"/>
            <a:ext cx="618539" cy="611760"/>
            <a:chOff x="1177540" y="481715"/>
            <a:chExt cx="2317638" cy="2247631"/>
          </a:xfrm>
        </p:grpSpPr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DC4A68B-7CF5-B0EA-83BE-51C6E989FD0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5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082D135D-6E2D-9C18-736C-040AC10F2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8FEB7E4-5BD0-A77D-322E-8533966AF6DA}"/>
              </a:ext>
            </a:extLst>
          </p:cNvPr>
          <p:cNvGrpSpPr/>
          <p:nvPr/>
        </p:nvGrpSpPr>
        <p:grpSpPr>
          <a:xfrm>
            <a:off x="10391536" y="2403296"/>
            <a:ext cx="618539" cy="611760"/>
            <a:chOff x="1177540" y="481715"/>
            <a:chExt cx="2317638" cy="2247631"/>
          </a:xfrm>
        </p:grpSpPr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8121D112-8742-7C69-6CAF-EBD127D7891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5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8EF4EC40-80E9-E429-FB0F-55EBFB28A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Right Brace 54">
            <a:extLst>
              <a:ext uri="{FF2B5EF4-FFF2-40B4-BE49-F238E27FC236}">
                <a16:creationId xmlns:a16="http://schemas.microsoft.com/office/drawing/2014/main" id="{2F555B39-F550-62BF-9646-EC771B064965}"/>
              </a:ext>
            </a:extLst>
          </p:cNvPr>
          <p:cNvSpPr/>
          <p:nvPr/>
        </p:nvSpPr>
        <p:spPr>
          <a:xfrm rot="5400000">
            <a:off x="3842033" y="-55698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7AB0028-E91B-C404-3860-1F2FE912958C}"/>
              </a:ext>
            </a:extLst>
          </p:cNvPr>
          <p:cNvSpPr/>
          <p:nvPr/>
        </p:nvSpPr>
        <p:spPr>
          <a:xfrm>
            <a:off x="3494887" y="3387228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7094164-0574-1BE9-6101-AED1E14B21A8}"/>
              </a:ext>
            </a:extLst>
          </p:cNvPr>
          <p:cNvSpPr/>
          <p:nvPr/>
        </p:nvSpPr>
        <p:spPr>
          <a:xfrm>
            <a:off x="7384053" y="323968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5DFD809-26DD-13FC-215C-1E76E7CF427E}"/>
              </a:ext>
            </a:extLst>
          </p:cNvPr>
          <p:cNvGrpSpPr/>
          <p:nvPr/>
        </p:nvGrpSpPr>
        <p:grpSpPr>
          <a:xfrm>
            <a:off x="2782892" y="-767168"/>
            <a:ext cx="5977241" cy="5071218"/>
            <a:chOff x="2837776" y="-1272633"/>
            <a:chExt cx="5592325" cy="5047819"/>
          </a:xfrm>
        </p:grpSpPr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EB57D4BF-A989-CA8E-7115-D3DDA820434F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Triangle 48">
              <a:extLst>
                <a:ext uri="{FF2B5EF4-FFF2-40B4-BE49-F238E27FC236}">
                  <a16:creationId xmlns:a16="http://schemas.microsoft.com/office/drawing/2014/main" id="{986C1C9B-F749-0425-4EB1-81A8F14BDC8B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CB36857-899D-37CC-AC99-E21FE4FC1D30}"/>
              </a:ext>
            </a:extLst>
          </p:cNvPr>
          <p:cNvGrpSpPr/>
          <p:nvPr/>
        </p:nvGrpSpPr>
        <p:grpSpPr>
          <a:xfrm>
            <a:off x="8010123" y="3710835"/>
            <a:ext cx="581270" cy="285684"/>
            <a:chOff x="7978370" y="2289237"/>
            <a:chExt cx="581270" cy="285684"/>
          </a:xfrm>
        </p:grpSpPr>
        <p:sp>
          <p:nvSpPr>
            <p:cNvPr id="62" name="Arc 59">
              <a:extLst>
                <a:ext uri="{FF2B5EF4-FFF2-40B4-BE49-F238E27FC236}">
                  <a16:creationId xmlns:a16="http://schemas.microsoft.com/office/drawing/2014/main" id="{99105C1F-F896-A4F6-F5E2-0525325D06F8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Triangle 60">
              <a:extLst>
                <a:ext uri="{FF2B5EF4-FFF2-40B4-BE49-F238E27FC236}">
                  <a16:creationId xmlns:a16="http://schemas.microsoft.com/office/drawing/2014/main" id="{FA902292-77AC-17C2-ABE1-82930032F1D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40426A24-6FD7-15D6-19BC-E6CCDE4DB305}"/>
              </a:ext>
            </a:extLst>
          </p:cNvPr>
          <p:cNvSpPr/>
          <p:nvPr/>
        </p:nvSpPr>
        <p:spPr>
          <a:xfrm>
            <a:off x="8119279" y="3231647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FA9220D-99DB-FFC0-A87B-AD996D8976CD}"/>
              </a:ext>
            </a:extLst>
          </p:cNvPr>
          <p:cNvGrpSpPr/>
          <p:nvPr/>
        </p:nvGrpSpPr>
        <p:grpSpPr>
          <a:xfrm>
            <a:off x="8741366" y="3713686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:a16="http://schemas.microsoft.com/office/drawing/2014/main" id="{6E186539-F2C3-276A-B695-024FBDA64FB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E5CCEDAC-9387-917D-4C0E-643325EC591A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947A109B-3391-A0A7-3EB5-1589C86C815B}"/>
              </a:ext>
            </a:extLst>
          </p:cNvPr>
          <p:cNvSpPr/>
          <p:nvPr/>
        </p:nvSpPr>
        <p:spPr>
          <a:xfrm>
            <a:off x="8850522" y="3223346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94E6AAC-1054-CE5B-36D3-C729F2482827}"/>
              </a:ext>
            </a:extLst>
          </p:cNvPr>
          <p:cNvGrpSpPr/>
          <p:nvPr/>
        </p:nvGrpSpPr>
        <p:grpSpPr>
          <a:xfrm>
            <a:off x="9441646" y="3751649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:a16="http://schemas.microsoft.com/office/drawing/2014/main" id="{7B1B92ED-B809-A7D3-2B8B-6F6384519412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F55A03C7-922C-0FD0-188E-43BAE177EC38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43871D0C-7F87-D15F-5242-56A049286591}"/>
              </a:ext>
            </a:extLst>
          </p:cNvPr>
          <p:cNvSpPr/>
          <p:nvPr/>
        </p:nvSpPr>
        <p:spPr>
          <a:xfrm>
            <a:off x="9550802" y="3222277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3598A3B-0314-2A59-5D15-67C6F5D0EEA3}"/>
              </a:ext>
            </a:extLst>
          </p:cNvPr>
          <p:cNvGrpSpPr/>
          <p:nvPr/>
        </p:nvGrpSpPr>
        <p:grpSpPr>
          <a:xfrm>
            <a:off x="10129457" y="3751649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:a16="http://schemas.microsoft.com/office/drawing/2014/main" id="{6F59130C-7BB1-0945-97D9-546911126E35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21F0EEA1-6992-2E48-C5E2-C848327ABA5F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37563C80-4156-F31D-C264-3DFBFC8AE51E}"/>
              </a:ext>
            </a:extLst>
          </p:cNvPr>
          <p:cNvSpPr/>
          <p:nvPr/>
        </p:nvSpPr>
        <p:spPr>
          <a:xfrm>
            <a:off x="10187813" y="3222277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C9B4E61-7B31-EDB0-D2CF-E8EC78432D37}"/>
              </a:ext>
            </a:extLst>
          </p:cNvPr>
          <p:cNvSpPr txBox="1"/>
          <p:nvPr/>
        </p:nvSpPr>
        <p:spPr>
          <a:xfrm>
            <a:off x="697550" y="980127"/>
            <a:ext cx="3988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Cách 1: Đếm tiếp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F268CBF1-3BC0-AF65-286F-09987DD26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1" y="3383475"/>
            <a:ext cx="1828800" cy="1955800"/>
          </a:xfrm>
          <a:prstGeom prst="rect">
            <a:avLst/>
          </a:prstGeom>
        </p:spPr>
      </p:pic>
      <p:sp>
        <p:nvSpPr>
          <p:cNvPr id="79" name="Rounded Rectangle 79">
            <a:extLst>
              <a:ext uri="{FF2B5EF4-FFF2-40B4-BE49-F238E27FC236}">
                <a16:creationId xmlns:a16="http://schemas.microsoft.com/office/drawing/2014/main" id="{36C3EED7-F036-DADB-2389-07B73A48187E}"/>
              </a:ext>
            </a:extLst>
          </p:cNvPr>
          <p:cNvSpPr/>
          <p:nvPr/>
        </p:nvSpPr>
        <p:spPr>
          <a:xfrm>
            <a:off x="3917757" y="5230419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2962754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7" grpId="0"/>
      <p:bldP spid="64" grpId="0"/>
      <p:bldP spid="68" grpId="0"/>
      <p:bldP spid="72" grpId="0"/>
      <p:bldP spid="76" grpId="0"/>
      <p:bldP spid="77" grpId="0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AEF441-F270-B1A9-07F1-5CFB2C13E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7C4B95-5B39-F69C-EF68-34DB75A0767A}"/>
              </a:ext>
            </a:extLst>
          </p:cNvPr>
          <p:cNvSpPr/>
          <p:nvPr/>
        </p:nvSpPr>
        <p:spPr>
          <a:xfrm>
            <a:off x="171450" y="265043"/>
            <a:ext cx="11944350" cy="6334540"/>
          </a:xfrm>
          <a:prstGeom prst="roundRect">
            <a:avLst>
              <a:gd name="adj" fmla="val 99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2992C448-AB15-2FC4-5E0E-83ABDB6B3CE8}"/>
              </a:ext>
            </a:extLst>
          </p:cNvPr>
          <p:cNvSpPr/>
          <p:nvPr/>
        </p:nvSpPr>
        <p:spPr>
          <a:xfrm>
            <a:off x="333375" y="3778780"/>
            <a:ext cx="8772868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F3FAE0F4-81F2-3F4C-73A3-67E432CAA89B}"/>
              </a:ext>
            </a:extLst>
          </p:cNvPr>
          <p:cNvSpPr/>
          <p:nvPr/>
        </p:nvSpPr>
        <p:spPr>
          <a:xfrm>
            <a:off x="266700" y="1178510"/>
            <a:ext cx="8839543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25B57D-7A8F-31B2-8B63-C2F018E8C9FE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19" name="Rounded Rectangle 91">
              <a:extLst>
                <a:ext uri="{FF2B5EF4-FFF2-40B4-BE49-F238E27FC236}">
                  <a16:creationId xmlns:a16="http://schemas.microsoft.com/office/drawing/2014/main" id="{05F13F71-4F05-35E6-9B50-B4AACBD6F782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902A102-C856-D454-201B-8B4DC3BA2FDD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85" name="Freeform 103">
                <a:extLst>
                  <a:ext uri="{FF2B5EF4-FFF2-40B4-BE49-F238E27FC236}">
                    <a16:creationId xmlns:a16="http://schemas.microsoft.com/office/drawing/2014/main" id="{F1C768EA-12AF-2E8A-3903-FD3A3BD0CE9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6B20752-B28C-95C0-F6DC-10039B3B4D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EA819DD-C513-5AB7-08B2-3927D37AD3C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83" name="Freeform 101">
                <a:extLst>
                  <a:ext uri="{FF2B5EF4-FFF2-40B4-BE49-F238E27FC236}">
                    <a16:creationId xmlns:a16="http://schemas.microsoft.com/office/drawing/2014/main" id="{785EE428-0184-BCFE-E014-223A205F887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74EA05D-0874-A067-DABA-E4F2A7987F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45A78F9-323D-F4A6-9D09-C1B345147A2C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81" name="Freeform 99">
                <a:extLst>
                  <a:ext uri="{FF2B5EF4-FFF2-40B4-BE49-F238E27FC236}">
                    <a16:creationId xmlns:a16="http://schemas.microsoft.com/office/drawing/2014/main" id="{16DFE478-5276-01F6-C577-230AD306CDC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839E78E-5977-DDE3-B5AF-3E5E9CB52C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E773AA-B270-ED9E-8A45-7EED8D2DBC72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26" name="Freeform 97">
                <a:extLst>
                  <a:ext uri="{FF2B5EF4-FFF2-40B4-BE49-F238E27FC236}">
                    <a16:creationId xmlns:a16="http://schemas.microsoft.com/office/drawing/2014/main" id="{B3CE2987-D902-1DD8-8F3B-026367CAD57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AEBE6C2-0118-7480-7E24-C846738775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7132AE6-1561-04D5-BFF2-6ACA7845E436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88" name="Rounded Rectangle 62">
              <a:extLst>
                <a:ext uri="{FF2B5EF4-FFF2-40B4-BE49-F238E27FC236}">
                  <a16:creationId xmlns:a16="http://schemas.microsoft.com/office/drawing/2014/main" id="{FDBD2C2C-F96E-BAE5-DDC8-52626141B174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DBB5822-405D-84A8-9D29-4495D7C40A3B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14" name="Freeform 88">
                <a:extLst>
                  <a:ext uri="{FF2B5EF4-FFF2-40B4-BE49-F238E27FC236}">
                    <a16:creationId xmlns:a16="http://schemas.microsoft.com/office/drawing/2014/main" id="{664DBE78-818B-25DF-CAC9-8AA49E54A11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6CCB3FD-326E-F6E0-1CF3-56610BC53C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0D69EF9-0855-77F7-CB45-9D97B994F6AB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12" name="Freeform 86">
                <a:extLst>
                  <a:ext uri="{FF2B5EF4-FFF2-40B4-BE49-F238E27FC236}">
                    <a16:creationId xmlns:a16="http://schemas.microsoft.com/office/drawing/2014/main" id="{25B86453-CF57-6571-B790-7DF74C3C7B0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4EE792A-1999-C7AF-9BB8-0EF72FF151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855179C1-AC31-90C7-E407-48356739CC7D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10" name="Freeform 84">
                <a:extLst>
                  <a:ext uri="{FF2B5EF4-FFF2-40B4-BE49-F238E27FC236}">
                    <a16:creationId xmlns:a16="http://schemas.microsoft.com/office/drawing/2014/main" id="{6550C8C1-934B-01AB-D3B4-B46E997D6DF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2CCA8AD8-74C8-56A7-4AE1-F354F2D6B9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C6C25AB-8AD5-1388-D316-1DBD4F1D1D07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08" name="Freeform 82">
                <a:extLst>
                  <a:ext uri="{FF2B5EF4-FFF2-40B4-BE49-F238E27FC236}">
                    <a16:creationId xmlns:a16="http://schemas.microsoft.com/office/drawing/2014/main" id="{C5C7600A-D93D-086F-726B-93E1F715316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0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59E93E37-C26D-10F2-BBCE-C29AB4A7B4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A08338-1EEC-9537-EBFA-65DB47E87F5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106" name="Freeform 80">
                <a:extLst>
                  <a:ext uri="{FF2B5EF4-FFF2-40B4-BE49-F238E27FC236}">
                    <a16:creationId xmlns:a16="http://schemas.microsoft.com/office/drawing/2014/main" id="{C8F99A55-EA20-A4A6-CD6B-729AEA8674E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0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5FE0887-10EE-029D-CD4F-5B481D32AC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28CF4BF-17BB-2E85-F7FF-6AB15836E205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104" name="Freeform 78">
                <a:extLst>
                  <a:ext uri="{FF2B5EF4-FFF2-40B4-BE49-F238E27FC236}">
                    <a16:creationId xmlns:a16="http://schemas.microsoft.com/office/drawing/2014/main" id="{0D63140A-A65C-CBFC-5CA7-DE573AA2A7F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E545C4D-45E0-AB8A-57E9-DA00DCF690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17F883EA-F89B-ED00-7D96-FEC09F0CF931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102" name="Freeform 76">
                <a:extLst>
                  <a:ext uri="{FF2B5EF4-FFF2-40B4-BE49-F238E27FC236}">
                    <a16:creationId xmlns:a16="http://schemas.microsoft.com/office/drawing/2014/main" id="{3B6F6BB6-EBD5-3161-C914-49D8B8565AF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BB1A435B-D10F-4915-6DAB-CC456F71E7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2EC3314-4ABB-0A2C-EB11-29A511C03CDD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100" name="Freeform 74">
                <a:extLst>
                  <a:ext uri="{FF2B5EF4-FFF2-40B4-BE49-F238E27FC236}">
                    <a16:creationId xmlns:a16="http://schemas.microsoft.com/office/drawing/2014/main" id="{06FE0BC8-B421-D24D-B37B-C3C09A79844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6421C2B1-E166-04BF-43B6-F094E5A4C2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BA125A2-DB2E-CFD0-C083-06971132A895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98" name="Freeform 72">
                <a:extLst>
                  <a:ext uri="{FF2B5EF4-FFF2-40B4-BE49-F238E27FC236}">
                    <a16:creationId xmlns:a16="http://schemas.microsoft.com/office/drawing/2014/main" id="{516BEBAF-E923-C433-555B-13568403A27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D9CBD4E-AAAC-ACB7-995D-B2E3026AD3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CA7009F9-7A01-B634-387F-357F4F7EE6D4}"/>
              </a:ext>
            </a:extLst>
          </p:cNvPr>
          <p:cNvSpPr txBox="1"/>
          <p:nvPr/>
        </p:nvSpPr>
        <p:spPr>
          <a:xfrm>
            <a:off x="771333" y="3400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Cách 2: Tách số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FD992DAF-A161-3516-DE6B-2CA377BF47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9E678EA-97EE-90DE-01BB-24F002A94780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119" name="Rounded Rectangle 7">
              <a:extLst>
                <a:ext uri="{FF2B5EF4-FFF2-40B4-BE49-F238E27FC236}">
                  <a16:creationId xmlns:a16="http://schemas.microsoft.com/office/drawing/2014/main" id="{2D6BF70C-DAF6-2327-6F5C-B592686093B6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4F6B976-F458-931F-3E29-DC17928064E6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45" name="Freeform 9">
                <a:extLst>
                  <a:ext uri="{FF2B5EF4-FFF2-40B4-BE49-F238E27FC236}">
                    <a16:creationId xmlns:a16="http://schemas.microsoft.com/office/drawing/2014/main" id="{9627F257-AAA0-1C8C-9F54-56C863096E1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4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B136873C-9F10-5BA9-014A-8F4B54721D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F74495AC-9715-4DA5-38A5-381C4274D2E9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43" name="Freeform 12">
                <a:extLst>
                  <a:ext uri="{FF2B5EF4-FFF2-40B4-BE49-F238E27FC236}">
                    <a16:creationId xmlns:a16="http://schemas.microsoft.com/office/drawing/2014/main" id="{486D028C-7C2C-4A96-8E1D-0509A3EC630F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1E2EBDE-94FA-117D-D400-6886A06A76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1721B52F-A732-7948-CE2A-BEFD6BA0EC08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41" name="Freeform 15">
                <a:extLst>
                  <a:ext uri="{FF2B5EF4-FFF2-40B4-BE49-F238E27FC236}">
                    <a16:creationId xmlns:a16="http://schemas.microsoft.com/office/drawing/2014/main" id="{3D9948C2-1A82-F701-9AEF-7AF41AE0EF5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4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6C4BD1F3-1C96-3BA2-AACB-E2A79C0E2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C69C5C4-49EA-37CC-5BBF-AF70914A911E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39" name="Freeform 18">
                <a:extLst>
                  <a:ext uri="{FF2B5EF4-FFF2-40B4-BE49-F238E27FC236}">
                    <a16:creationId xmlns:a16="http://schemas.microsoft.com/office/drawing/2014/main" id="{962EBAE2-ADF0-252A-E7B3-7AC9723E63D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4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392506D-70E0-E908-F596-4E147BEFE7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B421EE4-7F62-A336-E5B9-2A25BCB9683D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137" name="Freeform 21">
                <a:extLst>
                  <a:ext uri="{FF2B5EF4-FFF2-40B4-BE49-F238E27FC236}">
                    <a16:creationId xmlns:a16="http://schemas.microsoft.com/office/drawing/2014/main" id="{C36AEDA9-F8FA-E56C-BC61-9423FEE070D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3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BFA2FBF1-DD77-083E-2B2C-F10346EBFB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34BE2ACF-6B3C-7C37-BF0F-1EB3CECAD5FF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135" name="Freeform 24">
                <a:extLst>
                  <a:ext uri="{FF2B5EF4-FFF2-40B4-BE49-F238E27FC236}">
                    <a16:creationId xmlns:a16="http://schemas.microsoft.com/office/drawing/2014/main" id="{A54B2803-1DE0-BE1C-1893-793F14CC109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3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4AC890B-3587-3A64-9DB4-2C2EB156D0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5A4B3A4-CDDA-1858-DF4E-51C79C3F6242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133" name="Freeform 27">
                <a:extLst>
                  <a:ext uri="{FF2B5EF4-FFF2-40B4-BE49-F238E27FC236}">
                    <a16:creationId xmlns:a16="http://schemas.microsoft.com/office/drawing/2014/main" id="{6BB506F2-0C4E-AA52-507F-C5705E98E7D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3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5B3ECE3-9390-9934-C2FA-D0B588F955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FA4E513-1F8C-4EFA-AC65-50BCE5D4D26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131" name="Freeform 30">
                <a:extLst>
                  <a:ext uri="{FF2B5EF4-FFF2-40B4-BE49-F238E27FC236}">
                    <a16:creationId xmlns:a16="http://schemas.microsoft.com/office/drawing/2014/main" id="{3DB370A9-9FEE-DA47-6B7E-4A26FE3CD22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B3645E4A-9C42-9112-404B-E9BD38A90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E412E0B3-FC39-FCEC-4B94-83BCA341C718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129" name="Freeform 33">
                <a:extLst>
                  <a:ext uri="{FF2B5EF4-FFF2-40B4-BE49-F238E27FC236}">
                    <a16:creationId xmlns:a16="http://schemas.microsoft.com/office/drawing/2014/main" id="{6F9BE974-DB56-3EF2-DA44-85879FD0C1E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3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D757732-FB6D-F854-9296-498B5DF6C0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9597BC3C-EB0C-D87F-F1D2-9AA66A399871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148" name="Rounded Rectangle 36">
              <a:extLst>
                <a:ext uri="{FF2B5EF4-FFF2-40B4-BE49-F238E27FC236}">
                  <a16:creationId xmlns:a16="http://schemas.microsoft.com/office/drawing/2014/main" id="{70D718B3-46F6-9837-AA74-EA9A952D7045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57D71C01-DC3D-E26E-4A24-D70B23DD8D24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162" name="Freeform 39">
                <a:extLst>
                  <a:ext uri="{FF2B5EF4-FFF2-40B4-BE49-F238E27FC236}">
                    <a16:creationId xmlns:a16="http://schemas.microsoft.com/office/drawing/2014/main" id="{9C18680A-9B51-86B9-57BD-EB52EA454A1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6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235B471-0258-D0FD-564F-E90099A623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7927A92-3426-5A10-C798-EB203D481FE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60" name="Freeform 42">
                <a:extLst>
                  <a:ext uri="{FF2B5EF4-FFF2-40B4-BE49-F238E27FC236}">
                    <a16:creationId xmlns:a16="http://schemas.microsoft.com/office/drawing/2014/main" id="{1516FF22-4684-AFD0-2FA0-9AA821D68F6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6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BDAE648B-FE35-74ED-FB10-801B396AE3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3B5D8907-35D4-F7CA-8664-42E28ED68622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58" name="Freeform 45">
                <a:extLst>
                  <a:ext uri="{FF2B5EF4-FFF2-40B4-BE49-F238E27FC236}">
                    <a16:creationId xmlns:a16="http://schemas.microsoft.com/office/drawing/2014/main" id="{A440410E-FCC2-4266-0486-DFE56B863EB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5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9F981C30-9DD7-7CB2-2634-1FB3727536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AD7CE763-CBE9-BDED-9147-BCE7DC4D6C98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56" name="Freeform 48">
                <a:extLst>
                  <a:ext uri="{FF2B5EF4-FFF2-40B4-BE49-F238E27FC236}">
                    <a16:creationId xmlns:a16="http://schemas.microsoft.com/office/drawing/2014/main" id="{A06FA5FC-7F61-7301-2E93-9734E53F91D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5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8CCEB7C8-8126-AFFE-1337-83B0619E21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A34AB108-E0CB-D060-3DC3-D00C13680BB3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154" name="Freeform 51">
                <a:extLst>
                  <a:ext uri="{FF2B5EF4-FFF2-40B4-BE49-F238E27FC236}">
                    <a16:creationId xmlns:a16="http://schemas.microsoft.com/office/drawing/2014/main" id="{C028DF60-196C-13CC-9E5C-78F95FE6AF2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5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9A89B0E-CAC3-5EED-C0FB-85F6987D43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33C5934D-DC36-10CB-0BDE-E3CA66DF70CF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B7B64DF-27E5-F579-364A-8C5A4CB71686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06D4CD3-1960-F689-947A-F3AA7628CFC8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FD8382F-5FF3-5724-4869-BB5B511A4931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168" name="Freeform 57">
              <a:extLst>
                <a:ext uri="{FF2B5EF4-FFF2-40B4-BE49-F238E27FC236}">
                  <a16:creationId xmlns:a16="http://schemas.microsoft.com/office/drawing/2014/main" id="{506E4C72-8923-3FC0-B8B7-701AB9FACB8F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6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98AA686B-F6CD-2612-1894-C5B65F991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39E5DEE-D362-3A09-F964-82FB2B59F0DB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ECFC74F-2E2A-A316-EBEA-A2C67B7A4614}"/>
              </a:ext>
            </a:extLst>
          </p:cNvPr>
          <p:cNvSpPr/>
          <p:nvPr/>
        </p:nvSpPr>
        <p:spPr>
          <a:xfrm>
            <a:off x="6665093" y="49081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60CFAC5-AAE3-A38D-F282-48A1D14FA938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3" name="Rounded Rectangle 111">
            <a:extLst>
              <a:ext uri="{FF2B5EF4-FFF2-40B4-BE49-F238E27FC236}">
                <a16:creationId xmlns:a16="http://schemas.microsoft.com/office/drawing/2014/main" id="{7751B770-BAFD-0295-21A6-8E619C2DBF22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3576110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6" grpId="0"/>
      <p:bldP spid="165" grpId="0"/>
      <p:bldP spid="166" grpId="0"/>
      <p:bldP spid="170" grpId="0"/>
      <p:bldP spid="171" grpId="0"/>
      <p:bldP spid="172" grpId="0" build="p"/>
      <p:bldP spid="17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68</Words>
  <Application>Microsoft Office PowerPoint</Application>
  <PresentationFormat>Widescreen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2024-04-27T02:35:30Z</dcterms:created>
  <dcterms:modified xsi:type="dcterms:W3CDTF">2025-10-04T02:54:30Z</dcterms:modified>
</cp:coreProperties>
</file>