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329" r:id="rId2"/>
    <p:sldId id="34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DDD14-6E20-46F1-9E89-0D11E4996233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5A369-B68B-4A10-9430-B25532A0B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668831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945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566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917957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711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398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144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844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0999581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843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9621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41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E1C58A8A-7ABD-8883-88F3-67F690A8E15F}"/>
              </a:ext>
            </a:extLst>
          </p:cNvPr>
          <p:cNvSpPr/>
          <p:nvPr/>
        </p:nvSpPr>
        <p:spPr>
          <a:xfrm>
            <a:off x="942975" y="109343"/>
            <a:ext cx="9753600" cy="3569736"/>
          </a:xfrm>
          <a:custGeom>
            <a:avLst/>
            <a:gdLst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  <a:gd name="connsiteX0" fmla="*/ 0 w 8462188"/>
              <a:gd name="connsiteY0" fmla="*/ 357330 h 3569736"/>
              <a:gd name="connsiteX1" fmla="*/ 416359 w 8462188"/>
              <a:gd name="connsiteY1" fmla="*/ 0 h 3569736"/>
              <a:gd name="connsiteX2" fmla="*/ 8045828 w 8462188"/>
              <a:gd name="connsiteY2" fmla="*/ 0 h 3569736"/>
              <a:gd name="connsiteX3" fmla="*/ 8462188 w 8462188"/>
              <a:gd name="connsiteY3" fmla="*/ 357330 h 3569736"/>
              <a:gd name="connsiteX4" fmla="*/ 8462188 w 8462188"/>
              <a:gd name="connsiteY4" fmla="*/ 3212405 h 3569736"/>
              <a:gd name="connsiteX5" fmla="*/ 8045828 w 8462188"/>
              <a:gd name="connsiteY5" fmla="*/ 3569736 h 3569736"/>
              <a:gd name="connsiteX6" fmla="*/ 416359 w 8462188"/>
              <a:gd name="connsiteY6" fmla="*/ 3569736 h 3569736"/>
              <a:gd name="connsiteX7" fmla="*/ 0 w 8462188"/>
              <a:gd name="connsiteY7" fmla="*/ 3212405 h 3569736"/>
              <a:gd name="connsiteX8" fmla="*/ 0 w 8462188"/>
              <a:gd name="connsiteY8" fmla="*/ 357330 h 356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2188" h="3569736" fill="none" extrusionOk="0">
                <a:moveTo>
                  <a:pt x="0" y="357330"/>
                </a:moveTo>
                <a:cubicBezTo>
                  <a:pt x="10505" y="258489"/>
                  <a:pt x="213101" y="-18918"/>
                  <a:pt x="416359" y="0"/>
                </a:cubicBezTo>
                <a:cubicBezTo>
                  <a:pt x="4368815" y="181815"/>
                  <a:pt x="6902389" y="-221495"/>
                  <a:pt x="8045828" y="0"/>
                </a:cubicBezTo>
                <a:cubicBezTo>
                  <a:pt x="8195911" y="-12800"/>
                  <a:pt x="8482111" y="144702"/>
                  <a:pt x="8462188" y="357330"/>
                </a:cubicBezTo>
                <a:cubicBezTo>
                  <a:pt x="8487181" y="1284541"/>
                  <a:pt x="8643600" y="2670259"/>
                  <a:pt x="8462188" y="3212405"/>
                </a:cubicBezTo>
                <a:cubicBezTo>
                  <a:pt x="8411380" y="3460071"/>
                  <a:pt x="8315169" y="3568408"/>
                  <a:pt x="8045828" y="3569736"/>
                </a:cubicBezTo>
                <a:cubicBezTo>
                  <a:pt x="5211794" y="3479672"/>
                  <a:pt x="1983151" y="3500335"/>
                  <a:pt x="416359" y="3569736"/>
                </a:cubicBezTo>
                <a:cubicBezTo>
                  <a:pt x="174602" y="3500206"/>
                  <a:pt x="1574" y="3483945"/>
                  <a:pt x="0" y="3212405"/>
                </a:cubicBezTo>
                <a:cubicBezTo>
                  <a:pt x="-276263" y="1811739"/>
                  <a:pt x="3989" y="651214"/>
                  <a:pt x="0" y="357330"/>
                </a:cubicBezTo>
                <a:close/>
              </a:path>
              <a:path w="8462188" h="3569736" stroke="0" extrusionOk="0">
                <a:moveTo>
                  <a:pt x="0" y="357330"/>
                </a:moveTo>
                <a:cubicBezTo>
                  <a:pt x="-29998" y="151866"/>
                  <a:pt x="213814" y="8353"/>
                  <a:pt x="416359" y="0"/>
                </a:cubicBezTo>
                <a:cubicBezTo>
                  <a:pt x="1267743" y="-412793"/>
                  <a:pt x="6780082" y="332455"/>
                  <a:pt x="8045828" y="0"/>
                </a:cubicBezTo>
                <a:cubicBezTo>
                  <a:pt x="8194057" y="-5568"/>
                  <a:pt x="8477020" y="222304"/>
                  <a:pt x="8462188" y="357330"/>
                </a:cubicBezTo>
                <a:cubicBezTo>
                  <a:pt x="8708181" y="1161474"/>
                  <a:pt x="8883134" y="2307580"/>
                  <a:pt x="8462188" y="3212405"/>
                </a:cubicBezTo>
                <a:cubicBezTo>
                  <a:pt x="8496264" y="3444274"/>
                  <a:pt x="8255568" y="3558064"/>
                  <a:pt x="8045828" y="3569736"/>
                </a:cubicBezTo>
                <a:cubicBezTo>
                  <a:pt x="5473521" y="3564462"/>
                  <a:pt x="3183437" y="4043586"/>
                  <a:pt x="416359" y="3569736"/>
                </a:cubicBezTo>
                <a:cubicBezTo>
                  <a:pt x="196539" y="3525327"/>
                  <a:pt x="9827" y="3372820"/>
                  <a:pt x="0" y="3212405"/>
                </a:cubicBezTo>
                <a:cubicBezTo>
                  <a:pt x="-307069" y="2690200"/>
                  <a:pt x="-343819" y="1049533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-19660" y="156869"/>
                  <a:pt x="210088" y="18708"/>
                  <a:pt x="416359" y="0"/>
                </a:cubicBezTo>
                <a:cubicBezTo>
                  <a:pt x="4100242" y="207383"/>
                  <a:pt x="6858352" y="63395"/>
                  <a:pt x="8045828" y="0"/>
                </a:cubicBezTo>
                <a:cubicBezTo>
                  <a:pt x="8258094" y="9725"/>
                  <a:pt x="8498124" y="161692"/>
                  <a:pt x="8462188" y="357330"/>
                </a:cubicBezTo>
                <a:cubicBezTo>
                  <a:pt x="8442509" y="1368721"/>
                  <a:pt x="8693654" y="2688445"/>
                  <a:pt x="8462188" y="3212405"/>
                </a:cubicBezTo>
                <a:cubicBezTo>
                  <a:pt x="8443617" y="3467353"/>
                  <a:pt x="8281601" y="3536682"/>
                  <a:pt x="8045828" y="3569736"/>
                </a:cubicBezTo>
                <a:cubicBezTo>
                  <a:pt x="4233592" y="3523029"/>
                  <a:pt x="2397532" y="3326095"/>
                  <a:pt x="416359" y="3569736"/>
                </a:cubicBezTo>
                <a:cubicBezTo>
                  <a:pt x="178850" y="3530872"/>
                  <a:pt x="50543" y="3429203"/>
                  <a:pt x="0" y="3212405"/>
                </a:cubicBezTo>
                <a:cubicBezTo>
                  <a:pt x="-249077" y="1937544"/>
                  <a:pt x="-75712" y="697254"/>
                  <a:pt x="0" y="357330"/>
                </a:cubicBezTo>
                <a:close/>
              </a:path>
              <a:path w="8462188" h="3569736" fill="none" stroke="0" extrusionOk="0">
                <a:moveTo>
                  <a:pt x="0" y="357330"/>
                </a:moveTo>
                <a:cubicBezTo>
                  <a:pt x="3666" y="187878"/>
                  <a:pt x="237591" y="13268"/>
                  <a:pt x="416359" y="0"/>
                </a:cubicBezTo>
                <a:cubicBezTo>
                  <a:pt x="4128606" y="267352"/>
                  <a:pt x="6848779" y="-98374"/>
                  <a:pt x="8045828" y="0"/>
                </a:cubicBezTo>
                <a:cubicBezTo>
                  <a:pt x="8191972" y="-5164"/>
                  <a:pt x="8484745" y="158663"/>
                  <a:pt x="8462188" y="357330"/>
                </a:cubicBezTo>
                <a:cubicBezTo>
                  <a:pt x="8457198" y="1374748"/>
                  <a:pt x="8648465" y="2669215"/>
                  <a:pt x="8462188" y="3212405"/>
                </a:cubicBezTo>
                <a:cubicBezTo>
                  <a:pt x="8420846" y="3450669"/>
                  <a:pt x="8304931" y="3566053"/>
                  <a:pt x="8045828" y="3569736"/>
                </a:cubicBezTo>
                <a:cubicBezTo>
                  <a:pt x="4877773" y="3136593"/>
                  <a:pt x="2178633" y="3389265"/>
                  <a:pt x="416359" y="3569736"/>
                </a:cubicBezTo>
                <a:cubicBezTo>
                  <a:pt x="171983" y="3514997"/>
                  <a:pt x="8630" y="3450977"/>
                  <a:pt x="0" y="3212405"/>
                </a:cubicBezTo>
                <a:cubicBezTo>
                  <a:pt x="-264292" y="1875714"/>
                  <a:pt x="-480" y="669959"/>
                  <a:pt x="0" y="35733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3694780287">
                  <a:custGeom>
                    <a:avLst/>
                    <a:gdLst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  <a:gd name="connsiteX0" fmla="*/ 0 w 9753600"/>
                      <a:gd name="connsiteY0" fmla="*/ 357330 h 3569736"/>
                      <a:gd name="connsiteX1" fmla="*/ 479899 w 9753600"/>
                      <a:gd name="connsiteY1" fmla="*/ 0 h 3569736"/>
                      <a:gd name="connsiteX2" fmla="*/ 9273699 w 9753600"/>
                      <a:gd name="connsiteY2" fmla="*/ 0 h 3569736"/>
                      <a:gd name="connsiteX3" fmla="*/ 9753600 w 9753600"/>
                      <a:gd name="connsiteY3" fmla="*/ 357330 h 3569736"/>
                      <a:gd name="connsiteX4" fmla="*/ 9753600 w 9753600"/>
                      <a:gd name="connsiteY4" fmla="*/ 3212405 h 3569736"/>
                      <a:gd name="connsiteX5" fmla="*/ 9273699 w 9753600"/>
                      <a:gd name="connsiteY5" fmla="*/ 3569736 h 3569736"/>
                      <a:gd name="connsiteX6" fmla="*/ 479899 w 9753600"/>
                      <a:gd name="connsiteY6" fmla="*/ 3569736 h 3569736"/>
                      <a:gd name="connsiteX7" fmla="*/ 0 w 9753600"/>
                      <a:gd name="connsiteY7" fmla="*/ 3212405 h 3569736"/>
                      <a:gd name="connsiteX8" fmla="*/ 0 w 9753600"/>
                      <a:gd name="connsiteY8" fmla="*/ 357330 h 3569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753600" h="3569736" fill="none" extrusionOk="0">
                        <a:moveTo>
                          <a:pt x="0" y="357330"/>
                        </a:moveTo>
                        <a:cubicBezTo>
                          <a:pt x="16706" y="304421"/>
                          <a:pt x="264987" y="-33173"/>
                          <a:pt x="479899" y="0"/>
                        </a:cubicBezTo>
                        <a:cubicBezTo>
                          <a:pt x="5135280" y="183373"/>
                          <a:pt x="8022046" y="-321181"/>
                          <a:pt x="9273699" y="0"/>
                        </a:cubicBezTo>
                        <a:cubicBezTo>
                          <a:pt x="9408321" y="-19200"/>
                          <a:pt x="9800303" y="125369"/>
                          <a:pt x="9753600" y="357330"/>
                        </a:cubicBezTo>
                        <a:cubicBezTo>
                          <a:pt x="9877196" y="1239251"/>
                          <a:pt x="10023490" y="2740385"/>
                          <a:pt x="9753600" y="3212405"/>
                        </a:cubicBezTo>
                        <a:cubicBezTo>
                          <a:pt x="9679862" y="3476191"/>
                          <a:pt x="9586495" y="3568323"/>
                          <a:pt x="9273699" y="3569736"/>
                        </a:cubicBezTo>
                        <a:cubicBezTo>
                          <a:pt x="6348553" y="3505920"/>
                          <a:pt x="2106516" y="3482348"/>
                          <a:pt x="479899" y="3569736"/>
                        </a:cubicBezTo>
                        <a:cubicBezTo>
                          <a:pt x="199685" y="3490221"/>
                          <a:pt x="2567" y="3519722"/>
                          <a:pt x="0" y="3212405"/>
                        </a:cubicBezTo>
                        <a:cubicBezTo>
                          <a:pt x="-328208" y="1790838"/>
                          <a:pt x="29612" y="639947"/>
                          <a:pt x="0" y="357330"/>
                        </a:cubicBezTo>
                        <a:close/>
                      </a:path>
                      <a:path w="9753600" h="3569736" stroke="0" extrusionOk="0">
                        <a:moveTo>
                          <a:pt x="0" y="357330"/>
                        </a:moveTo>
                        <a:cubicBezTo>
                          <a:pt x="-65224" y="177018"/>
                          <a:pt x="262548" y="-29977"/>
                          <a:pt x="479899" y="0"/>
                        </a:cubicBezTo>
                        <a:cubicBezTo>
                          <a:pt x="1477798" y="-543040"/>
                          <a:pt x="7690041" y="512670"/>
                          <a:pt x="9273699" y="0"/>
                        </a:cubicBezTo>
                        <a:cubicBezTo>
                          <a:pt x="9419050" y="-10622"/>
                          <a:pt x="9769979" y="225787"/>
                          <a:pt x="9753600" y="357330"/>
                        </a:cubicBezTo>
                        <a:cubicBezTo>
                          <a:pt x="10120887" y="1186299"/>
                          <a:pt x="10319960" y="2451787"/>
                          <a:pt x="9753600" y="3212405"/>
                        </a:cubicBezTo>
                        <a:cubicBezTo>
                          <a:pt x="9802235" y="3447228"/>
                          <a:pt x="9488417" y="3552566"/>
                          <a:pt x="9273699" y="3569736"/>
                        </a:cubicBezTo>
                        <a:cubicBezTo>
                          <a:pt x="5886678" y="3604687"/>
                          <a:pt x="3672032" y="4113232"/>
                          <a:pt x="479899" y="3569736"/>
                        </a:cubicBezTo>
                        <a:cubicBezTo>
                          <a:pt x="232424" y="3516142"/>
                          <a:pt x="-1199" y="3345008"/>
                          <a:pt x="0" y="3212405"/>
                        </a:cubicBezTo>
                        <a:cubicBezTo>
                          <a:pt x="-424092" y="2781550"/>
                          <a:pt x="-463072" y="1037294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46525" y="131648"/>
                          <a:pt x="198845" y="17873"/>
                          <a:pt x="479899" y="0"/>
                        </a:cubicBezTo>
                        <a:cubicBezTo>
                          <a:pt x="4951284" y="110063"/>
                          <a:pt x="7893372" y="83998"/>
                          <a:pt x="9273699" y="0"/>
                        </a:cubicBezTo>
                        <a:cubicBezTo>
                          <a:pt x="9538084" y="20050"/>
                          <a:pt x="9817057" y="154382"/>
                          <a:pt x="9753600" y="357330"/>
                        </a:cubicBezTo>
                        <a:cubicBezTo>
                          <a:pt x="9766152" y="1400433"/>
                          <a:pt x="10089508" y="2732074"/>
                          <a:pt x="9753600" y="3212405"/>
                        </a:cubicBezTo>
                        <a:cubicBezTo>
                          <a:pt x="9744932" y="3486366"/>
                          <a:pt x="9564666" y="3510657"/>
                          <a:pt x="9273699" y="3569736"/>
                        </a:cubicBezTo>
                        <a:cubicBezTo>
                          <a:pt x="4744582" y="3619283"/>
                          <a:pt x="2741706" y="3439862"/>
                          <a:pt x="479899" y="3569736"/>
                        </a:cubicBezTo>
                        <a:cubicBezTo>
                          <a:pt x="212132" y="3543105"/>
                          <a:pt x="85966" y="3442671"/>
                          <a:pt x="0" y="3212405"/>
                        </a:cubicBezTo>
                        <a:cubicBezTo>
                          <a:pt x="-277131" y="1943702"/>
                          <a:pt x="-131620" y="735135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-14556" y="209981"/>
                          <a:pt x="271958" y="20464"/>
                          <a:pt x="479899" y="0"/>
                        </a:cubicBezTo>
                        <a:cubicBezTo>
                          <a:pt x="4601001" y="213428"/>
                          <a:pt x="8030397" y="-226878"/>
                          <a:pt x="9273699" y="0"/>
                        </a:cubicBezTo>
                        <a:cubicBezTo>
                          <a:pt x="9449146" y="-29762"/>
                          <a:pt x="9787938" y="192079"/>
                          <a:pt x="9753600" y="357330"/>
                        </a:cubicBezTo>
                        <a:cubicBezTo>
                          <a:pt x="9743296" y="1430358"/>
                          <a:pt x="10002629" y="2668259"/>
                          <a:pt x="9753600" y="3212405"/>
                        </a:cubicBezTo>
                        <a:cubicBezTo>
                          <a:pt x="9700871" y="3428594"/>
                          <a:pt x="9563636" y="3568513"/>
                          <a:pt x="9273699" y="3569736"/>
                        </a:cubicBezTo>
                        <a:cubicBezTo>
                          <a:pt x="5683659" y="3251401"/>
                          <a:pt x="2641844" y="3456184"/>
                          <a:pt x="479899" y="3569736"/>
                        </a:cubicBezTo>
                        <a:cubicBezTo>
                          <a:pt x="218206" y="3532575"/>
                          <a:pt x="-7919" y="3430137"/>
                          <a:pt x="0" y="3212405"/>
                        </a:cubicBezTo>
                        <a:cubicBezTo>
                          <a:pt x="-292927" y="1890910"/>
                          <a:pt x="54039" y="682009"/>
                          <a:pt x="0" y="357330"/>
                        </a:cubicBezTo>
                        <a:close/>
                      </a:path>
                      <a:path w="9753600" h="3569736" fill="none" stroke="0" extrusionOk="0">
                        <a:moveTo>
                          <a:pt x="0" y="357330"/>
                        </a:moveTo>
                        <a:cubicBezTo>
                          <a:pt x="11815" y="255388"/>
                          <a:pt x="252162" y="-13489"/>
                          <a:pt x="479899" y="0"/>
                        </a:cubicBezTo>
                        <a:cubicBezTo>
                          <a:pt x="4941826" y="394475"/>
                          <a:pt x="8107888" y="-314200"/>
                          <a:pt x="9273699" y="0"/>
                        </a:cubicBezTo>
                        <a:cubicBezTo>
                          <a:pt x="9425795" y="-11598"/>
                          <a:pt x="9800416" y="177407"/>
                          <a:pt x="9753600" y="357330"/>
                        </a:cubicBezTo>
                        <a:cubicBezTo>
                          <a:pt x="9768564" y="1386220"/>
                          <a:pt x="10043615" y="2717143"/>
                          <a:pt x="9753600" y="3212405"/>
                        </a:cubicBezTo>
                        <a:cubicBezTo>
                          <a:pt x="9693999" y="3461816"/>
                          <a:pt x="9580050" y="3564031"/>
                          <a:pt x="9273699" y="3569736"/>
                        </a:cubicBezTo>
                        <a:cubicBezTo>
                          <a:pt x="6004847" y="3434600"/>
                          <a:pt x="2361926" y="3176205"/>
                          <a:pt x="479899" y="3569736"/>
                        </a:cubicBezTo>
                        <a:cubicBezTo>
                          <a:pt x="196895" y="3490820"/>
                          <a:pt x="22363" y="3485646"/>
                          <a:pt x="0" y="3212405"/>
                        </a:cubicBezTo>
                        <a:cubicBezTo>
                          <a:pt x="-336132" y="1823101"/>
                          <a:pt x="60789" y="652865"/>
                          <a:pt x="0" y="35733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C698C8F-6C1C-9577-EF86-130E0DBC3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6909" y="3897117"/>
            <a:ext cx="2221183" cy="28810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7DDAE1E-5FF7-7F83-AC7A-E4631025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65550" y="3998397"/>
            <a:ext cx="2114211" cy="274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B1BF32F-C4BC-C406-BD90-4C407AF73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00028" y="3941305"/>
            <a:ext cx="2586912" cy="28939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0" name="Picture 19" descr="A white and pink text with black background&#10;&#10;Description automatically generated">
            <a:extLst>
              <a:ext uri="{FF2B5EF4-FFF2-40B4-BE49-F238E27FC236}">
                <a16:creationId xmlns:a16="http://schemas.microsoft.com/office/drawing/2014/main" id="{17EE8C3F-A060-882F-319E-ED76F6B5A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" y="576262"/>
            <a:ext cx="3552824" cy="1530073"/>
          </a:xfrm>
          <a:prstGeom prst="rect">
            <a:avLst/>
          </a:prstGeom>
        </p:spPr>
      </p:pic>
      <p:pic>
        <p:nvPicPr>
          <p:cNvPr id="22" name="Picture 21" descr="A yellow and blue text&#10;&#10;Description automatically generated">
            <a:extLst>
              <a:ext uri="{FF2B5EF4-FFF2-40B4-BE49-F238E27FC236}">
                <a16:creationId xmlns:a16="http://schemas.microsoft.com/office/drawing/2014/main" id="{582047AF-80DF-E8E5-9026-EA95C0314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62087"/>
            <a:ext cx="9753600" cy="24098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5BFA3D-B5EB-54BA-7E7D-33DDA02271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26242" y="433101"/>
            <a:ext cx="383471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61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868025E8-81D5-EFE7-1671-A59E4851216D}"/>
              </a:ext>
            </a:extLst>
          </p:cNvPr>
          <p:cNvSpPr/>
          <p:nvPr/>
        </p:nvSpPr>
        <p:spPr>
          <a:xfrm>
            <a:off x="228600" y="247651"/>
            <a:ext cx="11830050" cy="6410324"/>
          </a:xfrm>
          <a:custGeom>
            <a:avLst/>
            <a:gdLst>
              <a:gd name="connsiteX0" fmla="*/ 0 w 11440160"/>
              <a:gd name="connsiteY0" fmla="*/ 465576 h 4436170"/>
              <a:gd name="connsiteX1" fmla="*/ 465576 w 11440160"/>
              <a:gd name="connsiteY1" fmla="*/ 0 h 4436170"/>
              <a:gd name="connsiteX2" fmla="*/ 10974584 w 11440160"/>
              <a:gd name="connsiteY2" fmla="*/ 0 h 4436170"/>
              <a:gd name="connsiteX3" fmla="*/ 11440160 w 11440160"/>
              <a:gd name="connsiteY3" fmla="*/ 465576 h 4436170"/>
              <a:gd name="connsiteX4" fmla="*/ 11440160 w 11440160"/>
              <a:gd name="connsiteY4" fmla="*/ 3970594 h 4436170"/>
              <a:gd name="connsiteX5" fmla="*/ 10974584 w 11440160"/>
              <a:gd name="connsiteY5" fmla="*/ 4436170 h 4436170"/>
              <a:gd name="connsiteX6" fmla="*/ 465576 w 11440160"/>
              <a:gd name="connsiteY6" fmla="*/ 4436170 h 4436170"/>
              <a:gd name="connsiteX7" fmla="*/ 0 w 11440160"/>
              <a:gd name="connsiteY7" fmla="*/ 3970594 h 4436170"/>
              <a:gd name="connsiteX8" fmla="*/ 0 w 11440160"/>
              <a:gd name="connsiteY8" fmla="*/ 465576 h 443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40160" h="4436170" fill="none" extrusionOk="0">
                <a:moveTo>
                  <a:pt x="0" y="465576"/>
                </a:moveTo>
                <a:cubicBezTo>
                  <a:pt x="949" y="234131"/>
                  <a:pt x="215639" y="12075"/>
                  <a:pt x="465576" y="0"/>
                </a:cubicBezTo>
                <a:cubicBezTo>
                  <a:pt x="4128603" y="72427"/>
                  <a:pt x="7368303" y="61419"/>
                  <a:pt x="10974584" y="0"/>
                </a:cubicBezTo>
                <a:cubicBezTo>
                  <a:pt x="11230469" y="-8577"/>
                  <a:pt x="11416770" y="201370"/>
                  <a:pt x="11440160" y="465576"/>
                </a:cubicBezTo>
                <a:cubicBezTo>
                  <a:pt x="11541036" y="1670462"/>
                  <a:pt x="11332847" y="3205286"/>
                  <a:pt x="11440160" y="3970594"/>
                </a:cubicBezTo>
                <a:cubicBezTo>
                  <a:pt x="11442655" y="4215061"/>
                  <a:pt x="11216324" y="4418917"/>
                  <a:pt x="10974584" y="4436170"/>
                </a:cubicBezTo>
                <a:cubicBezTo>
                  <a:pt x="9068788" y="4465997"/>
                  <a:pt x="2719214" y="4356864"/>
                  <a:pt x="465576" y="4436170"/>
                </a:cubicBezTo>
                <a:cubicBezTo>
                  <a:pt x="246623" y="4431854"/>
                  <a:pt x="-33474" y="4234344"/>
                  <a:pt x="0" y="3970594"/>
                </a:cubicBezTo>
                <a:cubicBezTo>
                  <a:pt x="50037" y="2524831"/>
                  <a:pt x="770" y="2196564"/>
                  <a:pt x="0" y="465576"/>
                </a:cubicBezTo>
                <a:close/>
              </a:path>
              <a:path w="11440160" h="4436170" stroke="0" extrusionOk="0">
                <a:moveTo>
                  <a:pt x="0" y="465576"/>
                </a:moveTo>
                <a:cubicBezTo>
                  <a:pt x="11423" y="211559"/>
                  <a:pt x="224605" y="33670"/>
                  <a:pt x="465576" y="0"/>
                </a:cubicBezTo>
                <a:cubicBezTo>
                  <a:pt x="3619358" y="123000"/>
                  <a:pt x="6578442" y="-96860"/>
                  <a:pt x="10974584" y="0"/>
                </a:cubicBezTo>
                <a:cubicBezTo>
                  <a:pt x="11203286" y="-21667"/>
                  <a:pt x="11449223" y="190174"/>
                  <a:pt x="11440160" y="465576"/>
                </a:cubicBezTo>
                <a:cubicBezTo>
                  <a:pt x="11443333" y="1602605"/>
                  <a:pt x="11534427" y="3212883"/>
                  <a:pt x="11440160" y="3970594"/>
                </a:cubicBezTo>
                <a:cubicBezTo>
                  <a:pt x="11410612" y="4238430"/>
                  <a:pt x="11182709" y="4428150"/>
                  <a:pt x="10974584" y="4436170"/>
                </a:cubicBezTo>
                <a:cubicBezTo>
                  <a:pt x="7995467" y="4275463"/>
                  <a:pt x="3661228" y="4475837"/>
                  <a:pt x="465576" y="4436170"/>
                </a:cubicBezTo>
                <a:cubicBezTo>
                  <a:pt x="164000" y="4427193"/>
                  <a:pt x="-26562" y="4215692"/>
                  <a:pt x="0" y="3970594"/>
                </a:cubicBezTo>
                <a:cubicBezTo>
                  <a:pt x="32216" y="3489417"/>
                  <a:pt x="57206" y="2088779"/>
                  <a:pt x="0" y="465576"/>
                </a:cubicBezTo>
                <a:close/>
              </a:path>
            </a:pathLst>
          </a:custGeom>
          <a:ln>
            <a:prstDash val="solid"/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  <a:gd name="connsiteX0" fmla="*/ 0 w 11830050"/>
                      <a:gd name="connsiteY0" fmla="*/ 663766 h 6324599"/>
                      <a:gd name="connsiteX1" fmla="*/ 481443 w 11830050"/>
                      <a:gd name="connsiteY1" fmla="*/ 0 h 6324599"/>
                      <a:gd name="connsiteX2" fmla="*/ 11348606 w 11830050"/>
                      <a:gd name="connsiteY2" fmla="*/ 0 h 6324599"/>
                      <a:gd name="connsiteX3" fmla="*/ 11830049 w 11830050"/>
                      <a:gd name="connsiteY3" fmla="*/ 663766 h 6324599"/>
                      <a:gd name="connsiteX4" fmla="*/ 11830049 w 11830050"/>
                      <a:gd name="connsiteY4" fmla="*/ 5660832 h 6324599"/>
                      <a:gd name="connsiteX5" fmla="*/ 11348606 w 11830050"/>
                      <a:gd name="connsiteY5" fmla="*/ 6324599 h 6324599"/>
                      <a:gd name="connsiteX6" fmla="*/ 481443 w 11830050"/>
                      <a:gd name="connsiteY6" fmla="*/ 6324599 h 6324599"/>
                      <a:gd name="connsiteX7" fmla="*/ 0 w 11830050"/>
                      <a:gd name="connsiteY7" fmla="*/ 5660832 h 6324599"/>
                      <a:gd name="connsiteX8" fmla="*/ 0 w 11830050"/>
                      <a:gd name="connsiteY8" fmla="*/ 663766 h 632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30050" h="6324599" fill="none" extrusionOk="0">
                        <a:moveTo>
                          <a:pt x="0" y="663766"/>
                        </a:moveTo>
                        <a:cubicBezTo>
                          <a:pt x="2538" y="375942"/>
                          <a:pt x="233695" y="35185"/>
                          <a:pt x="481443" y="0"/>
                        </a:cubicBezTo>
                        <a:cubicBezTo>
                          <a:pt x="3872330" y="126819"/>
                          <a:pt x="7750047" y="378657"/>
                          <a:pt x="11348606" y="0"/>
                        </a:cubicBezTo>
                        <a:cubicBezTo>
                          <a:pt x="11610884" y="-28253"/>
                          <a:pt x="11757541" y="272475"/>
                          <a:pt x="11830049" y="663766"/>
                        </a:cubicBezTo>
                        <a:cubicBezTo>
                          <a:pt x="12061150" y="2466390"/>
                          <a:pt x="11671534" y="4663545"/>
                          <a:pt x="11830049" y="5660832"/>
                        </a:cubicBezTo>
                        <a:cubicBezTo>
                          <a:pt x="11835232" y="5996159"/>
                          <a:pt x="11585772" y="6285638"/>
                          <a:pt x="11348606" y="6324599"/>
                        </a:cubicBezTo>
                        <a:cubicBezTo>
                          <a:pt x="9807501" y="6520433"/>
                          <a:pt x="2845769" y="6638436"/>
                          <a:pt x="481443" y="6324599"/>
                        </a:cubicBezTo>
                        <a:cubicBezTo>
                          <a:pt x="318237" y="6311300"/>
                          <a:pt x="-97819" y="6049355"/>
                          <a:pt x="0" y="5660832"/>
                        </a:cubicBezTo>
                        <a:cubicBezTo>
                          <a:pt x="79823" y="3547344"/>
                          <a:pt x="-25564" y="3063620"/>
                          <a:pt x="0" y="663766"/>
                        </a:cubicBezTo>
                        <a:close/>
                      </a:path>
                      <a:path w="11830050" h="6324599" stroke="0" extrusionOk="0">
                        <a:moveTo>
                          <a:pt x="0" y="663766"/>
                        </a:moveTo>
                        <a:cubicBezTo>
                          <a:pt x="234" y="329347"/>
                          <a:pt x="231504" y="40386"/>
                          <a:pt x="481443" y="0"/>
                        </a:cubicBezTo>
                        <a:cubicBezTo>
                          <a:pt x="3794275" y="-398588"/>
                          <a:pt x="6985106" y="110643"/>
                          <a:pt x="11348606" y="0"/>
                        </a:cubicBezTo>
                        <a:cubicBezTo>
                          <a:pt x="11576989" y="-30073"/>
                          <a:pt x="11868185" y="277337"/>
                          <a:pt x="11830049" y="663766"/>
                        </a:cubicBezTo>
                        <a:cubicBezTo>
                          <a:pt x="12045578" y="2259261"/>
                          <a:pt x="12113665" y="4620008"/>
                          <a:pt x="11830049" y="5660832"/>
                        </a:cubicBezTo>
                        <a:cubicBezTo>
                          <a:pt x="11804415" y="6025217"/>
                          <a:pt x="11533272" y="6296244"/>
                          <a:pt x="11348606" y="6324599"/>
                        </a:cubicBezTo>
                        <a:cubicBezTo>
                          <a:pt x="8283745" y="5931987"/>
                          <a:pt x="3709581" y="6906799"/>
                          <a:pt x="481443" y="6324599"/>
                        </a:cubicBezTo>
                        <a:cubicBezTo>
                          <a:pt x="186377" y="6360151"/>
                          <a:pt x="-40682" y="5946503"/>
                          <a:pt x="0" y="5660832"/>
                        </a:cubicBezTo>
                        <a:cubicBezTo>
                          <a:pt x="59423" y="4611026"/>
                          <a:pt x="78559" y="2671042"/>
                          <a:pt x="0" y="663766"/>
                        </a:cubicBezTo>
                        <a:close/>
                      </a:path>
                      <a:path w="11830050" h="6324599" fill="none" stroke="0" extrusionOk="0">
                        <a:moveTo>
                          <a:pt x="0" y="663766"/>
                        </a:moveTo>
                        <a:cubicBezTo>
                          <a:pt x="37924" y="343868"/>
                          <a:pt x="231943" y="35872"/>
                          <a:pt x="481443" y="0"/>
                        </a:cubicBezTo>
                        <a:cubicBezTo>
                          <a:pt x="4685618" y="382897"/>
                          <a:pt x="7403030" y="342096"/>
                          <a:pt x="11348606" y="0"/>
                        </a:cubicBezTo>
                        <a:cubicBezTo>
                          <a:pt x="11604443" y="-18912"/>
                          <a:pt x="11810655" y="277428"/>
                          <a:pt x="11830049" y="663766"/>
                        </a:cubicBezTo>
                        <a:cubicBezTo>
                          <a:pt x="12053982" y="2279856"/>
                          <a:pt x="11808765" y="4505131"/>
                          <a:pt x="11830049" y="5660832"/>
                        </a:cubicBezTo>
                        <a:cubicBezTo>
                          <a:pt x="11803795" y="6019812"/>
                          <a:pt x="11566963" y="6294826"/>
                          <a:pt x="11348606" y="6324599"/>
                        </a:cubicBezTo>
                        <a:cubicBezTo>
                          <a:pt x="9314632" y="6110378"/>
                          <a:pt x="2776879" y="6229688"/>
                          <a:pt x="481443" y="6324599"/>
                        </a:cubicBezTo>
                        <a:cubicBezTo>
                          <a:pt x="215965" y="6310555"/>
                          <a:pt x="-45254" y="6032037"/>
                          <a:pt x="0" y="5660832"/>
                        </a:cubicBezTo>
                        <a:cubicBezTo>
                          <a:pt x="44928" y="3624230"/>
                          <a:pt x="-54718" y="3152210"/>
                          <a:pt x="0" y="66376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A4ACCBDD-12E9-DF2D-0E84-A18162B21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4154797" y="-106335"/>
            <a:ext cx="3723260" cy="3426338"/>
          </a:xfrm>
          <a:prstGeom prst="rect">
            <a:avLst/>
          </a:prstGeom>
        </p:spPr>
      </p:pic>
      <p:sp>
        <p:nvSpPr>
          <p:cNvPr id="4" name="矩形 6">
            <a:extLst>
              <a:ext uri="{FF2B5EF4-FFF2-40B4-BE49-F238E27FC236}">
                <a16:creationId xmlns:a16="http://schemas.microsoft.com/office/drawing/2014/main" id="{0D859097-2CC2-F0C3-8789-7D4D846006E6}"/>
              </a:ext>
            </a:extLst>
          </p:cNvPr>
          <p:cNvSpPr/>
          <p:nvPr/>
        </p:nvSpPr>
        <p:spPr>
          <a:xfrm>
            <a:off x="4668211" y="796971"/>
            <a:ext cx="260680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</a:p>
          <a:p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số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thập</a:t>
            </a:r>
            <a:r>
              <a:rPr lang="en-US" altLang="zh-CN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phân</a:t>
            </a:r>
            <a:endParaRPr lang="zh-CN" alt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47A32510-A3C4-F27B-12D8-C879A84D3D55}"/>
              </a:ext>
            </a:extLst>
          </p:cNvPr>
          <p:cNvGrpSpPr/>
          <p:nvPr/>
        </p:nvGrpSpPr>
        <p:grpSpPr>
          <a:xfrm>
            <a:off x="1573815" y="2605927"/>
            <a:ext cx="3119786" cy="1065048"/>
            <a:chOff x="4207553" y="2238392"/>
            <a:chExt cx="3119786" cy="1065048"/>
          </a:xfrm>
        </p:grpSpPr>
        <p:sp>
          <p:nvSpPr>
            <p:cNvPr id="8" name="文本框 11">
              <a:extLst>
                <a:ext uri="{FF2B5EF4-FFF2-40B4-BE49-F238E27FC236}">
                  <a16:creationId xmlns:a16="http://schemas.microsoft.com/office/drawing/2014/main" id="{6BB30FE3-C221-DCFA-FAF5-027768968C2C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302699EC-4A8E-A550-E373-706C3AFB5F04}"/>
                </a:ext>
              </a:extLst>
            </p:cNvPr>
            <p:cNvSpPr/>
            <p:nvPr/>
          </p:nvSpPr>
          <p:spPr>
            <a:xfrm>
              <a:off x="4517468" y="2238392"/>
              <a:ext cx="280987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nguyên</a:t>
              </a:r>
              <a:r>
                <a:rPr kumimoji="1"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kumimoji="1"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trước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8F8D3A99-C379-08D2-C59C-76681A8CC31F}"/>
              </a:ext>
            </a:extLst>
          </p:cNvPr>
          <p:cNvGrpSpPr/>
          <p:nvPr/>
        </p:nvGrpSpPr>
        <p:grpSpPr>
          <a:xfrm>
            <a:off x="7631554" y="2592118"/>
            <a:ext cx="2487949" cy="1033149"/>
            <a:chOff x="4150780" y="2270291"/>
            <a:chExt cx="2487949" cy="1033149"/>
          </a:xfrm>
        </p:grpSpPr>
        <p:sp>
          <p:nvSpPr>
            <p:cNvPr id="14" name="文本框 16">
              <a:extLst>
                <a:ext uri="{FF2B5EF4-FFF2-40B4-BE49-F238E27FC236}">
                  <a16:creationId xmlns:a16="http://schemas.microsoft.com/office/drawing/2014/main" id="{D4A48B9F-9D32-770C-DD9D-AF584B8A3AAB}"/>
                </a:ext>
              </a:extLst>
            </p:cNvPr>
            <p:cNvSpPr txBox="1"/>
            <p:nvPr/>
          </p:nvSpPr>
          <p:spPr>
            <a:xfrm>
              <a:off x="4207553" y="2841775"/>
              <a:ext cx="2431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2400" dirty="0">
                <a:solidFill>
                  <a:srgbClr val="002060"/>
                </a:solidFill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B561C7DD-FC41-B5A8-307D-9EB4FAA99E26}"/>
                </a:ext>
              </a:extLst>
            </p:cNvPr>
            <p:cNvSpPr/>
            <p:nvPr/>
          </p:nvSpPr>
          <p:spPr>
            <a:xfrm>
              <a:off x="4150780" y="2270291"/>
              <a:ext cx="24879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So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phần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thập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phân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字魂59号-创粗黑" panose="00000500000000000000" pitchFamily="2" charset="-122"/>
                </a:rPr>
                <a:t>sau</a:t>
              </a:r>
              <a:endParaRPr lang="zh-CN" alt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矩形 17">
            <a:extLst>
              <a:ext uri="{FF2B5EF4-FFF2-40B4-BE49-F238E27FC236}">
                <a16:creationId xmlns:a16="http://schemas.microsoft.com/office/drawing/2014/main" id="{3ADB40F0-B3A2-091A-AE6C-02F12F34C74E}"/>
              </a:ext>
            </a:extLst>
          </p:cNvPr>
          <p:cNvSpPr/>
          <p:nvPr/>
        </p:nvSpPr>
        <p:spPr>
          <a:xfrm>
            <a:off x="7155013" y="3957967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mười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矩形 17">
            <a:extLst>
              <a:ext uri="{FF2B5EF4-FFF2-40B4-BE49-F238E27FC236}">
                <a16:creationId xmlns:a16="http://schemas.microsoft.com/office/drawing/2014/main" id="{9D6E1543-773A-3106-3CD0-56252D0486C3}"/>
              </a:ext>
            </a:extLst>
          </p:cNvPr>
          <p:cNvSpPr/>
          <p:nvPr/>
        </p:nvSpPr>
        <p:spPr>
          <a:xfrm>
            <a:off x="7165646" y="4803523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trăm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EA53E67-B002-5BA0-107C-FEC675D5B346}"/>
              </a:ext>
            </a:extLst>
          </p:cNvPr>
          <p:cNvSpPr/>
          <p:nvPr/>
        </p:nvSpPr>
        <p:spPr>
          <a:xfrm>
            <a:off x="7233295" y="5688616"/>
            <a:ext cx="3341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sánh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phần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nghìn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9" name="矩形 17">
            <a:extLst>
              <a:ext uri="{FF2B5EF4-FFF2-40B4-BE49-F238E27FC236}">
                <a16:creationId xmlns:a16="http://schemas.microsoft.com/office/drawing/2014/main" id="{A64AE805-673A-FF57-8AAF-B0982BB52D8F}"/>
              </a:ext>
            </a:extLst>
          </p:cNvPr>
          <p:cNvSpPr/>
          <p:nvPr/>
        </p:nvSpPr>
        <p:spPr>
          <a:xfrm>
            <a:off x="8430246" y="5977969"/>
            <a:ext cx="926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…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0" name="Down Arrow 2">
            <a:extLst>
              <a:ext uri="{FF2B5EF4-FFF2-40B4-BE49-F238E27FC236}">
                <a16:creationId xmlns:a16="http://schemas.microsoft.com/office/drawing/2014/main" id="{8826B6B6-B68B-2BD9-04FA-627B2856ADB3}"/>
              </a:ext>
            </a:extLst>
          </p:cNvPr>
          <p:cNvSpPr/>
          <p:nvPr/>
        </p:nvSpPr>
        <p:spPr>
          <a:xfrm rot="2907472">
            <a:off x="3677698" y="1599045"/>
            <a:ext cx="329610" cy="99909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own Arrow 30">
            <a:extLst>
              <a:ext uri="{FF2B5EF4-FFF2-40B4-BE49-F238E27FC236}">
                <a16:creationId xmlns:a16="http://schemas.microsoft.com/office/drawing/2014/main" id="{A4CE2461-76EC-63AC-3E47-B30A8EA46533}"/>
              </a:ext>
            </a:extLst>
          </p:cNvPr>
          <p:cNvSpPr/>
          <p:nvPr/>
        </p:nvSpPr>
        <p:spPr>
          <a:xfrm rot="16200000">
            <a:off x="5830047" y="2449878"/>
            <a:ext cx="329610" cy="13222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own Arrow 31">
            <a:extLst>
              <a:ext uri="{FF2B5EF4-FFF2-40B4-BE49-F238E27FC236}">
                <a16:creationId xmlns:a16="http://schemas.microsoft.com/office/drawing/2014/main" id="{1C9B6A08-D2C4-E645-D1FE-8D70C66EC65A}"/>
              </a:ext>
            </a:extLst>
          </p:cNvPr>
          <p:cNvSpPr/>
          <p:nvPr/>
        </p:nvSpPr>
        <p:spPr>
          <a:xfrm>
            <a:off x="8739110" y="3571374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own Arrow 32">
            <a:extLst>
              <a:ext uri="{FF2B5EF4-FFF2-40B4-BE49-F238E27FC236}">
                <a16:creationId xmlns:a16="http://schemas.microsoft.com/office/drawing/2014/main" id="{5283C6FB-6837-8959-C98A-08236F594C28}"/>
              </a:ext>
            </a:extLst>
          </p:cNvPr>
          <p:cNvSpPr/>
          <p:nvPr/>
        </p:nvSpPr>
        <p:spPr>
          <a:xfrm>
            <a:off x="8739110" y="4425146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Down Arrow 33">
            <a:extLst>
              <a:ext uri="{FF2B5EF4-FFF2-40B4-BE49-F238E27FC236}">
                <a16:creationId xmlns:a16="http://schemas.microsoft.com/office/drawing/2014/main" id="{10670949-8549-0DB7-BDF0-213D5CC57C16}"/>
              </a:ext>
            </a:extLst>
          </p:cNvPr>
          <p:cNvSpPr/>
          <p:nvPr/>
        </p:nvSpPr>
        <p:spPr>
          <a:xfrm>
            <a:off x="8739110" y="5278918"/>
            <a:ext cx="329610" cy="43271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图片 12">
            <a:extLst>
              <a:ext uri="{FF2B5EF4-FFF2-40B4-BE49-F238E27FC236}">
                <a16:creationId xmlns:a16="http://schemas.microsoft.com/office/drawing/2014/main" id="{FACCB96A-DDC6-6E87-0E8C-B078888E7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 flipH="1">
            <a:off x="2364396" y="3560034"/>
            <a:ext cx="3281190" cy="27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03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30</Words>
  <Application>Microsoft Office PowerPoint</Application>
  <PresentationFormat>Widescreen</PresentationFormat>
  <Paragraphs>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等线</vt:lpstr>
      <vt:lpstr>iCiel Altus</vt:lpstr>
      <vt:lpstr>字魂59号-创粗黑</vt:lpstr>
      <vt:lpstr>思源黑体 CN Medium</vt:lpstr>
      <vt:lpstr>2_Office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42</cp:revision>
  <dcterms:created xsi:type="dcterms:W3CDTF">2024-07-03T03:07:48Z</dcterms:created>
  <dcterms:modified xsi:type="dcterms:W3CDTF">2025-10-04T04:10:00Z</dcterms:modified>
</cp:coreProperties>
</file>