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7" r:id="rId4"/>
    <p:sldId id="268" r:id="rId5"/>
    <p:sldId id="269" r:id="rId6"/>
    <p:sldId id="270" r:id="rId7"/>
    <p:sldId id="265" r:id="rId8"/>
    <p:sldId id="257" r:id="rId9"/>
    <p:sldId id="271" r:id="rId10"/>
    <p:sldId id="276" r:id="rId11"/>
    <p:sldId id="298" r:id="rId12"/>
    <p:sldId id="278" r:id="rId13"/>
    <p:sldId id="308" r:id="rId14"/>
    <p:sldId id="309" r:id="rId15"/>
    <p:sldId id="301" r:id="rId16"/>
    <p:sldId id="287" r:id="rId17"/>
    <p:sldId id="310" r:id="rId18"/>
    <p:sldId id="311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76B91-CFA0-2E7A-63E6-72210FC124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09" y="114863"/>
            <a:ext cx="1687432" cy="1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32.gif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4.jfif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sv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35.sv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24.jfif"/><Relationship Id="rId9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image" Target="../media/image24.jfif"/><Relationship Id="rId9" Type="http://schemas.openxmlformats.org/officeDocument/2006/relationships/image" Target="../media/image32.gif"/><Relationship Id="rId1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29.png"/><Relationship Id="rId5" Type="http://schemas.openxmlformats.org/officeDocument/2006/relationships/image" Target="../media/image28.png"/><Relationship Id="rId15" Type="http://schemas.openxmlformats.org/officeDocument/2006/relationships/image" Target="../media/image35.svg"/><Relationship Id="rId10" Type="http://schemas.openxmlformats.org/officeDocument/2006/relationships/image" Target="../media/image41.png"/><Relationship Id="rId4" Type="http://schemas.openxmlformats.org/officeDocument/2006/relationships/image" Target="../media/image24.jfif"/><Relationship Id="rId9" Type="http://schemas.openxmlformats.org/officeDocument/2006/relationships/image" Target="../media/image32.gif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microsoft.com/office/2007/relationships/hdphoto" Target="../media/hdphoto2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1BCCA4AC-2974-C863-9E42-1D8EAF809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91202060-E5AF-8050-F4D0-69E895262EAB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Hộp Văn bản 22">
            <a:extLst>
              <a:ext uri="{FF2B5EF4-FFF2-40B4-BE49-F238E27FC236}">
                <a16:creationId xmlns:a16="http://schemas.microsoft.com/office/drawing/2014/main" id="{2A651FC9-E4FB-9C10-FCF0-16EAA772723D}"/>
              </a:ext>
            </a:extLst>
          </p:cNvPr>
          <p:cNvSpPr txBox="1"/>
          <p:nvPr/>
        </p:nvSpPr>
        <p:spPr>
          <a:xfrm>
            <a:off x="2130946" y="329341"/>
            <a:ext cx="1053730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 ...  Ngày ...  Tháng ...  </a:t>
            </a: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...…</a:t>
            </a:r>
          </a:p>
        </p:txBody>
      </p:sp>
      <p:pic>
        <p:nvPicPr>
          <p:cNvPr id="19" name="Picture 1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B7AC455D-3DFD-6E2C-4FCE-CD620E02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29" y="1342544"/>
            <a:ext cx="5930563" cy="5930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6F9000-9507-466F-DDEF-F1046BF47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448" y="1240105"/>
            <a:ext cx="3944454" cy="1158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FD3E6-6982-6C2C-D628-FE0C7D25D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918" y="2367090"/>
            <a:ext cx="10601863" cy="145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F4A2F-1752-8DF3-0E36-1632300B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162" y="3458676"/>
            <a:ext cx="285317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8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83CA6E94-2C95-4BE9-27A6-AF5E7368C00B}"/>
              </a:ext>
            </a:extLst>
          </p:cNvPr>
          <p:cNvSpPr/>
          <p:nvPr/>
        </p:nvSpPr>
        <p:spPr>
          <a:xfrm>
            <a:off x="5166019" y="4252133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08173-8964-F178-559F-90D0F8E52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1842713" y="1741955"/>
            <a:ext cx="7102475" cy="240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9AA5F-9E3A-DC0A-3D1F-0DA9DCEFF861}"/>
              </a:ext>
            </a:extLst>
          </p:cNvPr>
          <p:cNvSpPr txBox="1"/>
          <p:nvPr/>
        </p:nvSpPr>
        <p:spPr>
          <a:xfrm>
            <a:off x="1107242" y="661224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796F8E-9D3D-9F5E-152A-324AE793C281}"/>
              </a:ext>
            </a:extLst>
          </p:cNvPr>
          <p:cNvSpPr/>
          <p:nvPr/>
        </p:nvSpPr>
        <p:spPr>
          <a:xfrm>
            <a:off x="563161" y="795417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56629D-39C4-F789-F201-F865B8F84FB1}"/>
              </a:ext>
            </a:extLst>
          </p:cNvPr>
          <p:cNvCxnSpPr>
            <a:cxnSpLocks/>
          </p:cNvCxnSpPr>
          <p:nvPr/>
        </p:nvCxnSpPr>
        <p:spPr>
          <a:xfrm>
            <a:off x="1224322" y="1176113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C0A97F-24E7-63E1-2705-7B663B52E82B}"/>
              </a:ext>
            </a:extLst>
          </p:cNvPr>
          <p:cNvCxnSpPr>
            <a:cxnSpLocks/>
          </p:cNvCxnSpPr>
          <p:nvPr/>
        </p:nvCxnSpPr>
        <p:spPr>
          <a:xfrm>
            <a:off x="1224322" y="1682126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2ED2F9-EFCF-88B8-185C-E00D9BACC2CA}"/>
              </a:ext>
            </a:extLst>
          </p:cNvPr>
          <p:cNvCxnSpPr>
            <a:cxnSpLocks/>
          </p:cNvCxnSpPr>
          <p:nvPr/>
        </p:nvCxnSpPr>
        <p:spPr>
          <a:xfrm>
            <a:off x="6151922" y="1176113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953EBC-9C59-0662-5B0B-039930D2E6D2}"/>
              </a:ext>
            </a:extLst>
          </p:cNvPr>
          <p:cNvSpPr txBox="1"/>
          <p:nvPr/>
        </p:nvSpPr>
        <p:spPr>
          <a:xfrm>
            <a:off x="1442399" y="411111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00A64B-3FC1-6B5C-0E60-E21CB7722DE8}"/>
              </a:ext>
            </a:extLst>
          </p:cNvPr>
          <p:cNvSpPr txBox="1"/>
          <p:nvPr/>
        </p:nvSpPr>
        <p:spPr>
          <a:xfrm>
            <a:off x="5160954" y="4130709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061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271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E9A5C-B219-29F3-BDB7-5E638D22CF47}"/>
              </a:ext>
            </a:extLst>
          </p:cNvPr>
          <p:cNvSpPr txBox="1"/>
          <p:nvPr/>
        </p:nvSpPr>
        <p:spPr>
          <a:xfrm>
            <a:off x="1404954" y="618693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BE7F1F-ED67-3F53-F2E8-7529D90E2A68}"/>
              </a:ext>
            </a:extLst>
          </p:cNvPr>
          <p:cNvCxnSpPr>
            <a:cxnSpLocks/>
          </p:cNvCxnSpPr>
          <p:nvPr/>
        </p:nvCxnSpPr>
        <p:spPr>
          <a:xfrm>
            <a:off x="3510490" y="1156715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9DA569-49A4-53FB-9605-BB9A2EA9FD96}"/>
              </a:ext>
            </a:extLst>
          </p:cNvPr>
          <p:cNvCxnSpPr>
            <a:cxnSpLocks/>
          </p:cNvCxnSpPr>
          <p:nvPr/>
        </p:nvCxnSpPr>
        <p:spPr>
          <a:xfrm>
            <a:off x="1522034" y="1677695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D6A5BA-5B5C-4A24-9553-A3E5098C4AF1}"/>
              </a:ext>
            </a:extLst>
          </p:cNvPr>
          <p:cNvCxnSpPr>
            <a:cxnSpLocks/>
          </p:cNvCxnSpPr>
          <p:nvPr/>
        </p:nvCxnSpPr>
        <p:spPr>
          <a:xfrm>
            <a:off x="7364572" y="1137665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5DE75D-2087-A50D-8E52-4D9617212BC4}"/>
              </a:ext>
            </a:extLst>
          </p:cNvPr>
          <p:cNvSpPr txBox="1"/>
          <p:nvPr/>
        </p:nvSpPr>
        <p:spPr>
          <a:xfrm>
            <a:off x="1348225" y="430081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74F852-0383-62ED-D58C-7843496F22C6}"/>
              </a:ext>
            </a:extLst>
          </p:cNvPr>
          <p:cNvSpPr/>
          <p:nvPr/>
        </p:nvSpPr>
        <p:spPr>
          <a:xfrm>
            <a:off x="822272" y="871972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2BCFCF-6AED-90A2-6E36-6DD0B6FB7529}"/>
              </a:ext>
            </a:extLst>
          </p:cNvPr>
          <p:cNvCxnSpPr>
            <a:cxnSpLocks/>
          </p:cNvCxnSpPr>
          <p:nvPr/>
        </p:nvCxnSpPr>
        <p:spPr>
          <a:xfrm>
            <a:off x="9865916" y="1175765"/>
            <a:ext cx="86875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28FB9CA-CC10-9752-6419-FD0042C11E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12" y="1908059"/>
            <a:ext cx="6269718" cy="24465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2872F7-578C-A5C6-F983-E0D0CFA9F9F6}"/>
              </a:ext>
            </a:extLst>
          </p:cNvPr>
          <p:cNvSpPr txBox="1"/>
          <p:nvPr/>
        </p:nvSpPr>
        <p:spPr>
          <a:xfrm>
            <a:off x="5178901" y="4329941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3 = 12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940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9352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6B80EF1-7870-C72B-02E0-85B105D5A383}"/>
              </a:ext>
            </a:extLst>
          </p:cNvPr>
          <p:cNvSpPr/>
          <p:nvPr/>
        </p:nvSpPr>
        <p:spPr>
          <a:xfrm>
            <a:off x="6818149" y="41852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253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2616 L 0.04349 -0.03333 C 0.0526 -0.04676 0.06627 -0.05394 0.0806 -0.05394 C 0.09687 -0.05394 0.10989 -0.04676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D07D6A-D0D1-D5A5-ABB6-D297DF22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853" y="1617656"/>
            <a:ext cx="112298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7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6"/>
            <a:ext cx="11471036" cy="6276629"/>
          </a:xfrm>
          <a:custGeom>
            <a:avLst/>
            <a:gdLst>
              <a:gd name="connsiteX0" fmla="*/ 0 w 11471036"/>
              <a:gd name="connsiteY0" fmla="*/ 1046126 h 6276629"/>
              <a:gd name="connsiteX1" fmla="*/ 1046126 w 11471036"/>
              <a:gd name="connsiteY1" fmla="*/ 0 h 6276629"/>
              <a:gd name="connsiteX2" fmla="*/ 10424910 w 11471036"/>
              <a:gd name="connsiteY2" fmla="*/ 0 h 6276629"/>
              <a:gd name="connsiteX3" fmla="*/ 11471036 w 11471036"/>
              <a:gd name="connsiteY3" fmla="*/ 1046126 h 6276629"/>
              <a:gd name="connsiteX4" fmla="*/ 11471036 w 11471036"/>
              <a:gd name="connsiteY4" fmla="*/ 5230503 h 6276629"/>
              <a:gd name="connsiteX5" fmla="*/ 10424910 w 11471036"/>
              <a:gd name="connsiteY5" fmla="*/ 6276629 h 6276629"/>
              <a:gd name="connsiteX6" fmla="*/ 1046126 w 11471036"/>
              <a:gd name="connsiteY6" fmla="*/ 6276629 h 6276629"/>
              <a:gd name="connsiteX7" fmla="*/ 0 w 11471036"/>
              <a:gd name="connsiteY7" fmla="*/ 5230503 h 6276629"/>
              <a:gd name="connsiteX8" fmla="*/ 0 w 11471036"/>
              <a:gd name="connsiteY8" fmla="*/ 1046126 h 62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276629" fill="none" extrusionOk="0">
                <a:moveTo>
                  <a:pt x="0" y="1046126"/>
                </a:moveTo>
                <a:cubicBezTo>
                  <a:pt x="-33774" y="470467"/>
                  <a:pt x="461431" y="39386"/>
                  <a:pt x="1046126" y="0"/>
                </a:cubicBezTo>
                <a:cubicBezTo>
                  <a:pt x="3971770" y="77600"/>
                  <a:pt x="6632541" y="-27269"/>
                  <a:pt x="10424910" y="0"/>
                </a:cubicBezTo>
                <a:cubicBezTo>
                  <a:pt x="11044418" y="-55073"/>
                  <a:pt x="11520727" y="482995"/>
                  <a:pt x="11471036" y="1046126"/>
                </a:cubicBezTo>
                <a:cubicBezTo>
                  <a:pt x="11580036" y="2624935"/>
                  <a:pt x="11392827" y="3665213"/>
                  <a:pt x="11471036" y="5230503"/>
                </a:cubicBezTo>
                <a:cubicBezTo>
                  <a:pt x="11435827" y="5794489"/>
                  <a:pt x="10933248" y="6307245"/>
                  <a:pt x="10424910" y="6276629"/>
                </a:cubicBezTo>
                <a:cubicBezTo>
                  <a:pt x="8663478" y="6325806"/>
                  <a:pt x="3068935" y="6153927"/>
                  <a:pt x="1046126" y="6276629"/>
                </a:cubicBezTo>
                <a:cubicBezTo>
                  <a:pt x="465962" y="6295103"/>
                  <a:pt x="-69870" y="5868421"/>
                  <a:pt x="0" y="5230503"/>
                </a:cubicBezTo>
                <a:cubicBezTo>
                  <a:pt x="47022" y="3393343"/>
                  <a:pt x="104569" y="3112314"/>
                  <a:pt x="0" y="1046126"/>
                </a:cubicBezTo>
                <a:close/>
              </a:path>
              <a:path w="11471036" h="6276629" stroke="0" extrusionOk="0">
                <a:moveTo>
                  <a:pt x="0" y="1046126"/>
                </a:moveTo>
                <a:cubicBezTo>
                  <a:pt x="99959" y="456941"/>
                  <a:pt x="580600" y="-7489"/>
                  <a:pt x="1046126" y="0"/>
                </a:cubicBezTo>
                <a:cubicBezTo>
                  <a:pt x="5382060" y="-129276"/>
                  <a:pt x="8603543" y="-77778"/>
                  <a:pt x="10424910" y="0"/>
                </a:cubicBezTo>
                <a:cubicBezTo>
                  <a:pt x="10984567" y="-57707"/>
                  <a:pt x="11467217" y="490388"/>
                  <a:pt x="11471036" y="1046126"/>
                </a:cubicBezTo>
                <a:cubicBezTo>
                  <a:pt x="11552635" y="2188243"/>
                  <a:pt x="11625336" y="4085155"/>
                  <a:pt x="11471036" y="5230503"/>
                </a:cubicBezTo>
                <a:cubicBezTo>
                  <a:pt x="11517003" y="5905202"/>
                  <a:pt x="10947578" y="6295352"/>
                  <a:pt x="10424910" y="6276629"/>
                </a:cubicBezTo>
                <a:cubicBezTo>
                  <a:pt x="7038281" y="6320849"/>
                  <a:pt x="5455988" y="6247247"/>
                  <a:pt x="1046126" y="6276629"/>
                </a:cubicBezTo>
                <a:cubicBezTo>
                  <a:pt x="451665" y="6212457"/>
                  <a:pt x="-12987" y="5805260"/>
                  <a:pt x="0" y="5230503"/>
                </a:cubicBezTo>
                <a:cubicBezTo>
                  <a:pt x="-159954" y="3453538"/>
                  <a:pt x="22140" y="2190364"/>
                  <a:pt x="0" y="104612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0CF04-45BC-8798-8C12-1F691BC3B93F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BẮT VỊT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9716B-BE5A-41A9-4B79-EB40BC84CF98}"/>
              </a:ext>
            </a:extLst>
          </p:cNvPr>
          <p:cNvSpPr txBox="1"/>
          <p:nvPr/>
        </p:nvSpPr>
        <p:spPr>
          <a:xfrm>
            <a:off x="329610" y="1283356"/>
            <a:ext cx="6594763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F05DD-A180-E1C6-3CB4-AD964FA5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30" y="320527"/>
            <a:ext cx="1516390" cy="1658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CF110-AFD4-815B-7AE7-3E09515FC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1" y="1420375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08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0B9EA-6873-3CFE-385E-FE646F49B3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1467" y="4419600"/>
            <a:ext cx="938865" cy="917874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598A0A04-BEA3-FCDC-7684-5945A33A597E}"/>
              </a:ext>
            </a:extLst>
          </p:cNvPr>
          <p:cNvSpPr/>
          <p:nvPr/>
        </p:nvSpPr>
        <p:spPr>
          <a:xfrm>
            <a:off x="8037349" y="424244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44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Cảm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đã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ngày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hôm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nay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" name="Picture 1" descr="A cartoon of a child pointing&#10;&#10;Description automatically generated">
            <a:extLst>
              <a:ext uri="{FF2B5EF4-FFF2-40B4-BE49-F238E27FC236}">
                <a16:creationId xmlns:a16="http://schemas.microsoft.com/office/drawing/2014/main" id="{77D530C6-0868-969A-6833-6FDCB1B82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681513" y="2236590"/>
            <a:ext cx="4679455" cy="49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building with a phone booth and a telephone booth&#10;&#10;Description automatically generated">
            <a:extLst>
              <a:ext uri="{FF2B5EF4-FFF2-40B4-BE49-F238E27FC236}">
                <a16:creationId xmlns:a16="http://schemas.microsoft.com/office/drawing/2014/main" id="{BECBF3C7-94C6-5072-7098-6CFDD2D62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249" cy="6858000"/>
          </a:xfrm>
          <a:prstGeom prst="rect">
            <a:avLst/>
          </a:prstGeom>
        </p:spPr>
      </p:pic>
      <p:pic>
        <p:nvPicPr>
          <p:cNvPr id="27" name="Picture 26" descr="A cartoon of a toy store&#10;&#10;Description automatically generated">
            <a:extLst>
              <a:ext uri="{FF2B5EF4-FFF2-40B4-BE49-F238E27FC236}">
                <a16:creationId xmlns:a16="http://schemas.microsoft.com/office/drawing/2014/main" id="{8BCE718E-B38F-A9EA-1611-40881338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13" y="462396"/>
            <a:ext cx="4764163" cy="42926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8F21DE-C5EE-42FB-4820-F140FB41D17E}"/>
              </a:ext>
            </a:extLst>
          </p:cNvPr>
          <p:cNvGrpSpPr/>
          <p:nvPr/>
        </p:nvGrpSpPr>
        <p:grpSpPr>
          <a:xfrm flipH="1">
            <a:off x="8231782" y="2315992"/>
            <a:ext cx="4152142" cy="4079612"/>
            <a:chOff x="1238329" y="2722332"/>
            <a:chExt cx="4152142" cy="4079612"/>
          </a:xfrm>
        </p:grpSpPr>
        <p:pic>
          <p:nvPicPr>
            <p:cNvPr id="6" name="Picture 5" descr="A cartoon of a child pointing&#10;&#10;Description automatically generated">
              <a:extLst>
                <a:ext uri="{FF2B5EF4-FFF2-40B4-BE49-F238E27FC236}">
                  <a16:creationId xmlns:a16="http://schemas.microsoft.com/office/drawing/2014/main" id="{4CE722D9-43E2-25FA-1128-09C86998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8676" y1="60908" x2="71753" y2="57125"/>
                          <a14:foregroundMark x1="71753" y1="57125" x2="71879" y2="57125"/>
                          <a14:foregroundMark x1="49306" y1="60908" x2="52711" y2="57755"/>
                          <a14:foregroundMark x1="50315" y1="89533" x2="50694" y2="83102"/>
                          <a14:foregroundMark x1="56116" y1="86507" x2="56116" y2="827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060">
              <a:off x="1238329" y="2722332"/>
              <a:ext cx="4152142" cy="4079612"/>
            </a:xfrm>
            <a:prstGeom prst="rect">
              <a:avLst/>
            </a:prstGeom>
          </p:spPr>
        </p:pic>
        <p:pic>
          <p:nvPicPr>
            <p:cNvPr id="8" name="Picture 7" descr="A red shopping bag with handles&#10;&#10;Description automatically generated">
              <a:extLst>
                <a:ext uri="{FF2B5EF4-FFF2-40B4-BE49-F238E27FC236}">
                  <a16:creationId xmlns:a16="http://schemas.microsoft.com/office/drawing/2014/main" id="{EC95B2FB-E6A2-678D-3A82-222CA51A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74448" y="4545889"/>
              <a:ext cx="1492889" cy="149288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031872-C94D-9B38-C94D-ACCDE052A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537" y="1462122"/>
            <a:ext cx="724267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4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96888 0.05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5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EA9D4-ADA9-D116-0F89-EEA6BDF92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655" y="1359701"/>
            <a:ext cx="1122370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">
            <a:extLst>
              <a:ext uri="{FF2B5EF4-FFF2-40B4-BE49-F238E27FC236}">
                <a16:creationId xmlns:a16="http://schemas.microsoft.com/office/drawing/2014/main" id="{4DBC055D-EF34-E4B2-B716-D18394340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0328" y="1738474"/>
            <a:ext cx="3120513" cy="49355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7D53427-8A99-1AEF-D085-B708156FD283}"/>
              </a:ext>
            </a:extLst>
          </p:cNvPr>
          <p:cNvGrpSpPr/>
          <p:nvPr/>
        </p:nvGrpSpPr>
        <p:grpSpPr>
          <a:xfrm>
            <a:off x="267171" y="2736163"/>
            <a:ext cx="8552980" cy="3241285"/>
            <a:chOff x="749508" y="2986094"/>
            <a:chExt cx="8180809" cy="3338372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49508" y="2986094"/>
              <a:ext cx="8180809" cy="3338372"/>
            </a:xfrm>
            <a:custGeom>
              <a:avLst/>
              <a:gdLst>
                <a:gd name="connsiteX0" fmla="*/ 0 w 8180809"/>
                <a:gd name="connsiteY0" fmla="*/ 556406 h 3338372"/>
                <a:gd name="connsiteX1" fmla="*/ 556406 w 8180809"/>
                <a:gd name="connsiteY1" fmla="*/ 0 h 3338372"/>
                <a:gd name="connsiteX2" fmla="*/ 7624403 w 8180809"/>
                <a:gd name="connsiteY2" fmla="*/ 0 h 3338372"/>
                <a:gd name="connsiteX3" fmla="*/ 8180809 w 8180809"/>
                <a:gd name="connsiteY3" fmla="*/ 556406 h 3338372"/>
                <a:gd name="connsiteX4" fmla="*/ 8180809 w 8180809"/>
                <a:gd name="connsiteY4" fmla="*/ 2781966 h 3338372"/>
                <a:gd name="connsiteX5" fmla="*/ 7624403 w 8180809"/>
                <a:gd name="connsiteY5" fmla="*/ 3338372 h 3338372"/>
                <a:gd name="connsiteX6" fmla="*/ 556406 w 8180809"/>
                <a:gd name="connsiteY6" fmla="*/ 3338372 h 3338372"/>
                <a:gd name="connsiteX7" fmla="*/ 0 w 8180809"/>
                <a:gd name="connsiteY7" fmla="*/ 2781966 h 3338372"/>
                <a:gd name="connsiteX8" fmla="*/ 0 w 8180809"/>
                <a:gd name="connsiteY8" fmla="*/ 556406 h 33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338372" fill="none" extrusionOk="0">
                  <a:moveTo>
                    <a:pt x="0" y="556406"/>
                  </a:moveTo>
                  <a:cubicBezTo>
                    <a:pt x="-59036" y="252782"/>
                    <a:pt x="244134" y="28264"/>
                    <a:pt x="556406" y="0"/>
                  </a:cubicBezTo>
                  <a:cubicBezTo>
                    <a:pt x="1912343" y="77600"/>
                    <a:pt x="5590156" y="-27269"/>
                    <a:pt x="7624403" y="0"/>
                  </a:cubicBezTo>
                  <a:cubicBezTo>
                    <a:pt x="7958418" y="-35248"/>
                    <a:pt x="8222055" y="261253"/>
                    <a:pt x="8180809" y="556406"/>
                  </a:cubicBezTo>
                  <a:cubicBezTo>
                    <a:pt x="8289809" y="794633"/>
                    <a:pt x="8102600" y="1708455"/>
                    <a:pt x="8180809" y="2781966"/>
                  </a:cubicBezTo>
                  <a:cubicBezTo>
                    <a:pt x="8165000" y="3083077"/>
                    <a:pt x="7896205" y="3354025"/>
                    <a:pt x="7624403" y="3338372"/>
                  </a:cubicBezTo>
                  <a:cubicBezTo>
                    <a:pt x="4768244" y="3387549"/>
                    <a:pt x="3262586" y="3215670"/>
                    <a:pt x="556406" y="3338372"/>
                  </a:cubicBezTo>
                  <a:cubicBezTo>
                    <a:pt x="244987" y="3370043"/>
                    <a:pt x="-29515" y="3114674"/>
                    <a:pt x="0" y="2781966"/>
                  </a:cubicBezTo>
                  <a:cubicBezTo>
                    <a:pt x="47022" y="2400622"/>
                    <a:pt x="104569" y="1341287"/>
                    <a:pt x="0" y="556406"/>
                  </a:cubicBezTo>
                  <a:close/>
                </a:path>
                <a:path w="8180809" h="3338372" stroke="0" extrusionOk="0">
                  <a:moveTo>
                    <a:pt x="0" y="556406"/>
                  </a:moveTo>
                  <a:cubicBezTo>
                    <a:pt x="25271" y="246222"/>
                    <a:pt x="266419" y="-1155"/>
                    <a:pt x="556406" y="0"/>
                  </a:cubicBezTo>
                  <a:cubicBezTo>
                    <a:pt x="2255282" y="-129276"/>
                    <a:pt x="6534251" y="-77778"/>
                    <a:pt x="7624403" y="0"/>
                  </a:cubicBezTo>
                  <a:cubicBezTo>
                    <a:pt x="7922417" y="-29588"/>
                    <a:pt x="8174655" y="284599"/>
                    <a:pt x="8180809" y="556406"/>
                  </a:cubicBezTo>
                  <a:cubicBezTo>
                    <a:pt x="8262408" y="1471566"/>
                    <a:pt x="8335109" y="2334915"/>
                    <a:pt x="8180809" y="2781966"/>
                  </a:cubicBezTo>
                  <a:cubicBezTo>
                    <a:pt x="8189466" y="3107519"/>
                    <a:pt x="7905223" y="3347370"/>
                    <a:pt x="7624403" y="3338372"/>
                  </a:cubicBezTo>
                  <a:cubicBezTo>
                    <a:pt x="4383029" y="3382592"/>
                    <a:pt x="1611063" y="3308990"/>
                    <a:pt x="556406" y="3338372"/>
                  </a:cubicBezTo>
                  <a:cubicBezTo>
                    <a:pt x="247081" y="3330574"/>
                    <a:pt x="-37749" y="3080537"/>
                    <a:pt x="0" y="2781966"/>
                  </a:cubicBezTo>
                  <a:cubicBezTo>
                    <a:pt x="-159954" y="2327482"/>
                    <a:pt x="22140" y="1266825"/>
                    <a:pt x="0" y="55640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Hộp Văn bản 25">
              <a:extLst>
                <a:ext uri="{FF2B5EF4-FFF2-40B4-BE49-F238E27FC236}">
                  <a16:creationId xmlns:a16="http://schemas.microsoft.com/office/drawing/2014/main" id="{13A5098C-DB71-9FAC-A92C-23A799F9734D}"/>
                </a:ext>
              </a:extLst>
            </p:cNvPr>
            <p:cNvSpPr txBox="1"/>
            <p:nvPr/>
          </p:nvSpPr>
          <p:spPr>
            <a:xfrm>
              <a:off x="845326" y="3169845"/>
              <a:ext cx="7957443" cy="2884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lời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6F7198-F9E5-3B0B-DC2F-39A91BC0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7363"/>
            <a:ext cx="12192000" cy="1769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C6A20-C928-EE7E-8D23-6529C56CD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02" y="1580343"/>
            <a:ext cx="413344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8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E121E96-BA18-1B59-DE53-377C26028364}"/>
              </a:ext>
            </a:extLst>
          </p:cNvPr>
          <p:cNvGrpSpPr/>
          <p:nvPr/>
        </p:nvGrpSpPr>
        <p:grpSpPr>
          <a:xfrm>
            <a:off x="0" y="329857"/>
            <a:ext cx="11364798" cy="2273819"/>
            <a:chOff x="0" y="329857"/>
            <a:chExt cx="11364798" cy="2273819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16083" y="329857"/>
              <a:ext cx="10648715" cy="1784693"/>
            </a:xfrm>
            <a:custGeom>
              <a:avLst/>
              <a:gdLst>
                <a:gd name="connsiteX0" fmla="*/ 0 w 10648715"/>
                <a:gd name="connsiteY0" fmla="*/ 297455 h 1784693"/>
                <a:gd name="connsiteX1" fmla="*/ 297455 w 10648715"/>
                <a:gd name="connsiteY1" fmla="*/ 0 h 1784693"/>
                <a:gd name="connsiteX2" fmla="*/ 10351260 w 10648715"/>
                <a:gd name="connsiteY2" fmla="*/ 0 h 1784693"/>
                <a:gd name="connsiteX3" fmla="*/ 10648715 w 10648715"/>
                <a:gd name="connsiteY3" fmla="*/ 297455 h 1784693"/>
                <a:gd name="connsiteX4" fmla="*/ 10648715 w 10648715"/>
                <a:gd name="connsiteY4" fmla="*/ 1487238 h 1784693"/>
                <a:gd name="connsiteX5" fmla="*/ 10351260 w 10648715"/>
                <a:gd name="connsiteY5" fmla="*/ 1784693 h 1784693"/>
                <a:gd name="connsiteX6" fmla="*/ 297455 w 10648715"/>
                <a:gd name="connsiteY6" fmla="*/ 1784693 h 1784693"/>
                <a:gd name="connsiteX7" fmla="*/ 0 w 10648715"/>
                <a:gd name="connsiteY7" fmla="*/ 1487238 h 1784693"/>
                <a:gd name="connsiteX8" fmla="*/ 0 w 10648715"/>
                <a:gd name="connsiteY8" fmla="*/ 297455 h 178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715" h="1784693" fill="none" extrusionOk="0">
                  <a:moveTo>
                    <a:pt x="0" y="297455"/>
                  </a:moveTo>
                  <a:cubicBezTo>
                    <a:pt x="-5998" y="133548"/>
                    <a:pt x="127516" y="32131"/>
                    <a:pt x="297455" y="0"/>
                  </a:cubicBezTo>
                  <a:cubicBezTo>
                    <a:pt x="1450868" y="77600"/>
                    <a:pt x="9204055" y="-27269"/>
                    <a:pt x="10351260" y="0"/>
                  </a:cubicBezTo>
                  <a:cubicBezTo>
                    <a:pt x="10529032" y="-17798"/>
                    <a:pt x="10672380" y="140142"/>
                    <a:pt x="10648715" y="297455"/>
                  </a:cubicBezTo>
                  <a:cubicBezTo>
                    <a:pt x="10659855" y="621615"/>
                    <a:pt x="10736943" y="1164237"/>
                    <a:pt x="10648715" y="1487238"/>
                  </a:cubicBezTo>
                  <a:cubicBezTo>
                    <a:pt x="10626791" y="1642942"/>
                    <a:pt x="10502858" y="1790286"/>
                    <a:pt x="10351260" y="1784693"/>
                  </a:cubicBezTo>
                  <a:cubicBezTo>
                    <a:pt x="8770612" y="1833870"/>
                    <a:pt x="3954051" y="1661991"/>
                    <a:pt x="297455" y="1784693"/>
                  </a:cubicBezTo>
                  <a:cubicBezTo>
                    <a:pt x="131770" y="1795480"/>
                    <a:pt x="-14595" y="1664084"/>
                    <a:pt x="0" y="1487238"/>
                  </a:cubicBezTo>
                  <a:cubicBezTo>
                    <a:pt x="7512" y="1076555"/>
                    <a:pt x="13158" y="484504"/>
                    <a:pt x="0" y="297455"/>
                  </a:cubicBezTo>
                  <a:close/>
                </a:path>
                <a:path w="10648715" h="1784693" stroke="0" extrusionOk="0">
                  <a:moveTo>
                    <a:pt x="0" y="297455"/>
                  </a:moveTo>
                  <a:cubicBezTo>
                    <a:pt x="23528" y="130486"/>
                    <a:pt x="150823" y="-1178"/>
                    <a:pt x="297455" y="0"/>
                  </a:cubicBezTo>
                  <a:cubicBezTo>
                    <a:pt x="5071551" y="-129276"/>
                    <a:pt x="7918934" y="-77778"/>
                    <a:pt x="10351260" y="0"/>
                  </a:cubicBezTo>
                  <a:cubicBezTo>
                    <a:pt x="10513593" y="-6206"/>
                    <a:pt x="10643735" y="161889"/>
                    <a:pt x="10648715" y="297455"/>
                  </a:cubicBezTo>
                  <a:cubicBezTo>
                    <a:pt x="10661179" y="502944"/>
                    <a:pt x="10692697" y="1153706"/>
                    <a:pt x="10648715" y="1487238"/>
                  </a:cubicBezTo>
                  <a:cubicBezTo>
                    <a:pt x="10658951" y="1673104"/>
                    <a:pt x="10496132" y="1791289"/>
                    <a:pt x="10351260" y="1784693"/>
                  </a:cubicBezTo>
                  <a:cubicBezTo>
                    <a:pt x="5528805" y="1828913"/>
                    <a:pt x="2281837" y="1755311"/>
                    <a:pt x="297455" y="1784693"/>
                  </a:cubicBezTo>
                  <a:cubicBezTo>
                    <a:pt x="132267" y="1781206"/>
                    <a:pt x="-22595" y="1646296"/>
                    <a:pt x="0" y="1487238"/>
                  </a:cubicBezTo>
                  <a:cubicBezTo>
                    <a:pt x="-25495" y="1176553"/>
                    <a:pt x="101272" y="491449"/>
                    <a:pt x="0" y="29745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Nhóm 23">
              <a:extLst>
                <a:ext uri="{FF2B5EF4-FFF2-40B4-BE49-F238E27FC236}">
                  <a16:creationId xmlns:a16="http://schemas.microsoft.com/office/drawing/2014/main" id="{C3090DB2-E896-7CE5-F45C-6D409D8CA78A}"/>
                </a:ext>
              </a:extLst>
            </p:cNvPr>
            <p:cNvGrpSpPr/>
            <p:nvPr/>
          </p:nvGrpSpPr>
          <p:grpSpPr>
            <a:xfrm>
              <a:off x="0" y="1222203"/>
              <a:ext cx="4433654" cy="1381473"/>
              <a:chOff x="3666356" y="4573200"/>
              <a:chExt cx="4280542" cy="1381473"/>
            </a:xfrm>
          </p:grpSpPr>
          <p:sp>
            <p:nvSpPr>
              <p:cNvPr id="4" name="TextBox 67">
                <a:extLst>
                  <a:ext uri="{FF2B5EF4-FFF2-40B4-BE49-F238E27FC236}">
                    <a16:creationId xmlns:a16="http://schemas.microsoft.com/office/drawing/2014/main" id="{9F33566D-3989-3A11-6A4F-71C84DF26C86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5" name="TextBox 67">
                <a:extLst>
                  <a:ext uri="{FF2B5EF4-FFF2-40B4-BE49-F238E27FC236}">
                    <a16:creationId xmlns:a16="http://schemas.microsoft.com/office/drawing/2014/main" id="{BA77F6F6-519D-B779-D897-FF7086FCDD65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D2C059-5917-62D4-AFAC-9D6F80E63F5D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ACD7EB-3967-A97E-9987-58C946859B61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6D8DC0E-762A-87A5-01DD-1FC7A1CA72B4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A5D56AAF-0EBE-DEBC-44C4-7A0623DEC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C3526D-C01B-B24A-860D-31A8FBA22F71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3D813-359D-F141-CA36-99B4EE771B27}"/>
              </a:ext>
            </a:extLst>
          </p:cNvPr>
          <p:cNvGrpSpPr/>
          <p:nvPr/>
        </p:nvGrpSpPr>
        <p:grpSpPr>
          <a:xfrm>
            <a:off x="6584381" y="2877672"/>
            <a:ext cx="4561291" cy="1463040"/>
            <a:chOff x="6687751" y="2415709"/>
            <a:chExt cx="4561291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E33B49-9BD5-4635-608F-EF28A312264C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F7C25F-201A-2628-7664-1D3FA2AEC07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id="{BED6C5A6-F050-B3D9-3036-93611F588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42EC4E-F7D1-58EF-A782-776616B4282C}"/>
                </a:ext>
              </a:extLst>
            </p:cNvPr>
            <p:cNvSpPr txBox="1"/>
            <p:nvPr/>
          </p:nvSpPr>
          <p:spPr>
            <a:xfrm>
              <a:off x="7861150" y="2737868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A7ABA-1673-BA4E-3A1F-31E947191E91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486B90A-96EB-280B-70F5-F443B19F4A13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A3A946E-0CD4-E417-0FBA-1E977884A0B6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C54024EA-EDC7-B619-3088-A0C97117E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C2461B-FDE0-1C69-49F1-BDF5D3F101BA}"/>
                </a:ext>
              </a:extLst>
            </p:cNvPr>
            <p:cNvSpPr txBox="1"/>
            <p:nvPr/>
          </p:nvSpPr>
          <p:spPr>
            <a:xfrm>
              <a:off x="7869676" y="4502365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666E18-9162-02AA-5CB5-9BD3DF5F4383}"/>
              </a:ext>
            </a:extLst>
          </p:cNvPr>
          <p:cNvGrpSpPr/>
          <p:nvPr/>
        </p:nvGrpSpPr>
        <p:grpSpPr>
          <a:xfrm>
            <a:off x="1343398" y="4671513"/>
            <a:ext cx="4488927" cy="1463040"/>
            <a:chOff x="1446768" y="4209550"/>
            <a:chExt cx="4488927" cy="14630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5872D-FE7A-6822-7F00-71F100DB6F49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2F0DA61-4D68-CB81-1E32-2C7743A42A28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77A74352-92A5-D1F8-9014-BF086843A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785321-7545-52F0-433C-F461E1482012}"/>
                </a:ext>
              </a:extLst>
            </p:cNvPr>
            <p:cNvSpPr txBox="1"/>
            <p:nvPr/>
          </p:nvSpPr>
          <p:spPr>
            <a:xfrm>
              <a:off x="2690332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0" name="Đúng">
            <a:extLst>
              <a:ext uri="{FF2B5EF4-FFF2-40B4-BE49-F238E27FC236}">
                <a16:creationId xmlns:a16="http://schemas.microsoft.com/office/drawing/2014/main" id="{964C2735-11DB-4D2C-E3DD-FE7809E3C7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842785-9A1C-47E8-BD9E-F22E12194441}"/>
              </a:ext>
            </a:extLst>
          </p:cNvPr>
          <p:cNvGrpSpPr/>
          <p:nvPr/>
        </p:nvGrpSpPr>
        <p:grpSpPr>
          <a:xfrm>
            <a:off x="4657725" y="-295275"/>
            <a:ext cx="2786487" cy="2838450"/>
            <a:chOff x="4629150" y="-838200"/>
            <a:chExt cx="2786487" cy="28384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34D0B67-9CD5-D041-4FD2-3A318C453B85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4D5125-7E6A-9399-7A05-06C050011147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 + 9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455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7B0CC1B-0AD2-4BD4-B4FF-2A65A8845DFB}"/>
              </a:ext>
            </a:extLst>
          </p:cNvPr>
          <p:cNvGrpSpPr/>
          <p:nvPr/>
        </p:nvGrpSpPr>
        <p:grpSpPr>
          <a:xfrm>
            <a:off x="0" y="329857"/>
            <a:ext cx="11364798" cy="2273819"/>
            <a:chOff x="0" y="329857"/>
            <a:chExt cx="11364798" cy="2273819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16083" y="329857"/>
              <a:ext cx="10648715" cy="1784693"/>
            </a:xfrm>
            <a:custGeom>
              <a:avLst/>
              <a:gdLst>
                <a:gd name="connsiteX0" fmla="*/ 0 w 10648715"/>
                <a:gd name="connsiteY0" fmla="*/ 297455 h 1784693"/>
                <a:gd name="connsiteX1" fmla="*/ 297455 w 10648715"/>
                <a:gd name="connsiteY1" fmla="*/ 0 h 1784693"/>
                <a:gd name="connsiteX2" fmla="*/ 10351260 w 10648715"/>
                <a:gd name="connsiteY2" fmla="*/ 0 h 1784693"/>
                <a:gd name="connsiteX3" fmla="*/ 10648715 w 10648715"/>
                <a:gd name="connsiteY3" fmla="*/ 297455 h 1784693"/>
                <a:gd name="connsiteX4" fmla="*/ 10648715 w 10648715"/>
                <a:gd name="connsiteY4" fmla="*/ 1487238 h 1784693"/>
                <a:gd name="connsiteX5" fmla="*/ 10351260 w 10648715"/>
                <a:gd name="connsiteY5" fmla="*/ 1784693 h 1784693"/>
                <a:gd name="connsiteX6" fmla="*/ 297455 w 10648715"/>
                <a:gd name="connsiteY6" fmla="*/ 1784693 h 1784693"/>
                <a:gd name="connsiteX7" fmla="*/ 0 w 10648715"/>
                <a:gd name="connsiteY7" fmla="*/ 1487238 h 1784693"/>
                <a:gd name="connsiteX8" fmla="*/ 0 w 10648715"/>
                <a:gd name="connsiteY8" fmla="*/ 297455 h 178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715" h="1784693" fill="none" extrusionOk="0">
                  <a:moveTo>
                    <a:pt x="0" y="297455"/>
                  </a:moveTo>
                  <a:cubicBezTo>
                    <a:pt x="-5998" y="133548"/>
                    <a:pt x="127516" y="32131"/>
                    <a:pt x="297455" y="0"/>
                  </a:cubicBezTo>
                  <a:cubicBezTo>
                    <a:pt x="1450868" y="77600"/>
                    <a:pt x="9204055" y="-27269"/>
                    <a:pt x="10351260" y="0"/>
                  </a:cubicBezTo>
                  <a:cubicBezTo>
                    <a:pt x="10529032" y="-17798"/>
                    <a:pt x="10672380" y="140142"/>
                    <a:pt x="10648715" y="297455"/>
                  </a:cubicBezTo>
                  <a:cubicBezTo>
                    <a:pt x="10659855" y="621615"/>
                    <a:pt x="10736943" y="1164237"/>
                    <a:pt x="10648715" y="1487238"/>
                  </a:cubicBezTo>
                  <a:cubicBezTo>
                    <a:pt x="10626791" y="1642942"/>
                    <a:pt x="10502858" y="1790286"/>
                    <a:pt x="10351260" y="1784693"/>
                  </a:cubicBezTo>
                  <a:cubicBezTo>
                    <a:pt x="8770612" y="1833870"/>
                    <a:pt x="3954051" y="1661991"/>
                    <a:pt x="297455" y="1784693"/>
                  </a:cubicBezTo>
                  <a:cubicBezTo>
                    <a:pt x="131770" y="1795480"/>
                    <a:pt x="-14595" y="1664084"/>
                    <a:pt x="0" y="1487238"/>
                  </a:cubicBezTo>
                  <a:cubicBezTo>
                    <a:pt x="7512" y="1076555"/>
                    <a:pt x="13158" y="484504"/>
                    <a:pt x="0" y="297455"/>
                  </a:cubicBezTo>
                  <a:close/>
                </a:path>
                <a:path w="10648715" h="1784693" stroke="0" extrusionOk="0">
                  <a:moveTo>
                    <a:pt x="0" y="297455"/>
                  </a:moveTo>
                  <a:cubicBezTo>
                    <a:pt x="23528" y="130486"/>
                    <a:pt x="150823" y="-1178"/>
                    <a:pt x="297455" y="0"/>
                  </a:cubicBezTo>
                  <a:cubicBezTo>
                    <a:pt x="5071551" y="-129276"/>
                    <a:pt x="7918934" y="-77778"/>
                    <a:pt x="10351260" y="0"/>
                  </a:cubicBezTo>
                  <a:cubicBezTo>
                    <a:pt x="10513593" y="-6206"/>
                    <a:pt x="10643735" y="161889"/>
                    <a:pt x="10648715" y="297455"/>
                  </a:cubicBezTo>
                  <a:cubicBezTo>
                    <a:pt x="10661179" y="502944"/>
                    <a:pt x="10692697" y="1153706"/>
                    <a:pt x="10648715" y="1487238"/>
                  </a:cubicBezTo>
                  <a:cubicBezTo>
                    <a:pt x="10658951" y="1673104"/>
                    <a:pt x="10496132" y="1791289"/>
                    <a:pt x="10351260" y="1784693"/>
                  </a:cubicBezTo>
                  <a:cubicBezTo>
                    <a:pt x="5528805" y="1828913"/>
                    <a:pt x="2281837" y="1755311"/>
                    <a:pt x="297455" y="1784693"/>
                  </a:cubicBezTo>
                  <a:cubicBezTo>
                    <a:pt x="132267" y="1781206"/>
                    <a:pt x="-22595" y="1646296"/>
                    <a:pt x="0" y="1487238"/>
                  </a:cubicBezTo>
                  <a:cubicBezTo>
                    <a:pt x="-25495" y="1176553"/>
                    <a:pt x="101272" y="491449"/>
                    <a:pt x="0" y="29745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Nhóm 23">
              <a:extLst>
                <a:ext uri="{FF2B5EF4-FFF2-40B4-BE49-F238E27FC236}">
                  <a16:creationId xmlns:a16="http://schemas.microsoft.com/office/drawing/2014/main" id="{C3090DB2-E896-7CE5-F45C-6D409D8CA78A}"/>
                </a:ext>
              </a:extLst>
            </p:cNvPr>
            <p:cNvGrpSpPr/>
            <p:nvPr/>
          </p:nvGrpSpPr>
          <p:grpSpPr>
            <a:xfrm>
              <a:off x="0" y="1209924"/>
              <a:ext cx="4433654" cy="1393752"/>
              <a:chOff x="3666356" y="4560921"/>
              <a:chExt cx="4280542" cy="1393752"/>
            </a:xfrm>
          </p:grpSpPr>
          <p:sp>
            <p:nvSpPr>
              <p:cNvPr id="4" name="TextBox 67">
                <a:extLst>
                  <a:ext uri="{FF2B5EF4-FFF2-40B4-BE49-F238E27FC236}">
                    <a16:creationId xmlns:a16="http://schemas.microsoft.com/office/drawing/2014/main" id="{9F33566D-3989-3A11-6A4F-71C84DF26C86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5" name="TextBox 67">
                <a:extLst>
                  <a:ext uri="{FF2B5EF4-FFF2-40B4-BE49-F238E27FC236}">
                    <a16:creationId xmlns:a16="http://schemas.microsoft.com/office/drawing/2014/main" id="{BA77F6F6-519D-B779-D897-FF7086FCDD65}"/>
                  </a:ext>
                </a:extLst>
              </p:cNvPr>
              <p:cNvSpPr txBox="1"/>
              <p:nvPr/>
            </p:nvSpPr>
            <p:spPr>
              <a:xfrm>
                <a:off x="3666356" y="4560921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F4F78F-EB15-F51B-6B5B-83A1BDBD29F0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78C0ED-C7DA-2683-A41E-4C8141A25D00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6F4412D-45F0-A0A5-9609-19011F05A3C3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E4E4D561-7361-8008-D440-702684BF9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1ACA5B-8012-F659-4347-63DC37DBB2A5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B085E-7680-11E2-67F2-92A9C4B645FD}"/>
              </a:ext>
            </a:extLst>
          </p:cNvPr>
          <p:cNvGrpSpPr/>
          <p:nvPr/>
        </p:nvGrpSpPr>
        <p:grpSpPr>
          <a:xfrm>
            <a:off x="6584381" y="2877672"/>
            <a:ext cx="4569817" cy="1463040"/>
            <a:chOff x="6687751" y="2415709"/>
            <a:chExt cx="4569817" cy="14630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C0E43E-CAB0-2061-6F80-6726925778F1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8CF9D02-CAA4-89AC-3778-C05F6A7F05D5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" name="Picture 11">
                <a:extLst>
                  <a:ext uri="{FF2B5EF4-FFF2-40B4-BE49-F238E27FC236}">
                    <a16:creationId xmlns:a16="http://schemas.microsoft.com/office/drawing/2014/main" id="{9FFECB95-81DF-F655-1608-2041AA793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7BFB1A-26D7-256B-8CB4-F85405E607CC}"/>
                </a:ext>
              </a:extLst>
            </p:cNvPr>
            <p:cNvSpPr txBox="1"/>
            <p:nvPr/>
          </p:nvSpPr>
          <p:spPr>
            <a:xfrm>
              <a:off x="7869676" y="2707610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7F30E1-9D2E-96EA-E3C1-9F769C911553}"/>
              </a:ext>
            </a:extLst>
          </p:cNvPr>
          <p:cNvGrpSpPr/>
          <p:nvPr/>
        </p:nvGrpSpPr>
        <p:grpSpPr>
          <a:xfrm>
            <a:off x="6584381" y="4733752"/>
            <a:ext cx="4575930" cy="1463040"/>
            <a:chOff x="6687751" y="4255269"/>
            <a:chExt cx="4575930" cy="14630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E1E921-778A-7ECA-D683-42D15CC10725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1BA2273-5690-AA97-1A40-5AE08921F16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13">
                <a:extLst>
                  <a:ext uri="{FF2B5EF4-FFF2-40B4-BE49-F238E27FC236}">
                    <a16:creationId xmlns:a16="http://schemas.microsoft.com/office/drawing/2014/main" id="{B45BC207-E300-F9B3-8AFF-F3F06609D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633E84-D300-F1BA-B0B0-FBAC529D1678}"/>
                </a:ext>
              </a:extLst>
            </p:cNvPr>
            <p:cNvSpPr txBox="1"/>
            <p:nvPr/>
          </p:nvSpPr>
          <p:spPr>
            <a:xfrm>
              <a:off x="7869676" y="448255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80177B-DBE9-F349-4D41-4F84B9414AF1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6AEAE4-4418-C617-E7C4-881169D03E64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5CA5B84-1FFC-F772-A32C-644D43FCB20F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8" name="Picture 12">
                <a:extLst>
                  <a:ext uri="{FF2B5EF4-FFF2-40B4-BE49-F238E27FC236}">
                    <a16:creationId xmlns:a16="http://schemas.microsoft.com/office/drawing/2014/main" id="{DC6627A5-53DB-2877-4080-2F92689E6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5C222B-2674-249F-0F2F-DC1991EC1A87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</a:p>
          </p:txBody>
        </p:sp>
      </p:grpSp>
      <p:pic>
        <p:nvPicPr>
          <p:cNvPr id="49" name="Đúng">
            <a:extLst>
              <a:ext uri="{FF2B5EF4-FFF2-40B4-BE49-F238E27FC236}">
                <a16:creationId xmlns:a16="http://schemas.microsoft.com/office/drawing/2014/main" id="{FDD88AB1-D444-1D7E-9CF8-D40626C08F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72" y="4717232"/>
            <a:ext cx="1631474" cy="13051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1F02A0-38EA-9A5D-E950-D06700ACB138}"/>
              </a:ext>
            </a:extLst>
          </p:cNvPr>
          <p:cNvGrpSpPr/>
          <p:nvPr/>
        </p:nvGrpSpPr>
        <p:grpSpPr>
          <a:xfrm>
            <a:off x="4448175" y="-209550"/>
            <a:ext cx="2786487" cy="2838450"/>
            <a:chOff x="4629150" y="-838200"/>
            <a:chExt cx="2786487" cy="283845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E9CEA51-130D-06D8-8842-BF70CE5E19E8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A3AF3E-B7D6-86DD-4627-67F088362EAA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8 + 6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890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F113B05-ABC5-68FA-7987-85E190FFB27D}"/>
              </a:ext>
            </a:extLst>
          </p:cNvPr>
          <p:cNvGrpSpPr/>
          <p:nvPr/>
        </p:nvGrpSpPr>
        <p:grpSpPr>
          <a:xfrm>
            <a:off x="1262651" y="3293576"/>
            <a:ext cx="4590592" cy="1463040"/>
            <a:chOff x="1440697" y="2442596"/>
            <a:chExt cx="4590592" cy="14630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07EFDE-2EFF-73FB-95EE-08AD2FEA595E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1F82638-8BCE-F0C5-D0D6-ACEA88407965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A66E1F4B-9321-6C30-6737-3AB6C728F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53F5DE-676E-E54E-0460-1D0409F3781E}"/>
                </a:ext>
              </a:extLst>
            </p:cNvPr>
            <p:cNvSpPr txBox="1"/>
            <p:nvPr/>
          </p:nvSpPr>
          <p:spPr>
            <a:xfrm>
              <a:off x="2494490" y="2677987"/>
              <a:ext cx="3536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B48A6E-D764-2DC4-C599-E3D063C4BC48}"/>
              </a:ext>
            </a:extLst>
          </p:cNvPr>
          <p:cNvGrpSpPr/>
          <p:nvPr/>
        </p:nvGrpSpPr>
        <p:grpSpPr>
          <a:xfrm>
            <a:off x="6509705" y="3266689"/>
            <a:ext cx="4508181" cy="1463040"/>
            <a:chOff x="6687751" y="2415709"/>
            <a:chExt cx="4508181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2889ED-E694-BE1F-D188-40ADE17016F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4279A31-A7B0-48F0-AD17-761C4E92B597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id="{A96721F8-50DD-4781-A0AE-038F56890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07D836-6225-4726-B271-6F312F56D869}"/>
                </a:ext>
              </a:extLst>
            </p:cNvPr>
            <p:cNvSpPr txBox="1"/>
            <p:nvPr/>
          </p:nvSpPr>
          <p:spPr>
            <a:xfrm>
              <a:off x="7838027" y="2677987"/>
              <a:ext cx="3357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0FA383-7400-05B8-DCEF-B91C998CC7E1}"/>
              </a:ext>
            </a:extLst>
          </p:cNvPr>
          <p:cNvGrpSpPr/>
          <p:nvPr/>
        </p:nvGrpSpPr>
        <p:grpSpPr>
          <a:xfrm>
            <a:off x="6509705" y="5106249"/>
            <a:ext cx="4575930" cy="1463040"/>
            <a:chOff x="6687751" y="4255269"/>
            <a:chExt cx="4575930" cy="14630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F9466AC-E6E0-A70A-0B31-D481582DC13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7811E675-672B-4089-B5BD-10FB393997E5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C9EA5E9D-5CDA-8E3F-85E6-3F6C056AC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7D5CF6-A582-EB13-DE8A-F99134D0050B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27F057-4BD0-4E1B-C39A-F0012FDB5432}"/>
              </a:ext>
            </a:extLst>
          </p:cNvPr>
          <p:cNvGrpSpPr/>
          <p:nvPr/>
        </p:nvGrpSpPr>
        <p:grpSpPr>
          <a:xfrm>
            <a:off x="1268722" y="5060530"/>
            <a:ext cx="4497952" cy="1463040"/>
            <a:chOff x="1446768" y="4209550"/>
            <a:chExt cx="4497952" cy="14630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1BBA0FD-8556-CBD8-6B61-026D21A1C28E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B62C98CA-971C-EB3C-346B-E58EC644FD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173FF64C-5FE8-23B5-4B27-87395FE44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72F875-48CF-3433-4C8A-D7A5B126C044}"/>
                </a:ext>
              </a:extLst>
            </p:cNvPr>
            <p:cNvSpPr txBox="1"/>
            <p:nvPr/>
          </p:nvSpPr>
          <p:spPr>
            <a:xfrm>
              <a:off x="2581061" y="4497686"/>
              <a:ext cx="33636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0" name="Đúng">
            <a:extLst>
              <a:ext uri="{FF2B5EF4-FFF2-40B4-BE49-F238E27FC236}">
                <a16:creationId xmlns:a16="http://schemas.microsoft.com/office/drawing/2014/main" id="{858F5272-C742-D79D-1101-03055D5404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71" y="5138069"/>
            <a:ext cx="1631474" cy="130517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AB0F66E-0B1F-E7CB-98BC-4DC35C297605}"/>
              </a:ext>
            </a:extLst>
          </p:cNvPr>
          <p:cNvGrpSpPr/>
          <p:nvPr/>
        </p:nvGrpSpPr>
        <p:grpSpPr>
          <a:xfrm>
            <a:off x="-529492" y="387005"/>
            <a:ext cx="12580571" cy="2452602"/>
            <a:chOff x="-529492" y="387005"/>
            <a:chExt cx="12580571" cy="2452602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140921" y="387005"/>
              <a:ext cx="11910158" cy="2452602"/>
            </a:xfrm>
            <a:custGeom>
              <a:avLst/>
              <a:gdLst>
                <a:gd name="connsiteX0" fmla="*/ 0 w 11910158"/>
                <a:gd name="connsiteY0" fmla="*/ 408775 h 2452602"/>
                <a:gd name="connsiteX1" fmla="*/ 408775 w 11910158"/>
                <a:gd name="connsiteY1" fmla="*/ 0 h 2452602"/>
                <a:gd name="connsiteX2" fmla="*/ 11501383 w 11910158"/>
                <a:gd name="connsiteY2" fmla="*/ 0 h 2452602"/>
                <a:gd name="connsiteX3" fmla="*/ 11910158 w 11910158"/>
                <a:gd name="connsiteY3" fmla="*/ 408775 h 2452602"/>
                <a:gd name="connsiteX4" fmla="*/ 11910158 w 11910158"/>
                <a:gd name="connsiteY4" fmla="*/ 2043827 h 2452602"/>
                <a:gd name="connsiteX5" fmla="*/ 11501383 w 11910158"/>
                <a:gd name="connsiteY5" fmla="*/ 2452602 h 2452602"/>
                <a:gd name="connsiteX6" fmla="*/ 408775 w 11910158"/>
                <a:gd name="connsiteY6" fmla="*/ 2452602 h 2452602"/>
                <a:gd name="connsiteX7" fmla="*/ 0 w 11910158"/>
                <a:gd name="connsiteY7" fmla="*/ 2043827 h 2452602"/>
                <a:gd name="connsiteX8" fmla="*/ 0 w 11910158"/>
                <a:gd name="connsiteY8" fmla="*/ 408775 h 24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10158" h="2452602" fill="none" extrusionOk="0">
                  <a:moveTo>
                    <a:pt x="0" y="408775"/>
                  </a:moveTo>
                  <a:cubicBezTo>
                    <a:pt x="-21019" y="184322"/>
                    <a:pt x="179720" y="18709"/>
                    <a:pt x="408775" y="0"/>
                  </a:cubicBezTo>
                  <a:cubicBezTo>
                    <a:pt x="3974941" y="77600"/>
                    <a:pt x="6835801" y="-27269"/>
                    <a:pt x="11501383" y="0"/>
                  </a:cubicBezTo>
                  <a:cubicBezTo>
                    <a:pt x="11737244" y="-13325"/>
                    <a:pt x="11949175" y="194501"/>
                    <a:pt x="11910158" y="408775"/>
                  </a:cubicBezTo>
                  <a:cubicBezTo>
                    <a:pt x="12017151" y="1054887"/>
                    <a:pt x="12007548" y="1805355"/>
                    <a:pt x="11910158" y="2043827"/>
                  </a:cubicBezTo>
                  <a:cubicBezTo>
                    <a:pt x="11893995" y="2263264"/>
                    <a:pt x="11708523" y="2460814"/>
                    <a:pt x="11501383" y="2452602"/>
                  </a:cubicBezTo>
                  <a:cubicBezTo>
                    <a:pt x="6395106" y="2501779"/>
                    <a:pt x="2673365" y="2329900"/>
                    <a:pt x="408775" y="2452602"/>
                  </a:cubicBezTo>
                  <a:cubicBezTo>
                    <a:pt x="181491" y="2464310"/>
                    <a:pt x="-13646" y="2281336"/>
                    <a:pt x="0" y="2043827"/>
                  </a:cubicBezTo>
                  <a:cubicBezTo>
                    <a:pt x="111404" y="1371833"/>
                    <a:pt x="-24334" y="892736"/>
                    <a:pt x="0" y="408775"/>
                  </a:cubicBezTo>
                  <a:close/>
                </a:path>
                <a:path w="11910158" h="2452602" stroke="0" extrusionOk="0">
                  <a:moveTo>
                    <a:pt x="0" y="408775"/>
                  </a:moveTo>
                  <a:cubicBezTo>
                    <a:pt x="11667" y="181681"/>
                    <a:pt x="211517" y="-1902"/>
                    <a:pt x="408775" y="0"/>
                  </a:cubicBezTo>
                  <a:cubicBezTo>
                    <a:pt x="2826183" y="-129276"/>
                    <a:pt x="9362642" y="-77778"/>
                    <a:pt x="11501383" y="0"/>
                  </a:cubicBezTo>
                  <a:cubicBezTo>
                    <a:pt x="11725351" y="-5714"/>
                    <a:pt x="11904386" y="216297"/>
                    <a:pt x="11910158" y="408775"/>
                  </a:cubicBezTo>
                  <a:cubicBezTo>
                    <a:pt x="11882958" y="792984"/>
                    <a:pt x="11776651" y="1437982"/>
                    <a:pt x="11910158" y="2043827"/>
                  </a:cubicBezTo>
                  <a:cubicBezTo>
                    <a:pt x="11914975" y="2279745"/>
                    <a:pt x="11715709" y="2456488"/>
                    <a:pt x="11501383" y="2452602"/>
                  </a:cubicBezTo>
                  <a:cubicBezTo>
                    <a:pt x="8305752" y="2496822"/>
                    <a:pt x="5546577" y="2423220"/>
                    <a:pt x="408775" y="2452602"/>
                  </a:cubicBezTo>
                  <a:cubicBezTo>
                    <a:pt x="171842" y="2409673"/>
                    <a:pt x="-37683" y="2260878"/>
                    <a:pt x="0" y="2043827"/>
                  </a:cubicBezTo>
                  <a:cubicBezTo>
                    <a:pt x="-30056" y="1740340"/>
                    <a:pt x="13227" y="635413"/>
                    <a:pt x="0" y="40877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9F33566D-3989-3A11-6A4F-71C84DF26C86}"/>
                </a:ext>
              </a:extLst>
            </p:cNvPr>
            <p:cNvSpPr txBox="1"/>
            <p:nvPr/>
          </p:nvSpPr>
          <p:spPr>
            <a:xfrm>
              <a:off x="-529492" y="1034789"/>
              <a:ext cx="4433654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FF616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F5A7B4-2615-78FA-EF91-B7A84575B2AF}"/>
              </a:ext>
            </a:extLst>
          </p:cNvPr>
          <p:cNvGrpSpPr/>
          <p:nvPr/>
        </p:nvGrpSpPr>
        <p:grpSpPr>
          <a:xfrm>
            <a:off x="4457700" y="-180975"/>
            <a:ext cx="2786487" cy="2838450"/>
            <a:chOff x="4629150" y="-838200"/>
            <a:chExt cx="2786487" cy="283845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F8E8B3E-0D47-F2E3-B937-5476CE245164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293E46-3107-1AB0-0A0A-1BEEAAD2F0B3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7 + 9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94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8993A8-BC3C-BB40-03EE-C1838825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530" y="1635166"/>
            <a:ext cx="1122370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39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pic>
        <p:nvPicPr>
          <p:cNvPr id="18" name="Picture 17" descr="A cartoon of a child running&#10;&#10;Description automatically generated">
            <a:extLst>
              <a:ext uri="{FF2B5EF4-FFF2-40B4-BE49-F238E27FC236}">
                <a16:creationId xmlns:a16="http://schemas.microsoft.com/office/drawing/2014/main" id="{B79025A4-03B8-470E-2871-4FA914D69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4" y="2764713"/>
            <a:ext cx="4052801" cy="3969065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   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Chào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đang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cần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tìm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số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dùng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trang</a:t>
              </a:r>
              <a:r>
                <a:rPr kumimoji="0" lang="en-US" altLang="zh-CN" sz="35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trí.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bằng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giải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tập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074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53 1.48148E-6 L -0.62722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1.48148E-6 L 0.5737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3C918-F11D-BDD5-4424-8A4889B5E340}"/>
              </a:ext>
            </a:extLst>
          </p:cNvPr>
          <p:cNvSpPr txBox="1"/>
          <p:nvPr/>
        </p:nvSpPr>
        <p:spPr>
          <a:xfrm>
            <a:off x="2459916" y="930295"/>
            <a:ext cx="158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976602-2BEB-5AD8-9E05-13F86F279BBB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EE2867-77DA-87BE-BFE6-AFF9133B4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70354"/>
              </p:ext>
            </p:extLst>
          </p:nvPr>
        </p:nvGraphicFramePr>
        <p:xfrm>
          <a:off x="1422959" y="1851354"/>
          <a:ext cx="9081653" cy="245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818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818829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818829"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65C085-2995-B50E-EC7C-6D3F14AF8DFC}"/>
              </a:ext>
            </a:extLst>
          </p:cNvPr>
          <p:cNvSpPr txBox="1"/>
          <p:nvPr/>
        </p:nvSpPr>
        <p:spPr>
          <a:xfrm>
            <a:off x="4858424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D4CA3-B5A6-57B6-0188-2A563D8CA753}"/>
              </a:ext>
            </a:extLst>
          </p:cNvPr>
          <p:cNvSpPr txBox="1"/>
          <p:nvPr/>
        </p:nvSpPr>
        <p:spPr>
          <a:xfrm>
            <a:off x="6071505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4F17B0-4B8C-25C3-627C-8C59BFB30319}"/>
              </a:ext>
            </a:extLst>
          </p:cNvPr>
          <p:cNvSpPr txBox="1"/>
          <p:nvPr/>
        </p:nvSpPr>
        <p:spPr>
          <a:xfrm>
            <a:off x="7284586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B3CB2-9142-FA56-C442-977E19A5DDC8}"/>
              </a:ext>
            </a:extLst>
          </p:cNvPr>
          <p:cNvSpPr txBox="1"/>
          <p:nvPr/>
        </p:nvSpPr>
        <p:spPr>
          <a:xfrm>
            <a:off x="8497667" y="3599955"/>
            <a:ext cx="71724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A17FD-D904-78E6-54C8-6C3C06FFCF7B}"/>
              </a:ext>
            </a:extLst>
          </p:cNvPr>
          <p:cNvSpPr txBox="1"/>
          <p:nvPr/>
        </p:nvSpPr>
        <p:spPr>
          <a:xfrm>
            <a:off x="9640725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B6D2F-E028-306F-5B19-1B3DBE07BA4B}"/>
              </a:ext>
            </a:extLst>
          </p:cNvPr>
          <p:cNvGrpSpPr/>
          <p:nvPr/>
        </p:nvGrpSpPr>
        <p:grpSpPr>
          <a:xfrm flipH="1">
            <a:off x="9449322" y="4125194"/>
            <a:ext cx="2110580" cy="2150948"/>
            <a:chOff x="604444" y="3268487"/>
            <a:chExt cx="1826440" cy="18264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81445D-F430-50DA-E86B-3629899856C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68AEF93-55AF-C3FB-C847-3DDC5986C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128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377</Words>
  <Application>Microsoft Office PowerPoint</Application>
  <PresentationFormat>Widescreen</PresentationFormat>
  <Paragraphs>70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LNTH-LuoLuoNotangYuanTi 1</vt:lpstr>
      <vt:lpstr>微软雅黑</vt:lpstr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12</cp:revision>
  <dcterms:created xsi:type="dcterms:W3CDTF">2024-04-30T07:49:16Z</dcterms:created>
  <dcterms:modified xsi:type="dcterms:W3CDTF">2024-08-23T23:49:26Z</dcterms:modified>
</cp:coreProperties>
</file>