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8" r:id="rId2"/>
    <p:sldMasterId id="2147483684" r:id="rId3"/>
  </p:sldMasterIdLst>
  <p:notesMasterIdLst>
    <p:notesMasterId r:id="rId22"/>
  </p:notesMasterIdLst>
  <p:sldIdLst>
    <p:sldId id="258" r:id="rId4"/>
    <p:sldId id="270" r:id="rId5"/>
    <p:sldId id="272" r:id="rId6"/>
    <p:sldId id="271" r:id="rId7"/>
    <p:sldId id="273" r:id="rId8"/>
    <p:sldId id="274" r:id="rId9"/>
    <p:sldId id="298" r:id="rId10"/>
    <p:sldId id="322" r:id="rId11"/>
    <p:sldId id="360" r:id="rId12"/>
    <p:sldId id="342" r:id="rId13"/>
    <p:sldId id="357" r:id="rId14"/>
    <p:sldId id="323" r:id="rId15"/>
    <p:sldId id="358" r:id="rId16"/>
    <p:sldId id="359" r:id="rId17"/>
    <p:sldId id="361" r:id="rId18"/>
    <p:sldId id="362" r:id="rId19"/>
    <p:sldId id="356" r:id="rId20"/>
    <p:sldId id="31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7D082-AAFD-4525-9064-4BCF33B4BFD2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60C54-3E92-425C-A9B2-FD0C6E7EB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7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31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54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914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551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89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66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13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50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58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8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88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25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37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4F8B-4F62-FD32-DAD6-E640277A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74ACF-1407-45AF-F9A8-8553A0805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E0E2D-9EC6-6221-1B06-3F00A1EC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04/09/2025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96532-7201-B4AD-873F-F9A43CD1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782F9-826D-0290-681B-91D8AF1D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322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FB2D-D2C6-F512-A64E-D7360254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2CE2-714B-D569-B728-9EDAF576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7B8D4-38E1-5677-E1E5-608FD139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04/09/2025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2F6F8-512D-DD62-8251-C8928BE9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A4122-120C-EBB1-115D-DE388EC1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00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75A2-F2C7-68BA-C1B1-EDBF43ED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FD2B3-E914-8BDC-019C-3BB0DEFB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AD43-DD62-AE75-CAFD-8A6C849E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04/09/2025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7BB53-4815-FD03-11AE-2273CC51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A182-6A35-E474-5594-C3DA713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743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7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D30F-4DED-E4B7-1830-D5928F6B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52AD-2576-B618-E93E-ADDC446D5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F2FD5-C85D-5EFA-D2C5-796E2FAD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5C615-851C-EEE1-9189-C2BEC8B9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04/09/2025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BB14E-0057-F6BF-29EC-ABBB8346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B8DDB-2C67-749C-F617-E80B308F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432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AFCD-5718-013A-E275-4F348C02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0B6E5-AB4C-A9D8-195E-E36985E27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E522B-F2A2-ACD5-C657-6D5D717C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38BD1-D807-AB48-C192-EB7451028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24B43-B79C-055C-BE67-FF3E90AF7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0CEBD-CC8A-546C-F7B6-3AE6FA20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04/09/2025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07B5E-867F-622B-DE09-CA849A4D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A61B7-5243-72D9-60B5-991E0C86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85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F75E-5EF4-10F7-B8AB-69470004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5C974-5D12-404D-B9C0-B7B3AFA7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04/09/2025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80296-1370-E564-AC07-893B3FD2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2D96B-0FED-BF64-5181-81F2CA39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106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8995D-8019-3880-7926-1547A9CA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04/09/2025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800C4-52F9-602E-15C5-EB147A00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ED34F-9419-DFB9-2F23-66D6A4C1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958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4044-4CF5-DF1F-E9AC-DC044C67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42D3-499E-E0DE-C335-7B8A5C29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5505F-799A-1AC3-EC69-9D100BCE1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59F70-E357-3E23-AF7C-63757D22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04/09/2025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D32FA-A200-A63F-F2AA-FBD13C7D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C8B6E-15BD-70F8-49C7-1DF98B5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335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6A0B-7160-689A-592D-F96F2FB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ACBA4-550E-3BB1-6DC2-CEAA7EBFA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EF5FA-541E-D518-613D-6FBF3B08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FFD20-FC63-2FCA-1FC9-55F806EC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04/09/2025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60010-8B1C-9646-6A7E-A991461E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E87DA-8971-A5D2-64F4-530F3A1C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507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37C0-BC37-1C78-91C4-6CE53234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0F48E-9495-2764-E1AF-235DA7F0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6018-8F63-209F-72D4-3602B907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04/09/2025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1DC5E-B83A-7092-4191-329CB64D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C445-68E7-E33F-5BA5-A644993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433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84115-74C1-F1BB-01D4-49611B865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E2F1F-4592-2029-9CAD-21C65E94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0C84D-755A-05A3-0A5B-1B9F93A5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04/09/2025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2F526-507E-E9F7-8466-226698FA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775DD-8E09-DCCB-C853-0A4C1138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5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36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24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26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2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88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4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97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9EA925C-C414-B8B2-EF0B-C3C008D6711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249" y="144157"/>
            <a:ext cx="1487573" cy="14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3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EACFE8-0CC2-0498-EE0F-970CEE94BD5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" y="0"/>
            <a:ext cx="12267727" cy="685800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A6F4021-536F-41AA-0621-B3869376F64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249" y="144157"/>
            <a:ext cx="1487573" cy="14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3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5DD83-A175-5DBA-D836-1152EEBA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6619F-AF92-769C-0543-3E646F15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37D99-9D91-E339-E97C-642062EBC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55A9-7CCE-4AA3-956C-29F5D414CA75}" type="datetimeFigureOut">
              <a:rPr lang="vi-VN" smtClean="0"/>
              <a:t>04/09/2025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F3842-0D07-C4B3-74EB-1379B58A8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F46B5-1EE0-FE69-2A21-B172394B0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464DB83-9422-8FEC-DBC1-3EEFC33E07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249" y="144157"/>
            <a:ext cx="1487573" cy="14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8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7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7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7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672" y="2291737"/>
            <a:ext cx="5047926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9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B67FC98-3184-F715-2A58-260DA15BA586}"/>
              </a:ext>
            </a:extLst>
          </p:cNvPr>
          <p:cNvSpPr/>
          <p:nvPr/>
        </p:nvSpPr>
        <p:spPr>
          <a:xfrm>
            <a:off x="1181099" y="2915416"/>
            <a:ext cx="9589681" cy="2713859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EBE54D-344D-9753-F63A-D122F9239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73" y="401865"/>
            <a:ext cx="11894327" cy="207282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91126C4-4706-489B-E464-7CDBC5764B84}"/>
              </a:ext>
            </a:extLst>
          </p:cNvPr>
          <p:cNvSpPr/>
          <p:nvPr/>
        </p:nvSpPr>
        <p:spPr>
          <a:xfrm>
            <a:off x="4657725" y="2419350"/>
            <a:ext cx="2152649" cy="80962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188326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207ACD50-FBB6-FA92-FCAB-2CA7D39B5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62" y="1748931"/>
            <a:ext cx="52617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tiếng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8004BD-E0D0-4B43-EF3F-C8BFC4DB6906}"/>
              </a:ext>
            </a:extLst>
          </p:cNvPr>
          <p:cNvSpPr/>
          <p:nvPr/>
        </p:nvSpPr>
        <p:spPr>
          <a:xfrm>
            <a:off x="605614" y="542260"/>
            <a:ext cx="5067300" cy="80962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Tên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riêng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của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người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印品黑体" panose="00000500000000000000" pitchFamily="2" charset="-122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8CB495-AF48-7044-D830-A0443BB3CFF4}"/>
              </a:ext>
            </a:extLst>
          </p:cNvPr>
          <p:cNvSpPr/>
          <p:nvPr/>
        </p:nvSpPr>
        <p:spPr>
          <a:xfrm>
            <a:off x="6075180" y="507040"/>
            <a:ext cx="5610002" cy="811397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Tên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các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cơ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quan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,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tổ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chức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印品黑体" panose="00000500000000000000" pitchFamily="2" charset="-122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3837EA0D-3735-3793-DF47-251C5730F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231" y="1589987"/>
            <a:ext cx="538915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8381E8-0153-A516-F18C-DB78163B3060}"/>
              </a:ext>
            </a:extLst>
          </p:cNvPr>
          <p:cNvSpPr/>
          <p:nvPr/>
        </p:nvSpPr>
        <p:spPr>
          <a:xfrm>
            <a:off x="513020" y="3092081"/>
            <a:ext cx="2324100" cy="68580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Minh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FC4D3A-DA1E-0826-39F0-5C3597538193}"/>
              </a:ext>
            </a:extLst>
          </p:cNvPr>
          <p:cNvSpPr/>
          <p:nvPr/>
        </p:nvSpPr>
        <p:spPr>
          <a:xfrm>
            <a:off x="3037145" y="3101606"/>
            <a:ext cx="2438400" cy="68580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Võ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EB5C2A-A9DA-2D46-E3C5-052A19863708}"/>
              </a:ext>
            </a:extLst>
          </p:cNvPr>
          <p:cNvSpPr/>
          <p:nvPr/>
        </p:nvSpPr>
        <p:spPr>
          <a:xfrm>
            <a:off x="6260362" y="3556812"/>
            <a:ext cx="5524500" cy="70485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hóa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thao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Du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lịch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57FB54-D9E0-F554-458E-CE31FB3A5F83}"/>
              </a:ext>
            </a:extLst>
          </p:cNvPr>
          <p:cNvSpPr/>
          <p:nvPr/>
        </p:nvSpPr>
        <p:spPr>
          <a:xfrm>
            <a:off x="6336561" y="4499787"/>
            <a:ext cx="5200651" cy="71437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nguyên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trường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64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B4B91E-30EF-739D-5EF8-9D925AFB6316}"/>
              </a:ext>
            </a:extLst>
          </p:cNvPr>
          <p:cNvSpPr/>
          <p:nvPr/>
        </p:nvSpPr>
        <p:spPr>
          <a:xfrm>
            <a:off x="483782" y="1920399"/>
            <a:ext cx="11334750" cy="886596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0206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9133447">
                  <a:custGeom>
                    <a:avLst/>
                    <a:gdLst>
                      <a:gd name="connsiteX0" fmla="*/ 0 w 11334750"/>
                      <a:gd name="connsiteY0" fmla="*/ 167706 h 1006214"/>
                      <a:gd name="connsiteX1" fmla="*/ 167706 w 11334750"/>
                      <a:gd name="connsiteY1" fmla="*/ 0 h 1006214"/>
                      <a:gd name="connsiteX2" fmla="*/ 11167044 w 11334750"/>
                      <a:gd name="connsiteY2" fmla="*/ 0 h 1006214"/>
                      <a:gd name="connsiteX3" fmla="*/ 11334750 w 11334750"/>
                      <a:gd name="connsiteY3" fmla="*/ 167706 h 1006214"/>
                      <a:gd name="connsiteX4" fmla="*/ 11334750 w 11334750"/>
                      <a:gd name="connsiteY4" fmla="*/ 838508 h 1006214"/>
                      <a:gd name="connsiteX5" fmla="*/ 11167044 w 11334750"/>
                      <a:gd name="connsiteY5" fmla="*/ 1006214 h 1006214"/>
                      <a:gd name="connsiteX6" fmla="*/ 167706 w 11334750"/>
                      <a:gd name="connsiteY6" fmla="*/ 1006214 h 1006214"/>
                      <a:gd name="connsiteX7" fmla="*/ 0 w 11334750"/>
                      <a:gd name="connsiteY7" fmla="*/ 838508 h 1006214"/>
                      <a:gd name="connsiteX8" fmla="*/ 0 w 11334750"/>
                      <a:gd name="connsiteY8" fmla="*/ 167706 h 1006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334750" h="1006214" fill="none" extrusionOk="0">
                        <a:moveTo>
                          <a:pt x="0" y="167706"/>
                        </a:moveTo>
                        <a:cubicBezTo>
                          <a:pt x="-2232" y="76108"/>
                          <a:pt x="88189" y="1027"/>
                          <a:pt x="167706" y="0"/>
                        </a:cubicBezTo>
                        <a:cubicBezTo>
                          <a:pt x="4656759" y="91033"/>
                          <a:pt x="9986864" y="163703"/>
                          <a:pt x="11167044" y="0"/>
                        </a:cubicBezTo>
                        <a:cubicBezTo>
                          <a:pt x="11243758" y="5250"/>
                          <a:pt x="11331583" y="84619"/>
                          <a:pt x="11334750" y="167706"/>
                        </a:cubicBezTo>
                        <a:cubicBezTo>
                          <a:pt x="11313852" y="398634"/>
                          <a:pt x="11306364" y="511039"/>
                          <a:pt x="11334750" y="838508"/>
                        </a:cubicBezTo>
                        <a:cubicBezTo>
                          <a:pt x="11333162" y="937271"/>
                          <a:pt x="11261609" y="1003427"/>
                          <a:pt x="11167044" y="1006214"/>
                        </a:cubicBezTo>
                        <a:cubicBezTo>
                          <a:pt x="7421465" y="940589"/>
                          <a:pt x="2503211" y="957497"/>
                          <a:pt x="167706" y="1006214"/>
                        </a:cubicBezTo>
                        <a:cubicBezTo>
                          <a:pt x="62394" y="1008047"/>
                          <a:pt x="-17224" y="931497"/>
                          <a:pt x="0" y="838508"/>
                        </a:cubicBezTo>
                        <a:cubicBezTo>
                          <a:pt x="52265" y="608262"/>
                          <a:pt x="37240" y="235697"/>
                          <a:pt x="0" y="167706"/>
                        </a:cubicBezTo>
                        <a:close/>
                      </a:path>
                      <a:path w="11334750" h="1006214" stroke="0" extrusionOk="0">
                        <a:moveTo>
                          <a:pt x="0" y="167706"/>
                        </a:moveTo>
                        <a:cubicBezTo>
                          <a:pt x="-1076" y="77960"/>
                          <a:pt x="71493" y="5778"/>
                          <a:pt x="167706" y="0"/>
                        </a:cubicBezTo>
                        <a:cubicBezTo>
                          <a:pt x="5546980" y="-32859"/>
                          <a:pt x="9922136" y="-101307"/>
                          <a:pt x="11167044" y="0"/>
                        </a:cubicBezTo>
                        <a:cubicBezTo>
                          <a:pt x="11256249" y="2297"/>
                          <a:pt x="11339569" y="68543"/>
                          <a:pt x="11334750" y="167706"/>
                        </a:cubicBezTo>
                        <a:cubicBezTo>
                          <a:pt x="11320557" y="496096"/>
                          <a:pt x="11373876" y="530634"/>
                          <a:pt x="11334750" y="838508"/>
                        </a:cubicBezTo>
                        <a:cubicBezTo>
                          <a:pt x="11326163" y="943973"/>
                          <a:pt x="11257534" y="989739"/>
                          <a:pt x="11167044" y="1006214"/>
                        </a:cubicBezTo>
                        <a:cubicBezTo>
                          <a:pt x="6792328" y="861724"/>
                          <a:pt x="5021834" y="927235"/>
                          <a:pt x="167706" y="1006214"/>
                        </a:cubicBezTo>
                        <a:cubicBezTo>
                          <a:pt x="81683" y="997844"/>
                          <a:pt x="-1471" y="947794"/>
                          <a:pt x="0" y="838508"/>
                        </a:cubicBezTo>
                        <a:cubicBezTo>
                          <a:pt x="5448" y="552543"/>
                          <a:pt x="-53485" y="489233"/>
                          <a:pt x="0" y="16770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 →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2CBCD6-6521-3F43-F003-85E269D4ADE4}"/>
              </a:ext>
            </a:extLst>
          </p:cNvPr>
          <p:cNvSpPr txBox="1"/>
          <p:nvPr/>
        </p:nvSpPr>
        <p:spPr>
          <a:xfrm>
            <a:off x="871205" y="3065278"/>
            <a:ext cx="883920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a. Trường Tiểu học Quang Trung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b. Nhà máy Thuỷ điện Hoà Bình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EE47A4-CA42-983A-B81E-CF6A56D12DF4}"/>
              </a:ext>
            </a:extLst>
          </p:cNvPr>
          <p:cNvCxnSpPr/>
          <p:nvPr/>
        </p:nvCxnSpPr>
        <p:spPr>
          <a:xfrm flipH="1">
            <a:off x="2823830" y="3322453"/>
            <a:ext cx="66675" cy="542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B8DED6-720A-FDB8-1925-6F1EEE6C2A94}"/>
              </a:ext>
            </a:extLst>
          </p:cNvPr>
          <p:cNvCxnSpPr/>
          <p:nvPr/>
        </p:nvCxnSpPr>
        <p:spPr>
          <a:xfrm flipH="1">
            <a:off x="4557380" y="3351028"/>
            <a:ext cx="66675" cy="542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47D246-B828-48EB-C4D5-C130C0796CC5}"/>
              </a:ext>
            </a:extLst>
          </p:cNvPr>
          <p:cNvCxnSpPr/>
          <p:nvPr/>
        </p:nvCxnSpPr>
        <p:spPr>
          <a:xfrm flipH="1">
            <a:off x="3166730" y="4103503"/>
            <a:ext cx="66675" cy="542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385B50-3839-764C-C31A-12D3A8706B23}"/>
              </a:ext>
            </a:extLst>
          </p:cNvPr>
          <p:cNvCxnSpPr/>
          <p:nvPr/>
        </p:nvCxnSpPr>
        <p:spPr>
          <a:xfrm flipH="1">
            <a:off x="5128880" y="4103503"/>
            <a:ext cx="66675" cy="542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AF07B4A-DE81-9D03-417F-3A7803A28466}"/>
              </a:ext>
            </a:extLst>
          </p:cNvPr>
          <p:cNvSpPr/>
          <p:nvPr/>
        </p:nvSpPr>
        <p:spPr>
          <a:xfrm>
            <a:off x="2240347" y="4951532"/>
            <a:ext cx="7889158" cy="1304621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tiên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phận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chức</a:t>
            </a:r>
            <a:endParaRPr kumimoji="0" lang="vi-VN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12CAD7-A415-BDD2-25D9-998D2B91D2AA}"/>
              </a:ext>
            </a:extLst>
          </p:cNvPr>
          <p:cNvSpPr txBox="1"/>
          <p:nvPr/>
        </p:nvSpPr>
        <p:spPr>
          <a:xfrm>
            <a:off x="712381" y="574158"/>
            <a:ext cx="10738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Tách tên cơ quan, tổ chức dưới đây thành các bộ phận theo mẫu và nhận xét về cách viết hoa các bộ phận trong tên cơ quan, tổ chức.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BFB246-0DB4-5B29-E2CF-248CCC065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299" y="990600"/>
            <a:ext cx="10106025" cy="16442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DCCF55-3F02-AC32-A13E-9110CE5ACA77}"/>
              </a:ext>
            </a:extLst>
          </p:cNvPr>
          <p:cNvSpPr/>
          <p:nvPr/>
        </p:nvSpPr>
        <p:spPr>
          <a:xfrm>
            <a:off x="485775" y="3390900"/>
            <a:ext cx="5591175" cy="70485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thao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A419A9-B492-228A-4DBA-9FA11B2F373B}"/>
              </a:ext>
            </a:extLst>
          </p:cNvPr>
          <p:cNvSpPr/>
          <p:nvPr/>
        </p:nvSpPr>
        <p:spPr>
          <a:xfrm>
            <a:off x="6715124" y="3409950"/>
            <a:ext cx="5200651" cy="71437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D2BA9B-BC2D-0BE2-E9E2-154B97B0CA57}"/>
              </a:ext>
            </a:extLst>
          </p:cNvPr>
          <p:cNvSpPr/>
          <p:nvPr/>
        </p:nvSpPr>
        <p:spPr>
          <a:xfrm>
            <a:off x="561975" y="3448050"/>
            <a:ext cx="333375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7F89B6-99D4-6E6F-88CB-FC2CC769310C}"/>
              </a:ext>
            </a:extLst>
          </p:cNvPr>
          <p:cNvSpPr/>
          <p:nvPr/>
        </p:nvSpPr>
        <p:spPr>
          <a:xfrm>
            <a:off x="1123951" y="3429000"/>
            <a:ext cx="3048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0D19CA-772E-3FCC-4BD4-0C2734CA17B9}"/>
              </a:ext>
            </a:extLst>
          </p:cNvPr>
          <p:cNvSpPr/>
          <p:nvPr/>
        </p:nvSpPr>
        <p:spPr>
          <a:xfrm>
            <a:off x="2686050" y="3457575"/>
            <a:ext cx="295275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BF70D60-0F90-0AC5-DC86-E916AB1BBC40}"/>
              </a:ext>
            </a:extLst>
          </p:cNvPr>
          <p:cNvSpPr/>
          <p:nvPr/>
        </p:nvSpPr>
        <p:spPr>
          <a:xfrm>
            <a:off x="4781550" y="3467100"/>
            <a:ext cx="295275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AB5D6C-C8EC-8EB0-B2AC-305B27D1179E}"/>
              </a:ext>
            </a:extLst>
          </p:cNvPr>
          <p:cNvSpPr/>
          <p:nvPr/>
        </p:nvSpPr>
        <p:spPr>
          <a:xfrm>
            <a:off x="6791325" y="3524250"/>
            <a:ext cx="295275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B70FC7-0E22-C146-4791-773B1801E5F9}"/>
              </a:ext>
            </a:extLst>
          </p:cNvPr>
          <p:cNvSpPr/>
          <p:nvPr/>
        </p:nvSpPr>
        <p:spPr>
          <a:xfrm>
            <a:off x="7334250" y="3514725"/>
            <a:ext cx="295275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D6DF5C7-0711-6DAA-E497-E18C6B574A8F}"/>
              </a:ext>
            </a:extLst>
          </p:cNvPr>
          <p:cNvSpPr/>
          <p:nvPr/>
        </p:nvSpPr>
        <p:spPr>
          <a:xfrm>
            <a:off x="9753600" y="3495675"/>
            <a:ext cx="40005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8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FDC8E8-40E8-5ED8-3BB6-CB979816E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78" y="379767"/>
            <a:ext cx="11424894" cy="2078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EB81D8-C43A-5698-580F-B90162C29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87" y="2424112"/>
            <a:ext cx="9967917" cy="11668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CB0844-5729-EB8F-004A-9BC18B559A7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94341" l="9994" r="89974">
                        <a14:foregroundMark x1="33021" y1="27082" x2="31662" y2="34681"/>
                        <a14:foregroundMark x1="48739" y1="77122" x2="50356" y2="63217"/>
                        <a14:foregroundMark x1="54819" y1="77284" x2="52975" y2="69806"/>
                        <a14:foregroundMark x1="45084" y1="69806" x2="48060" y2="73686"/>
                        <a14:foregroundMark x1="49418" y1="94341" x2="49094" y2="90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999" y="3389709"/>
            <a:ext cx="4769676" cy="38157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97809A-B415-8D85-F143-881F3CA892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551" y="2976184"/>
            <a:ext cx="5096698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9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D8742E-A260-1085-A005-05AA8DDB9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016" y="598856"/>
            <a:ext cx="8439150" cy="4448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AC9157-2D5B-3264-2AA1-0A4F5DC6E1F2}"/>
              </a:ext>
            </a:extLst>
          </p:cNvPr>
          <p:cNvSpPr txBox="1"/>
          <p:nvPr/>
        </p:nvSpPr>
        <p:spPr>
          <a:xfrm>
            <a:off x="2828260" y="5316279"/>
            <a:ext cx="7230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Lê Hồng Phong</a:t>
            </a:r>
          </a:p>
        </p:txBody>
      </p:sp>
    </p:spTree>
    <p:extLst>
      <p:ext uri="{BB962C8B-B14F-4D97-AF65-F5344CB8AC3E}">
        <p14:creationId xmlns:p14="http://schemas.microsoft.com/office/powerpoint/2010/main" val="40282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4954FB-82D4-EA21-CC75-57865F596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950" y="673948"/>
            <a:ext cx="8708396" cy="4578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DBAF9F-5531-CB47-A48B-D280C60ED667}"/>
              </a:ext>
            </a:extLst>
          </p:cNvPr>
          <p:cNvSpPr txBox="1"/>
          <p:nvPr/>
        </p:nvSpPr>
        <p:spPr>
          <a:xfrm>
            <a:off x="2860158" y="5422604"/>
            <a:ext cx="7230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Trạm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Phước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194733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DAA8C59-C11A-8BB3-F497-035EFB217D67}"/>
              </a:ext>
            </a:extLst>
          </p:cNvPr>
          <p:cNvSpPr/>
          <p:nvPr/>
        </p:nvSpPr>
        <p:spPr>
          <a:xfrm>
            <a:off x="304800" y="158044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/>
              <a:cs typeface="+mn-cs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AB2C7E8E-FA10-85FE-65B8-13A96F63A364}"/>
              </a:ext>
            </a:extLst>
          </p:cNvPr>
          <p:cNvSpPr txBox="1"/>
          <p:nvPr/>
        </p:nvSpPr>
        <p:spPr>
          <a:xfrm>
            <a:off x="3619903" y="406401"/>
            <a:ext cx="49747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25400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VN Banh Mi" pitchFamily="2" charset="0"/>
                <a:cs typeface="+mn-cs"/>
              </a:rPr>
              <a:t>DẶN DÒ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7DC53FA-7595-DA0C-0BA3-BC972FCAAD38}"/>
              </a:ext>
            </a:extLst>
          </p:cNvPr>
          <p:cNvSpPr txBox="1"/>
          <p:nvPr/>
        </p:nvSpPr>
        <p:spPr>
          <a:xfrm>
            <a:off x="1876156" y="1806361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DE677C-7E0B-D556-F13C-AD27B7899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684042" y="1723710"/>
            <a:ext cx="919996" cy="919996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97F517B4-44E7-6DFC-E824-E23737A219B1}"/>
              </a:ext>
            </a:extLst>
          </p:cNvPr>
          <p:cNvSpPr txBox="1"/>
          <p:nvPr/>
        </p:nvSpPr>
        <p:spPr>
          <a:xfrm>
            <a:off x="1876156" y="2787373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274259-63A6-5108-24F4-87CB383BE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684042" y="2704722"/>
            <a:ext cx="919996" cy="919996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6D812625-0D52-3E4B-1983-35196294FF8C}"/>
              </a:ext>
            </a:extLst>
          </p:cNvPr>
          <p:cNvSpPr txBox="1"/>
          <p:nvPr/>
        </p:nvSpPr>
        <p:spPr>
          <a:xfrm>
            <a:off x="1876156" y="3768385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6CF7A2-2C8C-42A6-D8D8-9B64F490F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684042" y="3685734"/>
            <a:ext cx="919996" cy="919996"/>
          </a:xfrm>
          <a:prstGeom prst="rect">
            <a:avLst/>
          </a:prstGeom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00F214DD-6F4D-EDF9-A78F-4B20EE942F74}"/>
              </a:ext>
            </a:extLst>
          </p:cNvPr>
          <p:cNvSpPr txBox="1"/>
          <p:nvPr/>
        </p:nvSpPr>
        <p:spPr>
          <a:xfrm>
            <a:off x="1876156" y="4749397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03E358-EFF7-F72D-6E43-BABACC64D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684042" y="4666746"/>
            <a:ext cx="919996" cy="919996"/>
          </a:xfrm>
          <a:prstGeom prst="rect">
            <a:avLst/>
          </a:prstGeom>
        </p:spPr>
      </p:pic>
      <p:pic>
        <p:nvPicPr>
          <p:cNvPr id="13" name="Graphic 15">
            <a:extLst>
              <a:ext uri="{FF2B5EF4-FFF2-40B4-BE49-F238E27FC236}">
                <a16:creationId xmlns:a16="http://schemas.microsoft.com/office/drawing/2014/main" id="{055743BB-526E-310E-2112-B0E1EE4F0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883268" y="1399708"/>
            <a:ext cx="4737630" cy="50631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A1322B-439E-4898-5C83-D7727A42C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4791" y="382094"/>
            <a:ext cx="4974767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9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65" y="0"/>
            <a:ext cx="6636385" cy="6858635"/>
          </a:xfrm>
          <a:prstGeom prst="rect">
            <a:avLst/>
          </a:prstGeom>
          <a:effectLst/>
        </p:spPr>
      </p:pic>
      <p:pic>
        <p:nvPicPr>
          <p:cNvPr id="5" name="图片 4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640" y="0"/>
            <a:ext cx="67437" cy="6760770"/>
          </a:xfrm>
          <a:prstGeom prst="rect">
            <a:avLst/>
          </a:prstGeom>
        </p:spPr>
      </p:pic>
      <p:pic>
        <p:nvPicPr>
          <p:cNvPr id="6" name="图片 5" descr="1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478155"/>
            <a:ext cx="4204741" cy="36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1026" y="1025525"/>
            <a:ext cx="10512832" cy="495871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66203" y="4750371"/>
            <a:ext cx="8968740" cy="2146300"/>
            <a:chOff x="2332" y="6262"/>
            <a:chExt cx="14124" cy="3380"/>
          </a:xfrm>
        </p:grpSpPr>
        <p:pic>
          <p:nvPicPr>
            <p:cNvPr id="7" name="图片 6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2" y="6262"/>
              <a:ext cx="5008" cy="3380"/>
            </a:xfrm>
            <a:prstGeom prst="rect">
              <a:avLst/>
            </a:prstGeom>
          </p:spPr>
        </p:pic>
        <p:pic>
          <p:nvPicPr>
            <p:cNvPr id="9" name="图片 8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6" y="6262"/>
              <a:ext cx="5008" cy="3380"/>
            </a:xfrm>
            <a:prstGeom prst="rect">
              <a:avLst/>
            </a:prstGeom>
          </p:spPr>
        </p:pic>
        <p:pic>
          <p:nvPicPr>
            <p:cNvPr id="13" name="图片 12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48" y="6262"/>
              <a:ext cx="5008" cy="3380"/>
            </a:xfrm>
            <a:prstGeom prst="rect">
              <a:avLst/>
            </a:prstGeom>
          </p:spPr>
        </p:pic>
      </p:grpSp>
      <p:pic>
        <p:nvPicPr>
          <p:cNvPr id="3" name="Picture 2" descr="A blue and orange text&#10;&#10;AI-generated content may be incorrect.">
            <a:extLst>
              <a:ext uri="{FF2B5EF4-FFF2-40B4-BE49-F238E27FC236}">
                <a16:creationId xmlns:a16="http://schemas.microsoft.com/office/drawing/2014/main" id="{C4AD1B67-36FD-C0F7-AC5B-C6D178165E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50" y="1885454"/>
            <a:ext cx="825469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8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D895E-135A-0730-6681-833BF1D5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 </a:t>
            </a:r>
            <a:endParaRPr lang="vi-VN" dirty="0"/>
          </a:p>
        </p:txBody>
      </p:sp>
      <p:pic>
        <p:nvPicPr>
          <p:cNvPr id="9" name="tải xuống (1)">
            <a:hlinkClick r:id="" action="ppaction://media"/>
            <a:extLst>
              <a:ext uri="{FF2B5EF4-FFF2-40B4-BE49-F238E27FC236}">
                <a16:creationId xmlns:a16="http://schemas.microsoft.com/office/drawing/2014/main" id="{8A187C07-3C23-1899-9DCB-F90305AE86D8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03424" y="543737"/>
            <a:ext cx="406400" cy="406400"/>
          </a:xfrm>
        </p:spPr>
      </p:pic>
      <p:pic>
        <p:nvPicPr>
          <p:cNvPr id="4" name="Picture 3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82D5F78B-7103-8F23-B23A-56394828B8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0FDCAFA-3AD4-4197-24AB-A28DD4802491}"/>
              </a:ext>
            </a:extLst>
          </p:cNvPr>
          <p:cNvSpPr/>
          <p:nvPr/>
        </p:nvSpPr>
        <p:spPr>
          <a:xfrm>
            <a:off x="3571707" y="3804539"/>
            <a:ext cx="7936992" cy="2688336"/>
          </a:xfrm>
          <a:custGeom>
            <a:avLst/>
            <a:gdLst>
              <a:gd name="connsiteX0" fmla="*/ 0 w 7936992"/>
              <a:gd name="connsiteY0" fmla="*/ 448065 h 2688336"/>
              <a:gd name="connsiteX1" fmla="*/ 448065 w 7936992"/>
              <a:gd name="connsiteY1" fmla="*/ 0 h 2688336"/>
              <a:gd name="connsiteX2" fmla="*/ 4629912 w 7936992"/>
              <a:gd name="connsiteY2" fmla="*/ 0 h 2688336"/>
              <a:gd name="connsiteX3" fmla="*/ 4629912 w 7936992"/>
              <a:gd name="connsiteY3" fmla="*/ 0 h 2688336"/>
              <a:gd name="connsiteX4" fmla="*/ 6614160 w 7936992"/>
              <a:gd name="connsiteY4" fmla="*/ 0 h 2688336"/>
              <a:gd name="connsiteX5" fmla="*/ 7488927 w 7936992"/>
              <a:gd name="connsiteY5" fmla="*/ 0 h 2688336"/>
              <a:gd name="connsiteX6" fmla="*/ 7936992 w 7936992"/>
              <a:gd name="connsiteY6" fmla="*/ 448065 h 2688336"/>
              <a:gd name="connsiteX7" fmla="*/ 7936992 w 7936992"/>
              <a:gd name="connsiteY7" fmla="*/ 1568196 h 2688336"/>
              <a:gd name="connsiteX8" fmla="*/ 8468929 w 7936992"/>
              <a:gd name="connsiteY8" fmla="*/ 1597920 h 2688336"/>
              <a:gd name="connsiteX9" fmla="*/ 7936992 w 7936992"/>
              <a:gd name="connsiteY9" fmla="*/ 2240280 h 2688336"/>
              <a:gd name="connsiteX10" fmla="*/ 7936992 w 7936992"/>
              <a:gd name="connsiteY10" fmla="*/ 2240271 h 2688336"/>
              <a:gd name="connsiteX11" fmla="*/ 7488927 w 7936992"/>
              <a:gd name="connsiteY11" fmla="*/ 2688336 h 2688336"/>
              <a:gd name="connsiteX12" fmla="*/ 6614160 w 7936992"/>
              <a:gd name="connsiteY12" fmla="*/ 2688336 h 2688336"/>
              <a:gd name="connsiteX13" fmla="*/ 4629912 w 7936992"/>
              <a:gd name="connsiteY13" fmla="*/ 2688336 h 2688336"/>
              <a:gd name="connsiteX14" fmla="*/ 4629912 w 7936992"/>
              <a:gd name="connsiteY14" fmla="*/ 2688336 h 2688336"/>
              <a:gd name="connsiteX15" fmla="*/ 448065 w 7936992"/>
              <a:gd name="connsiteY15" fmla="*/ 2688336 h 2688336"/>
              <a:gd name="connsiteX16" fmla="*/ 0 w 7936992"/>
              <a:gd name="connsiteY16" fmla="*/ 2240271 h 2688336"/>
              <a:gd name="connsiteX17" fmla="*/ 0 w 7936992"/>
              <a:gd name="connsiteY17" fmla="*/ 2240280 h 2688336"/>
              <a:gd name="connsiteX18" fmla="*/ 0 w 7936992"/>
              <a:gd name="connsiteY18" fmla="*/ 1568196 h 2688336"/>
              <a:gd name="connsiteX19" fmla="*/ 0 w 7936992"/>
              <a:gd name="connsiteY19" fmla="*/ 1568196 h 2688336"/>
              <a:gd name="connsiteX20" fmla="*/ 0 w 7936992"/>
              <a:gd name="connsiteY20" fmla="*/ 448065 h 268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36992" h="2688336" fill="none" extrusionOk="0">
                <a:moveTo>
                  <a:pt x="0" y="448065"/>
                </a:moveTo>
                <a:cubicBezTo>
                  <a:pt x="-630" y="209785"/>
                  <a:pt x="196679" y="-25568"/>
                  <a:pt x="448065" y="0"/>
                </a:cubicBezTo>
                <a:cubicBezTo>
                  <a:pt x="1195680" y="-81168"/>
                  <a:pt x="3771789" y="-77428"/>
                  <a:pt x="4629912" y="0"/>
                </a:cubicBezTo>
                <a:lnTo>
                  <a:pt x="4629912" y="0"/>
                </a:lnTo>
                <a:cubicBezTo>
                  <a:pt x="4930792" y="-87360"/>
                  <a:pt x="5697351" y="141828"/>
                  <a:pt x="6614160" y="0"/>
                </a:cubicBezTo>
                <a:cubicBezTo>
                  <a:pt x="6786877" y="53165"/>
                  <a:pt x="7118352" y="11869"/>
                  <a:pt x="7488927" y="0"/>
                </a:cubicBezTo>
                <a:cubicBezTo>
                  <a:pt x="7741116" y="7067"/>
                  <a:pt x="7930451" y="199066"/>
                  <a:pt x="7936992" y="448065"/>
                </a:cubicBezTo>
                <a:cubicBezTo>
                  <a:pt x="7987637" y="861499"/>
                  <a:pt x="7894180" y="1012751"/>
                  <a:pt x="7936992" y="1568196"/>
                </a:cubicBezTo>
                <a:cubicBezTo>
                  <a:pt x="8127714" y="1537031"/>
                  <a:pt x="8211049" y="1616988"/>
                  <a:pt x="8468929" y="1597920"/>
                </a:cubicBezTo>
                <a:cubicBezTo>
                  <a:pt x="8253414" y="1932569"/>
                  <a:pt x="8018717" y="2060739"/>
                  <a:pt x="7936992" y="2240280"/>
                </a:cubicBezTo>
                <a:lnTo>
                  <a:pt x="7936992" y="2240271"/>
                </a:lnTo>
                <a:cubicBezTo>
                  <a:pt x="7917864" y="2481972"/>
                  <a:pt x="7726953" y="2681287"/>
                  <a:pt x="7488927" y="2688336"/>
                </a:cubicBezTo>
                <a:cubicBezTo>
                  <a:pt x="7056220" y="2745422"/>
                  <a:pt x="6947860" y="2722853"/>
                  <a:pt x="6614160" y="2688336"/>
                </a:cubicBezTo>
                <a:cubicBezTo>
                  <a:pt x="5955803" y="2592396"/>
                  <a:pt x="5101780" y="2807239"/>
                  <a:pt x="4629912" y="2688336"/>
                </a:cubicBezTo>
                <a:lnTo>
                  <a:pt x="4629912" y="2688336"/>
                </a:lnTo>
                <a:cubicBezTo>
                  <a:pt x="3410246" y="2706929"/>
                  <a:pt x="1810056" y="2572947"/>
                  <a:pt x="448065" y="2688336"/>
                </a:cubicBezTo>
                <a:cubicBezTo>
                  <a:pt x="213605" y="2709640"/>
                  <a:pt x="9982" y="2473941"/>
                  <a:pt x="0" y="2240271"/>
                </a:cubicBezTo>
                <a:lnTo>
                  <a:pt x="0" y="2240280"/>
                </a:lnTo>
                <a:cubicBezTo>
                  <a:pt x="-3446" y="1931463"/>
                  <a:pt x="853" y="1882062"/>
                  <a:pt x="0" y="1568196"/>
                </a:cubicBezTo>
                <a:lnTo>
                  <a:pt x="0" y="1568196"/>
                </a:lnTo>
                <a:cubicBezTo>
                  <a:pt x="11618" y="1153059"/>
                  <a:pt x="-68573" y="976423"/>
                  <a:pt x="0" y="448065"/>
                </a:cubicBezTo>
                <a:close/>
              </a:path>
              <a:path w="7936992" h="2688336" stroke="0" extrusionOk="0">
                <a:moveTo>
                  <a:pt x="0" y="448065"/>
                </a:moveTo>
                <a:cubicBezTo>
                  <a:pt x="-16156" y="184314"/>
                  <a:pt x="177904" y="-37955"/>
                  <a:pt x="448065" y="0"/>
                </a:cubicBezTo>
                <a:cubicBezTo>
                  <a:pt x="1475775" y="-3784"/>
                  <a:pt x="3364710" y="21896"/>
                  <a:pt x="4629912" y="0"/>
                </a:cubicBezTo>
                <a:lnTo>
                  <a:pt x="4629912" y="0"/>
                </a:lnTo>
                <a:cubicBezTo>
                  <a:pt x="5353104" y="-108395"/>
                  <a:pt x="5952112" y="124120"/>
                  <a:pt x="6614160" y="0"/>
                </a:cubicBezTo>
                <a:cubicBezTo>
                  <a:pt x="6862894" y="40279"/>
                  <a:pt x="7273402" y="-17685"/>
                  <a:pt x="7488927" y="0"/>
                </a:cubicBezTo>
                <a:cubicBezTo>
                  <a:pt x="7729848" y="-9537"/>
                  <a:pt x="7907577" y="214136"/>
                  <a:pt x="7936992" y="448065"/>
                </a:cubicBezTo>
                <a:cubicBezTo>
                  <a:pt x="7964433" y="842830"/>
                  <a:pt x="8034594" y="1455253"/>
                  <a:pt x="7936992" y="1568196"/>
                </a:cubicBezTo>
                <a:cubicBezTo>
                  <a:pt x="7996148" y="1535909"/>
                  <a:pt x="8300129" y="1626536"/>
                  <a:pt x="8468929" y="1597920"/>
                </a:cubicBezTo>
                <a:cubicBezTo>
                  <a:pt x="8358662" y="1679281"/>
                  <a:pt x="8111048" y="2010908"/>
                  <a:pt x="7936992" y="2240280"/>
                </a:cubicBezTo>
                <a:lnTo>
                  <a:pt x="7936992" y="2240271"/>
                </a:lnTo>
                <a:cubicBezTo>
                  <a:pt x="7947165" y="2497667"/>
                  <a:pt x="7704835" y="2712944"/>
                  <a:pt x="7488927" y="2688336"/>
                </a:cubicBezTo>
                <a:cubicBezTo>
                  <a:pt x="7392899" y="2610524"/>
                  <a:pt x="6758264" y="2617913"/>
                  <a:pt x="6614160" y="2688336"/>
                </a:cubicBezTo>
                <a:cubicBezTo>
                  <a:pt x="6199176" y="2564624"/>
                  <a:pt x="5234981" y="2677116"/>
                  <a:pt x="4629912" y="2688336"/>
                </a:cubicBezTo>
                <a:lnTo>
                  <a:pt x="4629912" y="2688336"/>
                </a:lnTo>
                <a:cubicBezTo>
                  <a:pt x="3934452" y="2692656"/>
                  <a:pt x="2470654" y="2850061"/>
                  <a:pt x="448065" y="2688336"/>
                </a:cubicBezTo>
                <a:cubicBezTo>
                  <a:pt x="195237" y="2683404"/>
                  <a:pt x="-12165" y="2484849"/>
                  <a:pt x="0" y="2240271"/>
                </a:cubicBezTo>
                <a:lnTo>
                  <a:pt x="0" y="2240280"/>
                </a:lnTo>
                <a:cubicBezTo>
                  <a:pt x="-42338" y="1930132"/>
                  <a:pt x="46814" y="1887363"/>
                  <a:pt x="0" y="1568196"/>
                </a:cubicBezTo>
                <a:lnTo>
                  <a:pt x="0" y="1568196"/>
                </a:lnTo>
                <a:cubicBezTo>
                  <a:pt x="-83329" y="1351070"/>
                  <a:pt x="-81011" y="564633"/>
                  <a:pt x="0" y="4480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339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482237522">
                  <a:prstGeom prst="wedgeRoundRectCallout">
                    <a:avLst>
                      <a:gd name="adj1" fmla="val 56702"/>
                      <a:gd name="adj2" fmla="val 9439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thu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mật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8F0A30-115E-8F20-FA7A-45096FB458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331" y="128107"/>
            <a:ext cx="11357832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6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3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D895E-135A-0730-6681-833BF1D5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M 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B3C22-7AC1-3580-1259-9ED137D84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82D5F78B-7103-8F23-B23A-56394828B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C05485C7-CA39-24DA-0E59-792F6F7A744F}"/>
              </a:ext>
            </a:extLst>
          </p:cNvPr>
          <p:cNvSpPr/>
          <p:nvPr/>
        </p:nvSpPr>
        <p:spPr>
          <a:xfrm>
            <a:off x="518160" y="448056"/>
            <a:ext cx="11155680" cy="2497163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dưới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dây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danh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chỉ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địa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danh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8DC5DD0-229D-871D-011B-A2056580DB87}"/>
              </a:ext>
            </a:extLst>
          </p:cNvPr>
          <p:cNvGrpSpPr/>
          <p:nvPr/>
        </p:nvGrpSpPr>
        <p:grpSpPr>
          <a:xfrm>
            <a:off x="-35094" y="3602736"/>
            <a:ext cx="5887322" cy="1409895"/>
            <a:chOff x="-35094" y="3602736"/>
            <a:chExt cx="5887322" cy="140989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60DE4A1-B92A-CDA3-6F44-7CCB2888443E}"/>
                </a:ext>
              </a:extLst>
            </p:cNvPr>
            <p:cNvSpPr/>
            <p:nvPr/>
          </p:nvSpPr>
          <p:spPr>
            <a:xfrm>
              <a:off x="957072" y="3602736"/>
              <a:ext cx="4895156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Thành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phố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E8AEEFB-6D61-C6E9-CAC8-2C5180B95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5094" y="3703321"/>
              <a:ext cx="1146132" cy="130931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F4C968-081F-9215-E2CC-C533AE5C7D55}"/>
              </a:ext>
            </a:extLst>
          </p:cNvPr>
          <p:cNvGrpSpPr/>
          <p:nvPr/>
        </p:nvGrpSpPr>
        <p:grpSpPr>
          <a:xfrm>
            <a:off x="5971100" y="3555589"/>
            <a:ext cx="5801800" cy="1455041"/>
            <a:chOff x="5971100" y="3555589"/>
            <a:chExt cx="5801800" cy="145504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AB55C82-A288-583F-14C9-6EE49FF39CCD}"/>
                </a:ext>
              </a:extLst>
            </p:cNvPr>
            <p:cNvSpPr/>
            <p:nvPr/>
          </p:nvSpPr>
          <p:spPr>
            <a:xfrm>
              <a:off x="6877743" y="3555589"/>
              <a:ext cx="4895157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E284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Làng</a:t>
              </a:r>
              <a:r>
                <a:rPr lang="en-US" sz="3600" dirty="0">
                  <a:solidFill>
                    <a:srgbClr val="0E284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E284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xóm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5B0F7C6-DD1B-DF59-B085-564D75A79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71100" y="3712269"/>
              <a:ext cx="1096834" cy="129836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15DD8C-1CBB-B219-0B25-AA7796BABC5F}"/>
              </a:ext>
            </a:extLst>
          </p:cNvPr>
          <p:cNvGrpSpPr/>
          <p:nvPr/>
        </p:nvGrpSpPr>
        <p:grpSpPr>
          <a:xfrm>
            <a:off x="118872" y="5221415"/>
            <a:ext cx="5733356" cy="1435173"/>
            <a:chOff x="118872" y="5221415"/>
            <a:chExt cx="5733356" cy="143517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B0B1A49-DAF1-8FD7-04A8-BB2EE04C9805}"/>
                </a:ext>
              </a:extLst>
            </p:cNvPr>
            <p:cNvSpPr/>
            <p:nvPr/>
          </p:nvSpPr>
          <p:spPr>
            <a:xfrm>
              <a:off x="957072" y="5221415"/>
              <a:ext cx="4895156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Nông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thôn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0251AA8-055F-5CCA-165E-1A36D6292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872" y="5347277"/>
              <a:ext cx="1036688" cy="130931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E85040-43C0-6B3C-097C-CD5AA17384D5}"/>
              </a:ext>
            </a:extLst>
          </p:cNvPr>
          <p:cNvGrpSpPr/>
          <p:nvPr/>
        </p:nvGrpSpPr>
        <p:grpSpPr>
          <a:xfrm>
            <a:off x="5908763" y="5206794"/>
            <a:ext cx="5864136" cy="1390611"/>
            <a:chOff x="5908763" y="5206794"/>
            <a:chExt cx="5864136" cy="139061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B0A155A-1B98-5216-C8DC-22BD3C9C9948}"/>
                </a:ext>
              </a:extLst>
            </p:cNvPr>
            <p:cNvSpPr/>
            <p:nvPr/>
          </p:nvSpPr>
          <p:spPr>
            <a:xfrm>
              <a:off x="6877742" y="5206794"/>
              <a:ext cx="4895157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Nẵng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BFB976D-0DAC-FC76-9CDE-5B585792B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08763" y="5331427"/>
              <a:ext cx="1159171" cy="1265978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30A44699-D11F-EF59-9634-9C39CF3D59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08566" y="5698522"/>
            <a:ext cx="1109568" cy="10668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8E908F-E4EC-B58F-F8A2-CD6DC1C576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41025" y="1801368"/>
            <a:ext cx="1247869" cy="122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0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D895E-135A-0730-6681-833BF1D5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M 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B3C22-7AC1-3580-1259-9ED137D84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82D5F78B-7103-8F23-B23A-56394828B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C05485C7-CA39-24DA-0E59-792F6F7A744F}"/>
              </a:ext>
            </a:extLst>
          </p:cNvPr>
          <p:cNvSpPr/>
          <p:nvPr/>
        </p:nvSpPr>
        <p:spPr>
          <a:xfrm>
            <a:off x="518160" y="448056"/>
            <a:ext cx="11155680" cy="1438796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danh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chỉ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người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8DC5DD0-229D-871D-011B-A2056580DB87}"/>
              </a:ext>
            </a:extLst>
          </p:cNvPr>
          <p:cNvGrpSpPr/>
          <p:nvPr/>
        </p:nvGrpSpPr>
        <p:grpSpPr>
          <a:xfrm>
            <a:off x="0" y="3014285"/>
            <a:ext cx="5887322" cy="1409895"/>
            <a:chOff x="-35094" y="3602736"/>
            <a:chExt cx="5887322" cy="140989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60DE4A1-B92A-CDA3-6F44-7CCB2888443E}"/>
                </a:ext>
              </a:extLst>
            </p:cNvPr>
            <p:cNvSpPr/>
            <p:nvPr/>
          </p:nvSpPr>
          <p:spPr>
            <a:xfrm>
              <a:off x="957072" y="3602736"/>
              <a:ext cx="4895156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Nguyễn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Quốc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E8AEEFB-6D61-C6E9-CAC8-2C5180B95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5094" y="3703321"/>
              <a:ext cx="1146132" cy="130931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F4C968-081F-9215-E2CC-C533AE5C7D55}"/>
              </a:ext>
            </a:extLst>
          </p:cNvPr>
          <p:cNvGrpSpPr/>
          <p:nvPr/>
        </p:nvGrpSpPr>
        <p:grpSpPr>
          <a:xfrm>
            <a:off x="6006194" y="2967138"/>
            <a:ext cx="5801800" cy="1455041"/>
            <a:chOff x="5971100" y="3555589"/>
            <a:chExt cx="5801800" cy="145504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AB55C82-A288-583F-14C9-6EE49FF39CCD}"/>
                </a:ext>
              </a:extLst>
            </p:cNvPr>
            <p:cNvSpPr/>
            <p:nvPr/>
          </p:nvSpPr>
          <p:spPr>
            <a:xfrm>
              <a:off x="6877743" y="3555589"/>
              <a:ext cx="4895157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Anh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ấy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5B0F7C6-DD1B-DF59-B085-564D75A79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71100" y="3712269"/>
              <a:ext cx="1096834" cy="129836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15DD8C-1CBB-B219-0B25-AA7796BABC5F}"/>
              </a:ext>
            </a:extLst>
          </p:cNvPr>
          <p:cNvGrpSpPr/>
          <p:nvPr/>
        </p:nvGrpSpPr>
        <p:grpSpPr>
          <a:xfrm>
            <a:off x="153966" y="4632964"/>
            <a:ext cx="5733356" cy="1435173"/>
            <a:chOff x="118872" y="5221415"/>
            <a:chExt cx="5733356" cy="143517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B0B1A49-DAF1-8FD7-04A8-BB2EE04C9805}"/>
                </a:ext>
              </a:extLst>
            </p:cNvPr>
            <p:cNvSpPr/>
            <p:nvPr/>
          </p:nvSpPr>
          <p:spPr>
            <a:xfrm>
              <a:off x="957072" y="5221415"/>
              <a:ext cx="4895156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Thầy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giáo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0251AA8-055F-5CCA-165E-1A36D6292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872" y="5347277"/>
              <a:ext cx="1036688" cy="130931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E85040-43C0-6B3C-097C-CD5AA17384D5}"/>
              </a:ext>
            </a:extLst>
          </p:cNvPr>
          <p:cNvGrpSpPr/>
          <p:nvPr/>
        </p:nvGrpSpPr>
        <p:grpSpPr>
          <a:xfrm>
            <a:off x="5943857" y="4618343"/>
            <a:ext cx="5864136" cy="1390611"/>
            <a:chOff x="5908763" y="5206794"/>
            <a:chExt cx="5864136" cy="139061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B0A155A-1B98-5216-C8DC-22BD3C9C9948}"/>
                </a:ext>
              </a:extLst>
            </p:cNvPr>
            <p:cNvSpPr/>
            <p:nvPr/>
          </p:nvSpPr>
          <p:spPr>
            <a:xfrm>
              <a:off x="6877742" y="5206794"/>
              <a:ext cx="4895157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Dạy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học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BFB976D-0DAC-FC76-9CDE-5B585792B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08763" y="5331427"/>
              <a:ext cx="1159171" cy="1265978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30A44699-D11F-EF59-9634-9C39CF3D59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2070" y="3123818"/>
            <a:ext cx="1109568" cy="10668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12A96F0-8784-8C16-F4D5-372E5C017F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80217" y="951962"/>
            <a:ext cx="1247869" cy="122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9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D895E-135A-0730-6681-833BF1D5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M 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B3C22-7AC1-3580-1259-9ED137D84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82D5F78B-7103-8F23-B23A-56394828B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C05485C7-CA39-24DA-0E59-792F6F7A744F}"/>
              </a:ext>
            </a:extLst>
          </p:cNvPr>
          <p:cNvSpPr/>
          <p:nvPr/>
        </p:nvSpPr>
        <p:spPr>
          <a:xfrm>
            <a:off x="518160" y="242172"/>
            <a:ext cx="11155680" cy="1294704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8DC5DD0-229D-871D-011B-A2056580DB87}"/>
              </a:ext>
            </a:extLst>
          </p:cNvPr>
          <p:cNvGrpSpPr/>
          <p:nvPr/>
        </p:nvGrpSpPr>
        <p:grpSpPr>
          <a:xfrm>
            <a:off x="0" y="3681797"/>
            <a:ext cx="5887322" cy="1409895"/>
            <a:chOff x="-35094" y="3602736"/>
            <a:chExt cx="5887322" cy="140989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60DE4A1-B92A-CDA3-6F44-7CCB2888443E}"/>
                </a:ext>
              </a:extLst>
            </p:cNvPr>
            <p:cNvSpPr/>
            <p:nvPr/>
          </p:nvSpPr>
          <p:spPr>
            <a:xfrm>
              <a:off x="957072" y="3602736"/>
              <a:ext cx="4895156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trăng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E8AEEFB-6D61-C6E9-CAC8-2C5180B95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5094" y="3703321"/>
              <a:ext cx="1146132" cy="130931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F4C968-081F-9215-E2CC-C533AE5C7D55}"/>
              </a:ext>
            </a:extLst>
          </p:cNvPr>
          <p:cNvGrpSpPr/>
          <p:nvPr/>
        </p:nvGrpSpPr>
        <p:grpSpPr>
          <a:xfrm>
            <a:off x="6006194" y="3634650"/>
            <a:ext cx="5801800" cy="1455041"/>
            <a:chOff x="5971100" y="3555589"/>
            <a:chExt cx="5801800" cy="145504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AB55C82-A288-583F-14C9-6EE49FF39CCD}"/>
                </a:ext>
              </a:extLst>
            </p:cNvPr>
            <p:cNvSpPr/>
            <p:nvPr/>
          </p:nvSpPr>
          <p:spPr>
            <a:xfrm>
              <a:off x="6877743" y="3555589"/>
              <a:ext cx="4895157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Sóc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Trăng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5B0F7C6-DD1B-DF59-B085-564D75A79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71100" y="3712269"/>
              <a:ext cx="1096834" cy="129836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15DD8C-1CBB-B219-0B25-AA7796BABC5F}"/>
              </a:ext>
            </a:extLst>
          </p:cNvPr>
          <p:cNvGrpSpPr/>
          <p:nvPr/>
        </p:nvGrpSpPr>
        <p:grpSpPr>
          <a:xfrm>
            <a:off x="153966" y="5300476"/>
            <a:ext cx="5733356" cy="1435173"/>
            <a:chOff x="118872" y="5221415"/>
            <a:chExt cx="5733356" cy="143517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B0B1A49-DAF1-8FD7-04A8-BB2EE04C9805}"/>
                </a:ext>
              </a:extLst>
            </p:cNvPr>
            <p:cNvSpPr/>
            <p:nvPr/>
          </p:nvSpPr>
          <p:spPr>
            <a:xfrm>
              <a:off x="957072" y="5221415"/>
              <a:ext cx="4895156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mặt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trời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0251AA8-055F-5CCA-165E-1A36D6292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872" y="5347277"/>
              <a:ext cx="1036688" cy="130931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E85040-43C0-6B3C-097C-CD5AA17384D5}"/>
              </a:ext>
            </a:extLst>
          </p:cNvPr>
          <p:cNvGrpSpPr/>
          <p:nvPr/>
        </p:nvGrpSpPr>
        <p:grpSpPr>
          <a:xfrm>
            <a:off x="5943857" y="5285855"/>
            <a:ext cx="5864136" cy="1390611"/>
            <a:chOff x="5908763" y="5206794"/>
            <a:chExt cx="5864136" cy="139061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B0A155A-1B98-5216-C8DC-22BD3C9C9948}"/>
                </a:ext>
              </a:extLst>
            </p:cNvPr>
            <p:cNvSpPr/>
            <p:nvPr/>
          </p:nvSpPr>
          <p:spPr>
            <a:xfrm>
              <a:off x="6877742" y="5206794"/>
              <a:ext cx="4895157" cy="136245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sóc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BFB976D-0DAC-FC76-9CDE-5B585792B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08763" y="5331427"/>
              <a:ext cx="1159171" cy="1265978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30A44699-D11F-EF59-9634-9C39CF3D59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1517" y="5657595"/>
            <a:ext cx="1109568" cy="10668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12A96F0-8784-8C16-F4D5-372E5C017F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80217" y="951962"/>
            <a:ext cx="1247869" cy="122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0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D895E-135A-0730-6681-833BF1D5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 </a:t>
            </a:r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B3C22-7AC1-3580-1259-9ED137D84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82D5F78B-7103-8F23-B23A-56394828B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C05485C7-CA39-24DA-0E59-792F6F7A744F}"/>
              </a:ext>
            </a:extLst>
          </p:cNvPr>
          <p:cNvSpPr/>
          <p:nvPr/>
        </p:nvSpPr>
        <p:spPr>
          <a:xfrm>
            <a:off x="518160" y="242172"/>
            <a:ext cx="11155680" cy="465901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93387A82-50A1-4AC0-926E-C1BD291002E1}"/>
              </a:ext>
            </a:extLst>
          </p:cNvPr>
          <p:cNvSpPr/>
          <p:nvPr/>
        </p:nvSpPr>
        <p:spPr>
          <a:xfrm>
            <a:off x="4006306" y="3103101"/>
            <a:ext cx="4179388" cy="2747916"/>
          </a:xfrm>
          <a:custGeom>
            <a:avLst/>
            <a:gdLst/>
            <a:ahLst/>
            <a:cxnLst/>
            <a:rect l="l" t="t" r="r" b="b"/>
            <a:pathLst>
              <a:path w="1827209" h="1385357">
                <a:moveTo>
                  <a:pt x="0" y="0"/>
                </a:moveTo>
                <a:lnTo>
                  <a:pt x="1827209" y="0"/>
                </a:lnTo>
                <a:lnTo>
                  <a:pt x="1827209" y="1385357"/>
                </a:lnTo>
                <a:lnTo>
                  <a:pt x="0" y="13853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EF2D4F-5827-66E5-5365-0347151E4EA8}"/>
              </a:ext>
            </a:extLst>
          </p:cNvPr>
          <p:cNvSpPr txBox="1"/>
          <p:nvPr/>
        </p:nvSpPr>
        <p:spPr>
          <a:xfrm flipH="1">
            <a:off x="1591054" y="568567"/>
            <a:ext cx="85404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Chúc mừng các em đã nhận được mật thư. Hãy đi đến cuối lớp học để nhận phần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thuởng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cho buổi học hôm nay nhé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580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336" y="2291737"/>
            <a:ext cx="5291787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76B16-3D27-0E7E-B59C-E4DA78CD1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61" y="126381"/>
            <a:ext cx="10546502" cy="12665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3B486E-8B46-1938-ACF6-1BDDD5055FA2}"/>
              </a:ext>
            </a:extLst>
          </p:cNvPr>
          <p:cNvSpPr/>
          <p:nvPr/>
        </p:nvSpPr>
        <p:spPr>
          <a:xfrm>
            <a:off x="2857500" y="1143000"/>
            <a:ext cx="2324100" cy="68580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Minh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3FAEE1-DEF9-0852-375B-C0CBD95677C3}"/>
              </a:ext>
            </a:extLst>
          </p:cNvPr>
          <p:cNvSpPr/>
          <p:nvPr/>
        </p:nvSpPr>
        <p:spPr>
          <a:xfrm>
            <a:off x="5810249" y="1123950"/>
            <a:ext cx="4581525" cy="69532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Nam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3B6064-C5C1-F8F8-5925-2B6A30CBEAE2}"/>
              </a:ext>
            </a:extLst>
          </p:cNvPr>
          <p:cNvSpPr/>
          <p:nvPr/>
        </p:nvSpPr>
        <p:spPr>
          <a:xfrm>
            <a:off x="676275" y="2286000"/>
            <a:ext cx="5524500" cy="70485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thao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61A064-15AC-D4CD-0FBB-695D01E27109}"/>
              </a:ext>
            </a:extLst>
          </p:cNvPr>
          <p:cNvSpPr/>
          <p:nvPr/>
        </p:nvSpPr>
        <p:spPr>
          <a:xfrm>
            <a:off x="6610349" y="2333625"/>
            <a:ext cx="5200651" cy="71437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3814F5-30D0-2A51-1908-C594BCDFAAA2}"/>
              </a:ext>
            </a:extLst>
          </p:cNvPr>
          <p:cNvSpPr/>
          <p:nvPr/>
        </p:nvSpPr>
        <p:spPr>
          <a:xfrm>
            <a:off x="3124200" y="3400425"/>
            <a:ext cx="2438400" cy="60007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BFD1A1-16E2-6764-750B-D0C12309D821}"/>
              </a:ext>
            </a:extLst>
          </p:cNvPr>
          <p:cNvSpPr/>
          <p:nvPr/>
        </p:nvSpPr>
        <p:spPr>
          <a:xfrm>
            <a:off x="6153150" y="3324225"/>
            <a:ext cx="5067300" cy="62865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858754-0333-70ED-8789-A76E06EFB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05" y="5980146"/>
            <a:ext cx="4584589" cy="6889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6ABA61-A864-26A0-966D-FAD67FD5C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080" y="6018246"/>
            <a:ext cx="4584589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4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2914 0.6013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70" y="3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0.46601 0.600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3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-0.02969 0.3611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48125 0.2798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62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47891 0.275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5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46797 0.0569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98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81F84D-FF47-5350-2AFD-EA358DF98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21" y="992450"/>
            <a:ext cx="11043684" cy="48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字魂17号-萌趣果冻体"/>
        <a:ea typeface=""/>
        <a:cs typeface=""/>
        <a:font script="Jpan" typeface="ＭＳ Ｐゴシック"/>
        <a:font script="Hang" typeface="맑은 고딕"/>
        <a:font script="Hans" typeface="字魂17号-萌趣果冻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17号-萌趣果冻体"/>
        <a:ea typeface=""/>
        <a:cs typeface=""/>
        <a:font script="Jpan" typeface="ＭＳ Ｐゴシック"/>
        <a:font script="Hang" typeface="맑은 고딕"/>
        <a:font script="Hans" typeface="字魂17号-萌趣果冻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​​">
  <a:themeElements>
    <a:clrScheme name="自定义 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B793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43">
      <a:majorFont>
        <a:latin typeface="思源黑体"/>
        <a:ea typeface="字魂70号-灵悦黑体"/>
        <a:cs typeface=""/>
      </a:majorFont>
      <a:minorFont>
        <a:latin typeface="思源黑体"/>
        <a:ea typeface="字魂70号-灵悦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B793B">
            <a:alpha val="44000"/>
          </a:srgbClr>
        </a:solidFill>
      </a:spPr>
      <a:bodyPr rtlCol="0" anchor="ctr"/>
      <a:lstStyle>
        <a:defPPr algn="ctr">
          <a:defRPr sz="32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370</Words>
  <Application>Microsoft Office PowerPoint</Application>
  <PresentationFormat>Widescreen</PresentationFormat>
  <Paragraphs>58</Paragraphs>
  <Slides>18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等线</vt:lpstr>
      <vt:lpstr>字魂17号-萌趣果冻体</vt:lpstr>
      <vt:lpstr>思源黑体</vt:lpstr>
      <vt:lpstr>Aptos</vt:lpstr>
      <vt:lpstr>Aptos Display</vt:lpstr>
      <vt:lpstr>Arial</vt:lpstr>
      <vt:lpstr>Calibri</vt:lpstr>
      <vt:lpstr>Cambria</vt:lpstr>
      <vt:lpstr>Times New Roman</vt:lpstr>
      <vt:lpstr>UVN Banh Mi</vt:lpstr>
      <vt:lpstr>Office 主题</vt:lpstr>
      <vt:lpstr>4_Office 主题​​</vt:lpstr>
      <vt:lpstr>1_Office Theme</vt:lpstr>
      <vt:lpstr>PowerPoint Presentation</vt:lpstr>
      <vt:lpstr>M </vt:lpstr>
      <vt:lpstr>M </vt:lpstr>
      <vt:lpstr>M </vt:lpstr>
      <vt:lpstr>M </vt:lpstr>
      <vt:lpstr>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39</cp:revision>
  <dcterms:created xsi:type="dcterms:W3CDTF">2023-07-12T12:41:36Z</dcterms:created>
  <dcterms:modified xsi:type="dcterms:W3CDTF">2025-09-04T11:12:29Z</dcterms:modified>
</cp:coreProperties>
</file>