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15"/>
  </p:notesMasterIdLst>
  <p:sldIdLst>
    <p:sldId id="298" r:id="rId3"/>
    <p:sldId id="322" r:id="rId4"/>
    <p:sldId id="360" r:id="rId5"/>
    <p:sldId id="342" r:id="rId6"/>
    <p:sldId id="357" r:id="rId7"/>
    <p:sldId id="323" r:id="rId8"/>
    <p:sldId id="358" r:id="rId9"/>
    <p:sldId id="359" r:id="rId10"/>
    <p:sldId id="361" r:id="rId11"/>
    <p:sldId id="362" r:id="rId12"/>
    <p:sldId id="356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D082-AAFD-4525-9064-4BCF33B4BFD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0C54-3E92-425C-A9B2-FD0C6E7E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5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3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9EA925C-C414-B8B2-EF0B-C3C008D671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ACFE8-0CC2-0498-EE0F-970CEE94BD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6F4021-536F-41AA-0621-B3869376F6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336" y="2291737"/>
            <a:ext cx="52917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954FB-82D4-EA21-CC75-57865F59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50" y="673948"/>
            <a:ext cx="8708396" cy="4578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BAF9F-5531-CB47-A48B-D280C60ED667}"/>
              </a:ext>
            </a:extLst>
          </p:cNvPr>
          <p:cNvSpPr txBox="1"/>
          <p:nvPr/>
        </p:nvSpPr>
        <p:spPr>
          <a:xfrm>
            <a:off x="2860158" y="5422604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9473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AA8C59-C11A-8BB3-F497-035EFB217D67}"/>
              </a:ext>
            </a:extLst>
          </p:cNvPr>
          <p:cNvSpPr/>
          <p:nvPr/>
        </p:nvSpPr>
        <p:spPr>
          <a:xfrm>
            <a:off x="304800" y="158044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B2C7E8E-FA10-85FE-65B8-13A96F63A364}"/>
              </a:ext>
            </a:extLst>
          </p:cNvPr>
          <p:cNvSpPr txBox="1"/>
          <p:nvPr/>
        </p:nvSpPr>
        <p:spPr>
          <a:xfrm>
            <a:off x="3619903" y="406401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cs typeface="+mn-cs"/>
              </a:rPr>
              <a:t>DẶN DÒ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DC53FA-7595-DA0C-0BA3-BC972FCAAD38}"/>
              </a:ext>
            </a:extLst>
          </p:cNvPr>
          <p:cNvSpPr txBox="1"/>
          <p:nvPr/>
        </p:nvSpPr>
        <p:spPr>
          <a:xfrm>
            <a:off x="1876156" y="180636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E677C-7E0B-D556-F13C-AD27B78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1723710"/>
            <a:ext cx="919996" cy="919996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97F517B4-44E7-6DFC-E824-E23737A219B1}"/>
              </a:ext>
            </a:extLst>
          </p:cNvPr>
          <p:cNvSpPr txBox="1"/>
          <p:nvPr/>
        </p:nvSpPr>
        <p:spPr>
          <a:xfrm>
            <a:off x="1876156" y="278737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74259-63A6-5108-24F4-87CB383BE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2704722"/>
            <a:ext cx="919996" cy="919996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6D812625-0D52-3E4B-1983-35196294FF8C}"/>
              </a:ext>
            </a:extLst>
          </p:cNvPr>
          <p:cNvSpPr txBox="1"/>
          <p:nvPr/>
        </p:nvSpPr>
        <p:spPr>
          <a:xfrm>
            <a:off x="1876156" y="3768385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CF7A2-2C8C-42A6-D8D8-9B64F490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3685734"/>
            <a:ext cx="919996" cy="919996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00F214DD-6F4D-EDF9-A78F-4B20EE942F74}"/>
              </a:ext>
            </a:extLst>
          </p:cNvPr>
          <p:cNvSpPr txBox="1"/>
          <p:nvPr/>
        </p:nvSpPr>
        <p:spPr>
          <a:xfrm>
            <a:off x="1876156" y="474939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3E358-EFF7-F72D-6E43-BABACC64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684042" y="4666746"/>
            <a:ext cx="919996" cy="919996"/>
          </a:xfrm>
          <a:prstGeom prst="rect">
            <a:avLst/>
          </a:prstGeom>
        </p:spPr>
      </p:pic>
      <p:pic>
        <p:nvPicPr>
          <p:cNvPr id="13" name="Graphic 15">
            <a:extLst>
              <a:ext uri="{FF2B5EF4-FFF2-40B4-BE49-F238E27FC236}">
                <a16:creationId xmlns:a16="http://schemas.microsoft.com/office/drawing/2014/main" id="{055743BB-526E-310E-2112-B0E1EE4F0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3268" y="1399708"/>
            <a:ext cx="4737630" cy="50631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A1322B-439E-4898-5C83-D7727A42C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791" y="382094"/>
            <a:ext cx="497476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C4AD1B67-36FD-C0F7-AC5B-C6D17816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88545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6B16-3D27-0E7E-B59C-E4DA78CD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126381"/>
            <a:ext cx="10546502" cy="1266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B486E-8B46-1938-ACF6-1BDDD5055FA2}"/>
              </a:ext>
            </a:extLst>
          </p:cNvPr>
          <p:cNvSpPr/>
          <p:nvPr/>
        </p:nvSpPr>
        <p:spPr>
          <a:xfrm>
            <a:off x="2857500" y="1143000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AEE1-DEF9-0852-375B-C0CBD95677C3}"/>
              </a:ext>
            </a:extLst>
          </p:cNvPr>
          <p:cNvSpPr/>
          <p:nvPr/>
        </p:nvSpPr>
        <p:spPr>
          <a:xfrm>
            <a:off x="5810249" y="1123950"/>
            <a:ext cx="4581525" cy="69532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6064-C5C1-F8F8-5925-2B6A30CBEAE2}"/>
              </a:ext>
            </a:extLst>
          </p:cNvPr>
          <p:cNvSpPr/>
          <p:nvPr/>
        </p:nvSpPr>
        <p:spPr>
          <a:xfrm>
            <a:off x="676275" y="2286000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6610349" y="2333625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14F5-30D0-2A51-1908-C594BCDFAAA2}"/>
              </a:ext>
            </a:extLst>
          </p:cNvPr>
          <p:cNvSpPr/>
          <p:nvPr/>
        </p:nvSpPr>
        <p:spPr>
          <a:xfrm>
            <a:off x="3124200" y="3400425"/>
            <a:ext cx="2438400" cy="6000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FD1A1-16E2-6764-750B-D0C12309D821}"/>
              </a:ext>
            </a:extLst>
          </p:cNvPr>
          <p:cNvSpPr/>
          <p:nvPr/>
        </p:nvSpPr>
        <p:spPr>
          <a:xfrm>
            <a:off x="6153150" y="3324225"/>
            <a:ext cx="5067300" cy="6286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58754-0333-70ED-8789-A76E06EF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5" y="5980146"/>
            <a:ext cx="4584589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ABA61-A864-26A0-966D-FAD67FD5C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80" y="6018246"/>
            <a:ext cx="458458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14 0.6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46601 0.6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2969 0.36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48125 0.2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891 0.27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6797 0.056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F84D-FF47-5350-2AFD-EA358DF9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992450"/>
            <a:ext cx="11043684" cy="4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7FC98-3184-F715-2A58-260DA15BA586}"/>
              </a:ext>
            </a:extLst>
          </p:cNvPr>
          <p:cNvSpPr/>
          <p:nvPr/>
        </p:nvSpPr>
        <p:spPr>
          <a:xfrm>
            <a:off x="1181099" y="2915416"/>
            <a:ext cx="9589681" cy="27138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BE54D-344D-9753-F63A-D122F923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3" y="401865"/>
            <a:ext cx="11894327" cy="20728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126C4-4706-489B-E464-7CDBC5764B84}"/>
              </a:ext>
            </a:extLst>
          </p:cNvPr>
          <p:cNvSpPr/>
          <p:nvPr/>
        </p:nvSpPr>
        <p:spPr>
          <a:xfrm>
            <a:off x="4657725" y="2419350"/>
            <a:ext cx="2152649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883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07ACD50-FBB6-FA92-FCAB-2CA7D39B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2" y="1748931"/>
            <a:ext cx="5261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8004BD-E0D0-4B43-EF3F-C8BFC4DB6906}"/>
              </a:ext>
            </a:extLst>
          </p:cNvPr>
          <p:cNvSpPr/>
          <p:nvPr/>
        </p:nvSpPr>
        <p:spPr>
          <a:xfrm>
            <a:off x="605614" y="542260"/>
            <a:ext cx="5067300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riêng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người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CB495-AF48-7044-D830-A0443BB3CFF4}"/>
              </a:ext>
            </a:extLst>
          </p:cNvPr>
          <p:cNvSpPr/>
          <p:nvPr/>
        </p:nvSpPr>
        <p:spPr>
          <a:xfrm>
            <a:off x="6075180" y="507040"/>
            <a:ext cx="5610002" cy="81139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tổ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chức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837EA0D-3735-3793-DF47-251C5730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231" y="1589987"/>
            <a:ext cx="5389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381E8-0153-A516-F18C-DB78163B3060}"/>
              </a:ext>
            </a:extLst>
          </p:cNvPr>
          <p:cNvSpPr/>
          <p:nvPr/>
        </p:nvSpPr>
        <p:spPr>
          <a:xfrm>
            <a:off x="513020" y="3092081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C4D3A-DA1E-0826-39F0-5C3597538193}"/>
              </a:ext>
            </a:extLst>
          </p:cNvPr>
          <p:cNvSpPr/>
          <p:nvPr/>
        </p:nvSpPr>
        <p:spPr>
          <a:xfrm>
            <a:off x="3037145" y="3101606"/>
            <a:ext cx="24384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B5C2A-A9DA-2D46-E3C5-052A19863708}"/>
              </a:ext>
            </a:extLst>
          </p:cNvPr>
          <p:cNvSpPr/>
          <p:nvPr/>
        </p:nvSpPr>
        <p:spPr>
          <a:xfrm>
            <a:off x="6260362" y="3556812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7FB54-D9E0-F554-458E-CE31FB3A5F83}"/>
              </a:ext>
            </a:extLst>
          </p:cNvPr>
          <p:cNvSpPr/>
          <p:nvPr/>
        </p:nvSpPr>
        <p:spPr>
          <a:xfrm>
            <a:off x="6336561" y="4499787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B4B91E-30EF-739D-5EF8-9D925AFB6316}"/>
              </a:ext>
            </a:extLst>
          </p:cNvPr>
          <p:cNvSpPr/>
          <p:nvPr/>
        </p:nvSpPr>
        <p:spPr>
          <a:xfrm>
            <a:off x="483782" y="1920399"/>
            <a:ext cx="11334750" cy="88659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39133447">
                  <a:custGeom>
                    <a:avLst/>
                    <a:gdLst>
                      <a:gd name="connsiteX0" fmla="*/ 0 w 11334750"/>
                      <a:gd name="connsiteY0" fmla="*/ 167706 h 1006214"/>
                      <a:gd name="connsiteX1" fmla="*/ 167706 w 11334750"/>
                      <a:gd name="connsiteY1" fmla="*/ 0 h 1006214"/>
                      <a:gd name="connsiteX2" fmla="*/ 11167044 w 11334750"/>
                      <a:gd name="connsiteY2" fmla="*/ 0 h 1006214"/>
                      <a:gd name="connsiteX3" fmla="*/ 11334750 w 11334750"/>
                      <a:gd name="connsiteY3" fmla="*/ 167706 h 1006214"/>
                      <a:gd name="connsiteX4" fmla="*/ 11334750 w 11334750"/>
                      <a:gd name="connsiteY4" fmla="*/ 838508 h 1006214"/>
                      <a:gd name="connsiteX5" fmla="*/ 11167044 w 11334750"/>
                      <a:gd name="connsiteY5" fmla="*/ 1006214 h 1006214"/>
                      <a:gd name="connsiteX6" fmla="*/ 167706 w 11334750"/>
                      <a:gd name="connsiteY6" fmla="*/ 1006214 h 1006214"/>
                      <a:gd name="connsiteX7" fmla="*/ 0 w 11334750"/>
                      <a:gd name="connsiteY7" fmla="*/ 838508 h 1006214"/>
                      <a:gd name="connsiteX8" fmla="*/ 0 w 11334750"/>
                      <a:gd name="connsiteY8" fmla="*/ 167706 h 100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34750" h="1006214" fill="none" extrusionOk="0">
                        <a:moveTo>
                          <a:pt x="0" y="167706"/>
                        </a:moveTo>
                        <a:cubicBezTo>
                          <a:pt x="-2232" y="76108"/>
                          <a:pt x="88189" y="1027"/>
                          <a:pt x="167706" y="0"/>
                        </a:cubicBezTo>
                        <a:cubicBezTo>
                          <a:pt x="4656759" y="91033"/>
                          <a:pt x="9986864" y="163703"/>
                          <a:pt x="11167044" y="0"/>
                        </a:cubicBezTo>
                        <a:cubicBezTo>
                          <a:pt x="11243758" y="5250"/>
                          <a:pt x="11331583" y="84619"/>
                          <a:pt x="11334750" y="167706"/>
                        </a:cubicBezTo>
                        <a:cubicBezTo>
                          <a:pt x="11313852" y="398634"/>
                          <a:pt x="11306364" y="511039"/>
                          <a:pt x="11334750" y="838508"/>
                        </a:cubicBezTo>
                        <a:cubicBezTo>
                          <a:pt x="11333162" y="937271"/>
                          <a:pt x="11261609" y="1003427"/>
                          <a:pt x="11167044" y="1006214"/>
                        </a:cubicBezTo>
                        <a:cubicBezTo>
                          <a:pt x="7421465" y="940589"/>
                          <a:pt x="2503211" y="957497"/>
                          <a:pt x="167706" y="1006214"/>
                        </a:cubicBezTo>
                        <a:cubicBezTo>
                          <a:pt x="62394" y="1008047"/>
                          <a:pt x="-17224" y="931497"/>
                          <a:pt x="0" y="838508"/>
                        </a:cubicBezTo>
                        <a:cubicBezTo>
                          <a:pt x="52265" y="608262"/>
                          <a:pt x="37240" y="235697"/>
                          <a:pt x="0" y="167706"/>
                        </a:cubicBezTo>
                        <a:close/>
                      </a:path>
                      <a:path w="11334750" h="1006214" stroke="0" extrusionOk="0">
                        <a:moveTo>
                          <a:pt x="0" y="167706"/>
                        </a:moveTo>
                        <a:cubicBezTo>
                          <a:pt x="-1076" y="77960"/>
                          <a:pt x="71493" y="5778"/>
                          <a:pt x="167706" y="0"/>
                        </a:cubicBezTo>
                        <a:cubicBezTo>
                          <a:pt x="5546980" y="-32859"/>
                          <a:pt x="9922136" y="-101307"/>
                          <a:pt x="11167044" y="0"/>
                        </a:cubicBezTo>
                        <a:cubicBezTo>
                          <a:pt x="11256249" y="2297"/>
                          <a:pt x="11339569" y="68543"/>
                          <a:pt x="11334750" y="167706"/>
                        </a:cubicBezTo>
                        <a:cubicBezTo>
                          <a:pt x="11320557" y="496096"/>
                          <a:pt x="11373876" y="530634"/>
                          <a:pt x="11334750" y="838508"/>
                        </a:cubicBezTo>
                        <a:cubicBezTo>
                          <a:pt x="11326163" y="943973"/>
                          <a:pt x="11257534" y="989739"/>
                          <a:pt x="11167044" y="1006214"/>
                        </a:cubicBezTo>
                        <a:cubicBezTo>
                          <a:pt x="6792328" y="861724"/>
                          <a:pt x="5021834" y="927235"/>
                          <a:pt x="167706" y="1006214"/>
                        </a:cubicBezTo>
                        <a:cubicBezTo>
                          <a:pt x="81683" y="997844"/>
                          <a:pt x="-1471" y="947794"/>
                          <a:pt x="0" y="838508"/>
                        </a:cubicBezTo>
                        <a:cubicBezTo>
                          <a:pt x="5448" y="552543"/>
                          <a:pt x="-53485" y="489233"/>
                          <a:pt x="0" y="1677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→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BCD6-6521-3F43-F003-85E269D4ADE4}"/>
              </a:ext>
            </a:extLst>
          </p:cNvPr>
          <p:cNvSpPr txBox="1"/>
          <p:nvPr/>
        </p:nvSpPr>
        <p:spPr>
          <a:xfrm>
            <a:off x="871205" y="3065278"/>
            <a:ext cx="883920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Trường Tiểu học Quang Trung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Nhà máy Thuỷ điện Hoà Bình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E47A4-CA42-983A-B81E-CF6A56D12DF4}"/>
              </a:ext>
            </a:extLst>
          </p:cNvPr>
          <p:cNvCxnSpPr/>
          <p:nvPr/>
        </p:nvCxnSpPr>
        <p:spPr>
          <a:xfrm flipH="1">
            <a:off x="2823830" y="332245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B8DED6-720A-FDB8-1925-6F1EEE6C2A94}"/>
              </a:ext>
            </a:extLst>
          </p:cNvPr>
          <p:cNvCxnSpPr/>
          <p:nvPr/>
        </p:nvCxnSpPr>
        <p:spPr>
          <a:xfrm flipH="1">
            <a:off x="4557380" y="3351028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7D246-B828-48EB-C4D5-C130C0796CC5}"/>
              </a:ext>
            </a:extLst>
          </p:cNvPr>
          <p:cNvCxnSpPr/>
          <p:nvPr/>
        </p:nvCxnSpPr>
        <p:spPr>
          <a:xfrm flipH="1">
            <a:off x="316673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385B50-3839-764C-C31A-12D3A8706B23}"/>
              </a:ext>
            </a:extLst>
          </p:cNvPr>
          <p:cNvCxnSpPr/>
          <p:nvPr/>
        </p:nvCxnSpPr>
        <p:spPr>
          <a:xfrm flipH="1">
            <a:off x="512888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07B4A-DE81-9D03-417F-3A7803A28466}"/>
              </a:ext>
            </a:extLst>
          </p:cNvPr>
          <p:cNvSpPr/>
          <p:nvPr/>
        </p:nvSpPr>
        <p:spPr>
          <a:xfrm>
            <a:off x="2240347" y="4951532"/>
            <a:ext cx="7889158" cy="13046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2CAD7-A415-BDD2-25D9-998D2B91D2AA}"/>
              </a:ext>
            </a:extLst>
          </p:cNvPr>
          <p:cNvSpPr txBox="1"/>
          <p:nvPr/>
        </p:nvSpPr>
        <p:spPr>
          <a:xfrm>
            <a:off x="712381" y="574158"/>
            <a:ext cx="1073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Tách tên cơ quan, tổ chức dưới đây thành các bộ phận theo mẫu và nhận xét về cách viết hoa các bộ phận trong tên cơ quan, tổ chức.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FB246-0DB4-5B29-E2CF-248CCC06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990600"/>
            <a:ext cx="10106025" cy="16442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CCF55-3F02-AC32-A13E-9110CE5ACA77}"/>
              </a:ext>
            </a:extLst>
          </p:cNvPr>
          <p:cNvSpPr/>
          <p:nvPr/>
        </p:nvSpPr>
        <p:spPr>
          <a:xfrm>
            <a:off x="485775" y="3390900"/>
            <a:ext cx="5591175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419A9-B492-228A-4DBA-9FA11B2F373B}"/>
              </a:ext>
            </a:extLst>
          </p:cNvPr>
          <p:cNvSpPr/>
          <p:nvPr/>
        </p:nvSpPr>
        <p:spPr>
          <a:xfrm>
            <a:off x="6715124" y="3409950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2BA9B-BC2D-0BE2-E9E2-154B97B0CA57}"/>
              </a:ext>
            </a:extLst>
          </p:cNvPr>
          <p:cNvSpPr/>
          <p:nvPr/>
        </p:nvSpPr>
        <p:spPr>
          <a:xfrm>
            <a:off x="561975" y="3448050"/>
            <a:ext cx="3333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F89B6-99D4-6E6F-88CB-FC2CC769310C}"/>
              </a:ext>
            </a:extLst>
          </p:cNvPr>
          <p:cNvSpPr/>
          <p:nvPr/>
        </p:nvSpPr>
        <p:spPr>
          <a:xfrm>
            <a:off x="1123951" y="34290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D19CA-772E-3FCC-4BD4-0C2734CA17B9}"/>
              </a:ext>
            </a:extLst>
          </p:cNvPr>
          <p:cNvSpPr/>
          <p:nvPr/>
        </p:nvSpPr>
        <p:spPr>
          <a:xfrm>
            <a:off x="2686050" y="345757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F70D60-0F90-0AC5-DC86-E916AB1BBC40}"/>
              </a:ext>
            </a:extLst>
          </p:cNvPr>
          <p:cNvSpPr/>
          <p:nvPr/>
        </p:nvSpPr>
        <p:spPr>
          <a:xfrm>
            <a:off x="4781550" y="346710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B5D6C-C8EC-8EB0-B2AC-305B27D1179E}"/>
              </a:ext>
            </a:extLst>
          </p:cNvPr>
          <p:cNvSpPr/>
          <p:nvPr/>
        </p:nvSpPr>
        <p:spPr>
          <a:xfrm>
            <a:off x="6791325" y="352425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70FC7-0E22-C146-4791-773B1801E5F9}"/>
              </a:ext>
            </a:extLst>
          </p:cNvPr>
          <p:cNvSpPr/>
          <p:nvPr/>
        </p:nvSpPr>
        <p:spPr>
          <a:xfrm>
            <a:off x="7334250" y="351472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DF5C7-0711-6DAA-E497-E18C6B574A8F}"/>
              </a:ext>
            </a:extLst>
          </p:cNvPr>
          <p:cNvSpPr/>
          <p:nvPr/>
        </p:nvSpPr>
        <p:spPr>
          <a:xfrm>
            <a:off x="9753600" y="3495675"/>
            <a:ext cx="4000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DC8E8-40E8-5ED8-3BB6-CB979816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" y="379767"/>
            <a:ext cx="11424894" cy="207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B81D8-C43A-5698-580F-B90162C2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424112"/>
            <a:ext cx="9967917" cy="116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B0844-5729-EB8F-004A-9BC18B559A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341" l="9994" r="89974">
                        <a14:foregroundMark x1="33021" y1="27082" x2="31662" y2="34681"/>
                        <a14:foregroundMark x1="48739" y1="77122" x2="50356" y2="63217"/>
                        <a14:foregroundMark x1="54819" y1="77284" x2="52975" y2="69806"/>
                        <a14:foregroundMark x1="45084" y1="69806" x2="48060" y2="73686"/>
                        <a14:foregroundMark x1="49418" y1="94341" x2="49094" y2="9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99" y="3389709"/>
            <a:ext cx="4769676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7809A-B415-8D85-F143-881F3CA89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551" y="2976184"/>
            <a:ext cx="509669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742E-A260-1085-A005-05AA8DDB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16" y="598856"/>
            <a:ext cx="8439150" cy="4448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C9157-2D5B-3264-2AA1-0A4F5DC6E1F2}"/>
              </a:ext>
            </a:extLst>
          </p:cNvPr>
          <p:cNvSpPr txBox="1"/>
          <p:nvPr/>
        </p:nvSpPr>
        <p:spPr>
          <a:xfrm>
            <a:off x="2828260" y="5316279"/>
            <a:ext cx="723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Hồng Phong</a:t>
            </a:r>
          </a:p>
        </p:txBody>
      </p:sp>
    </p:spTree>
    <p:extLst>
      <p:ext uri="{BB962C8B-B14F-4D97-AF65-F5344CB8AC3E}">
        <p14:creationId xmlns:p14="http://schemas.microsoft.com/office/powerpoint/2010/main" val="4028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793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3">
      <a:majorFont>
        <a:latin typeface="思源黑体"/>
        <a:ea typeface="字魂70号-灵悦黑体"/>
        <a:cs typeface=""/>
      </a:majorFont>
      <a:minorFont>
        <a:latin typeface="思源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793B">
            <a:alpha val="44000"/>
          </a:srgbClr>
        </a:solidFill>
      </a:spPr>
      <a:bodyPr rtlCol="0" anchor="ctr"/>
      <a:lstStyle>
        <a:defPPr algn="ctr">
          <a:defRPr sz="3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259</Words>
  <Application>Microsoft Office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Cambria</vt:lpstr>
      <vt:lpstr>UVN Banh Mi</vt:lpstr>
      <vt:lpstr>字魂17号-萌趣果冻体</vt:lpstr>
      <vt:lpstr>思源黑体</vt:lpstr>
      <vt:lpstr>Office 主题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2023-07-12T12:41:36Z</dcterms:created>
  <dcterms:modified xsi:type="dcterms:W3CDTF">2025-10-04T04:16:34Z</dcterms:modified>
</cp:coreProperties>
</file>