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
  </p:notesMasterIdLst>
  <p:sldIdLst>
    <p:sldId id="268" r:id="rId2"/>
    <p:sldId id="299" r:id="rId3"/>
    <p:sldId id="316"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86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4C764-058C-48B5-8A2B-0813ACF21B3B}" type="datetimeFigureOut">
              <a:rPr lang="en-US" smtClean="0"/>
              <a:t>10/4/2025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7B62C9-D277-4F43-91AA-6C87471185E1}" type="slidenum">
              <a:rPr lang="en-US" smtClean="0"/>
              <a:t>‹#›</a:t>
            </a:fld>
            <a:endParaRPr lang="en-US"/>
          </a:p>
        </p:txBody>
      </p:sp>
    </p:spTree>
    <p:extLst>
      <p:ext uri="{BB962C8B-B14F-4D97-AF65-F5344CB8AC3E}">
        <p14:creationId xmlns:p14="http://schemas.microsoft.com/office/powerpoint/2010/main" val="361615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8391F-6263-480F-9DA2-9C933F71B3F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325522-A6BA-403D-96FC-272EE4A4CD0D}"/>
              </a:ext>
            </a:extLst>
          </p:cNvPr>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19D8DE-6F07-4CEA-AF43-B79591D76619}"/>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10/4/2025</a:t>
            </a:fld>
            <a:endParaRPr lang="en-US"/>
          </a:p>
        </p:txBody>
      </p:sp>
      <p:sp>
        <p:nvSpPr>
          <p:cNvPr id="5" name="Footer Placeholder 4">
            <a:extLst>
              <a:ext uri="{FF2B5EF4-FFF2-40B4-BE49-F238E27FC236}">
                <a16:creationId xmlns:a16="http://schemas.microsoft.com/office/drawing/2014/main" id="{9E47BEB3-8268-41B2-B28D-04ACF4F717D5}"/>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78DAD90-2CE3-4329-8879-72D9FCBD08DD}"/>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pic>
        <p:nvPicPr>
          <p:cNvPr id="7" name="Picture 6" descr="A round pink circle with white text and a black background&#10;&#10;AI-generated content may be incorrect.">
            <a:extLst>
              <a:ext uri="{FF2B5EF4-FFF2-40B4-BE49-F238E27FC236}">
                <a16:creationId xmlns:a16="http://schemas.microsoft.com/office/drawing/2014/main" id="{4036FB8B-E92F-A262-D387-086D9DE261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4133" y="154667"/>
            <a:ext cx="1611071" cy="1611071"/>
          </a:xfrm>
          <a:prstGeom prst="rect">
            <a:avLst/>
          </a:prstGeom>
        </p:spPr>
      </p:pic>
    </p:spTree>
    <p:extLst>
      <p:ext uri="{BB962C8B-B14F-4D97-AF65-F5344CB8AC3E}">
        <p14:creationId xmlns:p14="http://schemas.microsoft.com/office/powerpoint/2010/main" val="628250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D2605-ECB3-45BE-8131-7500576F9B6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677B84-3ADB-4A3B-8637-FF4F2B6B63DC}"/>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CAC26A-C105-4532-91E0-DEDDD96F95ED}"/>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425F0B-77A0-4B4E-B75A-B1E3ECD5ECB5}"/>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10/4/2025</a:t>
            </a:fld>
            <a:endParaRPr lang="en-US"/>
          </a:p>
        </p:txBody>
      </p:sp>
      <p:sp>
        <p:nvSpPr>
          <p:cNvPr id="6" name="Footer Placeholder 5">
            <a:extLst>
              <a:ext uri="{FF2B5EF4-FFF2-40B4-BE49-F238E27FC236}">
                <a16:creationId xmlns:a16="http://schemas.microsoft.com/office/drawing/2014/main" id="{C3F8C352-0A7A-4497-8D39-0F0B7DC720E8}"/>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C465808-1D88-4BE3-9309-A50CCAE92BE7}"/>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3186380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97C94-9341-4F6B-B1B2-CFC5F60A49C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FDA028-8476-4495-9760-A6633D8C8825}"/>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6E8A13A3-B368-40A6-97C0-267CE00622D8}"/>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3A8CD7-EB1B-4269-8579-BEBAA3111FF6}"/>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10/4/2025</a:t>
            </a:fld>
            <a:endParaRPr lang="en-US"/>
          </a:p>
        </p:txBody>
      </p:sp>
      <p:sp>
        <p:nvSpPr>
          <p:cNvPr id="6" name="Footer Placeholder 5">
            <a:extLst>
              <a:ext uri="{FF2B5EF4-FFF2-40B4-BE49-F238E27FC236}">
                <a16:creationId xmlns:a16="http://schemas.microsoft.com/office/drawing/2014/main" id="{E9C88632-9053-4F0B-B584-3864D83A8296}"/>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830BB98-D097-4C2F-8348-EF1E077AAAC9}"/>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2566280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12F0D-2F3D-4B84-B190-C819C0A38B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1CB133-BCCE-4A45-A16A-8F79C3034A65}"/>
              </a:ext>
            </a:extLst>
          </p:cNvPr>
          <p:cNvSpPr>
            <a:spLocks noGrp="1"/>
          </p:cNvSpPr>
          <p:nvPr>
            <p:ph type="body" orient="vert" idx="1"/>
          </p:nvPr>
        </p:nvSpPr>
        <p:spPr>
          <a:xfrm>
            <a:off x="838200" y="1825625"/>
            <a:ext cx="10515600" cy="43513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C88C91-BA28-445D-932D-28F894FC4398}"/>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10/4/2025</a:t>
            </a:fld>
            <a:endParaRPr lang="en-US"/>
          </a:p>
        </p:txBody>
      </p:sp>
      <p:sp>
        <p:nvSpPr>
          <p:cNvPr id="5" name="Footer Placeholder 4">
            <a:extLst>
              <a:ext uri="{FF2B5EF4-FFF2-40B4-BE49-F238E27FC236}">
                <a16:creationId xmlns:a16="http://schemas.microsoft.com/office/drawing/2014/main" id="{644A7A6B-29C0-4F10-AC53-F077FA73E108}"/>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12B9D7A-39AF-4589-BC33-37062C68A487}"/>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2808043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DA8AEB-3274-4479-9B20-D902CE31A931}"/>
              </a:ext>
            </a:extLst>
          </p:cNvPr>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720D79-2956-40B8-9BE7-A461079EE2D5}"/>
              </a:ext>
            </a:extLst>
          </p:cNvPr>
          <p:cNvSpPr>
            <a:spLocks noGrp="1"/>
          </p:cNvSpPr>
          <p:nvPr>
            <p:ph type="body" orient="vert" idx="1"/>
          </p:nvPr>
        </p:nvSpPr>
        <p:spPr>
          <a:xfrm>
            <a:off x="838201" y="365126"/>
            <a:ext cx="7734300" cy="58118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83A248-661D-46EE-9DAD-953F4A2841AE}"/>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10/4/2025</a:t>
            </a:fld>
            <a:endParaRPr lang="en-US"/>
          </a:p>
        </p:txBody>
      </p:sp>
      <p:sp>
        <p:nvSpPr>
          <p:cNvPr id="5" name="Footer Placeholder 4">
            <a:extLst>
              <a:ext uri="{FF2B5EF4-FFF2-40B4-BE49-F238E27FC236}">
                <a16:creationId xmlns:a16="http://schemas.microsoft.com/office/drawing/2014/main" id="{159F8B4E-0E28-4ECC-91D0-A89275DAC2E4}"/>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A29F6CA-589B-4238-89C6-73715E6E1280}"/>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629336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5E77A-D4A5-49AE-AE58-D18D8979BE1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848D673-A2D9-4A77-9517-ABF4C26C66DF}"/>
              </a:ext>
            </a:extLst>
          </p:cNvPr>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31F131-AABF-4C38-B063-FBD30CE7DB11}"/>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10/4/2025</a:t>
            </a:fld>
            <a:endParaRPr lang="en-US"/>
          </a:p>
        </p:txBody>
      </p:sp>
      <p:sp>
        <p:nvSpPr>
          <p:cNvPr id="5" name="Footer Placeholder 4">
            <a:extLst>
              <a:ext uri="{FF2B5EF4-FFF2-40B4-BE49-F238E27FC236}">
                <a16:creationId xmlns:a16="http://schemas.microsoft.com/office/drawing/2014/main" id="{3A787D17-15B0-462F-B0C8-4A3821408912}"/>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222F3D3-F5E7-477F-A705-7F7E37B4A7F8}"/>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1983503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6C10B-C6C3-4B01-A6DC-6A5C171F6E91}"/>
              </a:ext>
            </a:extLst>
          </p:cNvPr>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9864C4-5651-449D-BED6-04A887062411}"/>
              </a:ext>
            </a:extLst>
          </p:cNvPr>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1A74DB-E940-4FCD-B1BE-8BB76E2BCEE0}"/>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10/4/2025</a:t>
            </a:fld>
            <a:endParaRPr lang="en-US"/>
          </a:p>
        </p:txBody>
      </p:sp>
      <p:sp>
        <p:nvSpPr>
          <p:cNvPr id="5" name="Footer Placeholder 4">
            <a:extLst>
              <a:ext uri="{FF2B5EF4-FFF2-40B4-BE49-F238E27FC236}">
                <a16:creationId xmlns:a16="http://schemas.microsoft.com/office/drawing/2014/main" id="{AC114CAF-DB21-4FB4-AB19-009B6FC97EFF}"/>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B624D42-0AD2-445D-BA48-1AD4416178AF}"/>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4161735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3AD7D-4095-4CFA-8069-C52B76F4DE1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269E832-BC7A-432A-8DD3-DB4A12566147}"/>
              </a:ext>
            </a:extLst>
          </p:cNvPr>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327F62-4DE2-4FF2-90F2-D2B86DE192A5}"/>
              </a:ext>
            </a:extLst>
          </p:cNvPr>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212395-7B25-4C3B-BC39-CD14523EF5C5}"/>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10/4/2025</a:t>
            </a:fld>
            <a:endParaRPr lang="en-US"/>
          </a:p>
        </p:txBody>
      </p:sp>
      <p:sp>
        <p:nvSpPr>
          <p:cNvPr id="6" name="Footer Placeholder 5">
            <a:extLst>
              <a:ext uri="{FF2B5EF4-FFF2-40B4-BE49-F238E27FC236}">
                <a16:creationId xmlns:a16="http://schemas.microsoft.com/office/drawing/2014/main" id="{93C64C7A-C24B-46F3-A4EA-9910BA34F46F}"/>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86D0FCA-1927-40CF-A6C0-41DBC3F5B5D1}"/>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3634370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B518C-81D9-4C1C-BE6F-1CFC3042DEA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4D489C9-85BD-4018-8578-5F2DB0AC1BFF}"/>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E6A7C3-60B9-42E0-87EC-80BDA52FFAF2}"/>
              </a:ext>
            </a:extLst>
          </p:cNvPr>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1334C5-4E9D-456E-97B9-BC9618C363A4}"/>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8EB177-DBFC-4FB9-B760-453B6667616D}"/>
              </a:ext>
            </a:extLst>
          </p:cNvPr>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C4E36D-8FFC-474E-9F39-85357CDBAAB1}"/>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10/4/2025</a:t>
            </a:fld>
            <a:endParaRPr lang="en-US"/>
          </a:p>
        </p:txBody>
      </p:sp>
      <p:sp>
        <p:nvSpPr>
          <p:cNvPr id="8" name="Footer Placeholder 7">
            <a:extLst>
              <a:ext uri="{FF2B5EF4-FFF2-40B4-BE49-F238E27FC236}">
                <a16:creationId xmlns:a16="http://schemas.microsoft.com/office/drawing/2014/main" id="{E9F9CCE9-5E47-4933-9B23-3F47938EBA21}"/>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E2524AD-E515-472D-8EB2-D0C03EE6AC6A}"/>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224636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94D3A-FB6E-43BD-80C7-03619186A3F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370EBC8-BB23-4514-85FC-0A07A9A7E829}"/>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10/4/2025</a:t>
            </a:fld>
            <a:endParaRPr lang="en-US"/>
          </a:p>
        </p:txBody>
      </p:sp>
      <p:sp>
        <p:nvSpPr>
          <p:cNvPr id="4" name="Footer Placeholder 3">
            <a:extLst>
              <a:ext uri="{FF2B5EF4-FFF2-40B4-BE49-F238E27FC236}">
                <a16:creationId xmlns:a16="http://schemas.microsoft.com/office/drawing/2014/main" id="{AC286C60-E5F8-41CD-BDF8-349474059A2F}"/>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097BE76-AAB7-40D9-970C-70EBFC5FB235}"/>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796370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1F2940-7106-4AE7-BBB0-C11DAD3204AC}"/>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10/4/2025</a:t>
            </a:fld>
            <a:endParaRPr lang="en-US"/>
          </a:p>
        </p:txBody>
      </p:sp>
      <p:sp>
        <p:nvSpPr>
          <p:cNvPr id="3" name="Footer Placeholder 2">
            <a:extLst>
              <a:ext uri="{FF2B5EF4-FFF2-40B4-BE49-F238E27FC236}">
                <a16:creationId xmlns:a16="http://schemas.microsoft.com/office/drawing/2014/main" id="{64D37011-E62B-48A4-BCF5-8D80D3EF070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65E524D-0117-4242-A80C-99EF9CC68FDD}"/>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2702785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1F2940-7106-4AE7-BBB0-C11DAD3204AC}"/>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10/4/2025</a:t>
            </a:fld>
            <a:endParaRPr lang="en-US"/>
          </a:p>
        </p:txBody>
      </p:sp>
      <p:sp>
        <p:nvSpPr>
          <p:cNvPr id="3" name="Footer Placeholder 2">
            <a:extLst>
              <a:ext uri="{FF2B5EF4-FFF2-40B4-BE49-F238E27FC236}">
                <a16:creationId xmlns:a16="http://schemas.microsoft.com/office/drawing/2014/main" id="{64D37011-E62B-48A4-BCF5-8D80D3EF070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65E524D-0117-4242-A80C-99EF9CC68FDD}"/>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3774768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1F2940-7106-4AE7-BBB0-C11DAD3204AC}"/>
              </a:ext>
            </a:extLst>
          </p:cNvPr>
          <p:cNvSpPr>
            <a:spLocks noGrp="1"/>
          </p:cNvSpPr>
          <p:nvPr>
            <p:ph type="dt" sz="half" idx="10"/>
          </p:nvPr>
        </p:nvSpPr>
        <p:spPr>
          <a:xfrm>
            <a:off x="838200" y="6356351"/>
            <a:ext cx="2743200" cy="365125"/>
          </a:xfrm>
          <a:prstGeom prst="rect">
            <a:avLst/>
          </a:prstGeom>
        </p:spPr>
        <p:txBody>
          <a:bodyPr/>
          <a:lstStyle/>
          <a:p>
            <a:fld id="{2BE66475-0B82-44B5-9252-E200DE4EA3BF}" type="datetimeFigureOut">
              <a:rPr lang="en-US" smtClean="0"/>
              <a:t>10/4/2025</a:t>
            </a:fld>
            <a:endParaRPr lang="en-US"/>
          </a:p>
        </p:txBody>
      </p:sp>
      <p:sp>
        <p:nvSpPr>
          <p:cNvPr id="3" name="Footer Placeholder 2">
            <a:extLst>
              <a:ext uri="{FF2B5EF4-FFF2-40B4-BE49-F238E27FC236}">
                <a16:creationId xmlns:a16="http://schemas.microsoft.com/office/drawing/2014/main" id="{64D37011-E62B-48A4-BCF5-8D80D3EF070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65E524D-0117-4242-A80C-99EF9CC68FDD}"/>
              </a:ext>
            </a:extLst>
          </p:cNvPr>
          <p:cNvSpPr>
            <a:spLocks noGrp="1"/>
          </p:cNvSpPr>
          <p:nvPr>
            <p:ph type="sldNum" sz="quarter" idx="12"/>
          </p:nvPr>
        </p:nvSpPr>
        <p:spPr>
          <a:xfrm>
            <a:off x="8610600" y="6356351"/>
            <a:ext cx="2743200" cy="365125"/>
          </a:xfrm>
          <a:prstGeom prst="rect">
            <a:avLst/>
          </a:prstGeom>
        </p:spPr>
        <p:txBody>
          <a:bodyPr/>
          <a:lstStyle/>
          <a:p>
            <a:fld id="{8E7A7554-85AA-415D-B148-A2F83039EEB6}" type="slidenum">
              <a:rPr lang="en-US" smtClean="0"/>
              <a:t>‹#›</a:t>
            </a:fld>
            <a:endParaRPr lang="en-US"/>
          </a:p>
        </p:txBody>
      </p:sp>
    </p:spTree>
    <p:extLst>
      <p:ext uri="{BB962C8B-B14F-4D97-AF65-F5344CB8AC3E}">
        <p14:creationId xmlns:p14="http://schemas.microsoft.com/office/powerpoint/2010/main" val="2542073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id="{EAF4E2DE-D54E-DA7C-D874-4D0E4C4BBAD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784133" y="154667"/>
            <a:ext cx="1611071" cy="1611071"/>
          </a:xfrm>
          <a:prstGeom prst="rect">
            <a:avLst/>
          </a:prstGeom>
        </p:spPr>
      </p:pic>
    </p:spTree>
    <p:extLst>
      <p:ext uri="{BB962C8B-B14F-4D97-AF65-F5344CB8AC3E}">
        <p14:creationId xmlns:p14="http://schemas.microsoft.com/office/powerpoint/2010/main" val="3640987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109" name="Freeform: Shape 108">
            <a:extLst>
              <a:ext uri="{FF2B5EF4-FFF2-40B4-BE49-F238E27FC236}">
                <a16:creationId xmlns:a16="http://schemas.microsoft.com/office/drawing/2014/main" id="{299B3C12-A7EB-445A-8E18-A04779C3BF31}"/>
              </a:ext>
            </a:extLst>
          </p:cNvPr>
          <p:cNvSpPr/>
          <p:nvPr/>
        </p:nvSpPr>
        <p:spPr>
          <a:xfrm rot="1792294" flipH="1">
            <a:off x="-2267526" y="2629181"/>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89" name="Freeform: Shape 88">
            <a:extLst>
              <a:ext uri="{FF2B5EF4-FFF2-40B4-BE49-F238E27FC236}">
                <a16:creationId xmlns:a16="http://schemas.microsoft.com/office/drawing/2014/main" id="{11E71F21-3592-45AE-80A3-121D536F8F9E}"/>
              </a:ext>
            </a:extLst>
          </p:cNvPr>
          <p:cNvSpPr/>
          <p:nvPr/>
        </p:nvSpPr>
        <p:spPr>
          <a:xfrm flipH="1">
            <a:off x="9944309" y="-256544"/>
            <a:ext cx="2779315" cy="2790087"/>
          </a:xfrm>
          <a:custGeom>
            <a:avLst/>
            <a:gdLst>
              <a:gd name="connsiteX0" fmla="*/ 2469886 w 2766063"/>
              <a:gd name="connsiteY0" fmla="*/ 164366 h 2768059"/>
              <a:gd name="connsiteX1" fmla="*/ 2729194 w 2766063"/>
              <a:gd name="connsiteY1" fmla="*/ 1037823 h 2768059"/>
              <a:gd name="connsiteX2" fmla="*/ 1541838 w 2766063"/>
              <a:gd name="connsiteY2" fmla="*/ 1583733 h 2768059"/>
              <a:gd name="connsiteX3" fmla="*/ 1200644 w 2766063"/>
              <a:gd name="connsiteY3" fmla="*/ 2470838 h 2768059"/>
              <a:gd name="connsiteX4" fmla="*/ 313540 w 2766063"/>
              <a:gd name="connsiteY4" fmla="*/ 2593667 h 2768059"/>
              <a:gd name="connsiteX5" fmla="*/ 163415 w 2766063"/>
              <a:gd name="connsiteY5" fmla="*/ 191661 h 2768059"/>
              <a:gd name="connsiteX6" fmla="*/ 2524477 w 2766063"/>
              <a:gd name="connsiteY6" fmla="*/ 150718 h 2768059"/>
              <a:gd name="connsiteX7" fmla="*/ 2469886 w 2766063"/>
              <a:gd name="connsiteY7" fmla="*/ 164366 h 2768059"/>
              <a:gd name="connsiteX0" fmla="*/ 2469886 w 2779315"/>
              <a:gd name="connsiteY0" fmla="*/ 186394 h 2790087"/>
              <a:gd name="connsiteX1" fmla="*/ 2729194 w 2779315"/>
              <a:gd name="connsiteY1" fmla="*/ 1059851 h 2790087"/>
              <a:gd name="connsiteX2" fmla="*/ 1541838 w 2779315"/>
              <a:gd name="connsiteY2" fmla="*/ 1605761 h 2790087"/>
              <a:gd name="connsiteX3" fmla="*/ 1200644 w 2779315"/>
              <a:gd name="connsiteY3" fmla="*/ 2492866 h 2790087"/>
              <a:gd name="connsiteX4" fmla="*/ 313540 w 2779315"/>
              <a:gd name="connsiteY4" fmla="*/ 2615695 h 2790087"/>
              <a:gd name="connsiteX5" fmla="*/ 163415 w 2779315"/>
              <a:gd name="connsiteY5" fmla="*/ 213689 h 2790087"/>
              <a:gd name="connsiteX6" fmla="*/ 1664668 w 2779315"/>
              <a:gd name="connsiteY6" fmla="*/ 104507 h 2790087"/>
              <a:gd name="connsiteX7" fmla="*/ 2469886 w 2779315"/>
              <a:gd name="connsiteY7" fmla="*/ 186394 h 279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9315" h="2790087">
                <a:moveTo>
                  <a:pt x="2469886" y="186394"/>
                </a:moveTo>
                <a:cubicBezTo>
                  <a:pt x="2647307" y="345618"/>
                  <a:pt x="2883869" y="823290"/>
                  <a:pt x="2729194" y="1059851"/>
                </a:cubicBezTo>
                <a:cubicBezTo>
                  <a:pt x="2574519" y="1296412"/>
                  <a:pt x="1796596" y="1366925"/>
                  <a:pt x="1541838" y="1605761"/>
                </a:cubicBezTo>
                <a:cubicBezTo>
                  <a:pt x="1287080" y="1844597"/>
                  <a:pt x="1405360" y="2324544"/>
                  <a:pt x="1200644" y="2492866"/>
                </a:cubicBezTo>
                <a:cubicBezTo>
                  <a:pt x="995928" y="2661188"/>
                  <a:pt x="486411" y="2995558"/>
                  <a:pt x="313540" y="2615695"/>
                </a:cubicBezTo>
                <a:cubicBezTo>
                  <a:pt x="140669" y="2235832"/>
                  <a:pt x="-205075" y="620847"/>
                  <a:pt x="163415" y="213689"/>
                </a:cubicBezTo>
                <a:cubicBezTo>
                  <a:pt x="531904" y="-193469"/>
                  <a:pt x="1284805" y="106781"/>
                  <a:pt x="1664668" y="104507"/>
                </a:cubicBezTo>
                <a:cubicBezTo>
                  <a:pt x="2044531" y="102232"/>
                  <a:pt x="2292465" y="27170"/>
                  <a:pt x="2469886" y="186394"/>
                </a:cubicBezTo>
                <a:close/>
              </a:path>
            </a:pathLst>
          </a:custGeom>
          <a:solidFill>
            <a:srgbClr val="FF8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2" name="Rectangle: Rounded Corners 1">
            <a:extLst>
              <a:ext uri="{FF2B5EF4-FFF2-40B4-BE49-F238E27FC236}">
                <a16:creationId xmlns:a16="http://schemas.microsoft.com/office/drawing/2014/main" id="{BCF661B5-7DC8-49DE-8E90-5DAF78FA7D09}"/>
              </a:ext>
            </a:extLst>
          </p:cNvPr>
          <p:cNvSpPr/>
          <p:nvPr/>
        </p:nvSpPr>
        <p:spPr>
          <a:xfrm>
            <a:off x="739234" y="519577"/>
            <a:ext cx="10713535" cy="794543"/>
          </a:xfrm>
          <a:prstGeom prst="roundRect">
            <a:avLst>
              <a:gd name="adj" fmla="val 50000"/>
            </a:avLst>
          </a:prstGeom>
          <a:solidFill>
            <a:schemeClr val="bg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74" name="Rectangle: Rounded Corners 73">
            <a:extLst>
              <a:ext uri="{FF2B5EF4-FFF2-40B4-BE49-F238E27FC236}">
                <a16:creationId xmlns:a16="http://schemas.microsoft.com/office/drawing/2014/main" id="{643A82A6-FC9B-48D6-976D-B1722B1EEE65}"/>
              </a:ext>
            </a:extLst>
          </p:cNvPr>
          <p:cNvSpPr/>
          <p:nvPr/>
        </p:nvSpPr>
        <p:spPr>
          <a:xfrm>
            <a:off x="739234" y="1593398"/>
            <a:ext cx="10713535" cy="4978623"/>
          </a:xfrm>
          <a:prstGeom prst="roundRect">
            <a:avLst>
              <a:gd name="adj" fmla="val 20115"/>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1026" name="Picture 2" descr="Các nhân vật chính trong truyện và phim Doraemon cho bé yêu tham khảo –  hoatrinhnushojo">
            <a:extLst>
              <a:ext uri="{FF2B5EF4-FFF2-40B4-BE49-F238E27FC236}">
                <a16:creationId xmlns:a16="http://schemas.microsoft.com/office/drawing/2014/main" id="{DEF08CCA-8733-48F1-99D3-59434D9A22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285" y="4242392"/>
            <a:ext cx="2396162" cy="25452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nd my icons in Cute Color style for graphic design and user interfaces |  Iphone icon, Kawaii app, Cute app">
            <a:extLst>
              <a:ext uri="{FF2B5EF4-FFF2-40B4-BE49-F238E27FC236}">
                <a16:creationId xmlns:a16="http://schemas.microsoft.com/office/drawing/2014/main" id="{AC96284A-2E0D-4846-8938-EF3692C3AEC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564011" y="605751"/>
            <a:ext cx="592340" cy="59234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arva Red and Yellow Smiling At Each Other transparent PNG - StickPNG">
            <a:extLst>
              <a:ext uri="{FF2B5EF4-FFF2-40B4-BE49-F238E27FC236}">
                <a16:creationId xmlns:a16="http://schemas.microsoft.com/office/drawing/2014/main" id="{5EFBEF5F-E1EC-444E-89C1-C85CACE2A056}"/>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649205" y="4986671"/>
            <a:ext cx="2094145" cy="1812798"/>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a:extLst>
              <a:ext uri="{FF2B5EF4-FFF2-40B4-BE49-F238E27FC236}">
                <a16:creationId xmlns:a16="http://schemas.microsoft.com/office/drawing/2014/main" id="{CAE4B35A-3058-464E-AFB6-6A7192B7B627}"/>
              </a:ext>
            </a:extLst>
          </p:cNvPr>
          <p:cNvSpPr txBox="1"/>
          <p:nvPr/>
        </p:nvSpPr>
        <p:spPr>
          <a:xfrm>
            <a:off x="3170872" y="1669214"/>
            <a:ext cx="6255389" cy="646331"/>
          </a:xfrm>
          <a:prstGeom prst="rect">
            <a:avLst/>
          </a:prstGeom>
          <a:noFill/>
        </p:spPr>
        <p:txBody>
          <a:bodyPr wrap="square" rtlCol="0">
            <a:spAutoFit/>
          </a:bodyPr>
          <a:lstStyle/>
          <a:p>
            <a:pPr defTabSz="914377"/>
            <a:r>
              <a:rPr lang="en-US" sz="3600" dirty="0" err="1">
                <a:solidFill>
                  <a:prstClr val="black"/>
                </a:solidFill>
                <a:ea typeface="华文楷体" panose="02010600040101010101" pitchFamily="2" charset="-122"/>
                <a:cs typeface="Arial" panose="020B0604020202020204" pitchFamily="34" charset="0"/>
              </a:rPr>
              <a:t>Thứ</a:t>
            </a:r>
            <a:r>
              <a:rPr lang="en-US" sz="3600" dirty="0">
                <a:solidFill>
                  <a:prstClr val="black"/>
                </a:solidFill>
                <a:ea typeface="华文楷体" panose="02010600040101010101" pitchFamily="2" charset="-122"/>
                <a:cs typeface="Arial" panose="020B0604020202020204" pitchFamily="34" charset="0"/>
              </a:rPr>
              <a:t> … </a:t>
            </a:r>
            <a:r>
              <a:rPr lang="en-US" sz="3600" dirty="0" err="1">
                <a:solidFill>
                  <a:prstClr val="black"/>
                </a:solidFill>
                <a:ea typeface="华文楷体" panose="02010600040101010101" pitchFamily="2" charset="-122"/>
                <a:cs typeface="Arial" panose="020B0604020202020204" pitchFamily="34" charset="0"/>
              </a:rPr>
              <a:t>ngày</a:t>
            </a:r>
            <a:r>
              <a:rPr lang="en-US" sz="3600" dirty="0">
                <a:solidFill>
                  <a:prstClr val="black"/>
                </a:solidFill>
                <a:ea typeface="华文楷体" panose="02010600040101010101" pitchFamily="2" charset="-122"/>
                <a:cs typeface="Arial" panose="020B0604020202020204" pitchFamily="34" charset="0"/>
              </a:rPr>
              <a:t> … </a:t>
            </a:r>
            <a:r>
              <a:rPr lang="en-US" sz="3600" dirty="0" err="1">
                <a:solidFill>
                  <a:prstClr val="black"/>
                </a:solidFill>
                <a:ea typeface="华文楷体" panose="02010600040101010101" pitchFamily="2" charset="-122"/>
                <a:cs typeface="Arial" panose="020B0604020202020204" pitchFamily="34" charset="0"/>
              </a:rPr>
              <a:t>tháng</a:t>
            </a:r>
            <a:r>
              <a:rPr lang="en-US" sz="3600" dirty="0">
                <a:solidFill>
                  <a:prstClr val="black"/>
                </a:solidFill>
                <a:ea typeface="华文楷体" panose="02010600040101010101" pitchFamily="2" charset="-122"/>
                <a:cs typeface="Arial" panose="020B0604020202020204" pitchFamily="34" charset="0"/>
              </a:rPr>
              <a:t> … </a:t>
            </a:r>
            <a:r>
              <a:rPr lang="en-US" sz="3600" dirty="0" err="1">
                <a:solidFill>
                  <a:prstClr val="black"/>
                </a:solidFill>
                <a:ea typeface="华文楷体" panose="02010600040101010101" pitchFamily="2" charset="-122"/>
                <a:cs typeface="Arial" panose="020B0604020202020204" pitchFamily="34" charset="0"/>
              </a:rPr>
              <a:t>năm</a:t>
            </a:r>
            <a:r>
              <a:rPr lang="en-US" sz="3600" dirty="0">
                <a:solidFill>
                  <a:prstClr val="black"/>
                </a:solidFill>
                <a:ea typeface="华文楷体" panose="02010600040101010101" pitchFamily="2" charset="-122"/>
                <a:cs typeface="Arial" panose="020B0604020202020204" pitchFamily="34" charset="0"/>
              </a:rPr>
              <a:t> …</a:t>
            </a:r>
          </a:p>
        </p:txBody>
      </p:sp>
      <p:pic>
        <p:nvPicPr>
          <p:cNvPr id="87" name="Picture 4" descr="Kawaii Icon Style / Lineal color - 45,767 vector icons available in SVG,  EPS, PNG, PSD files and Icon Font. | Cute stickers, Mini drawings, Cute  doodles">
            <a:extLst>
              <a:ext uri="{FF2B5EF4-FFF2-40B4-BE49-F238E27FC236}">
                <a16:creationId xmlns:a16="http://schemas.microsoft.com/office/drawing/2014/main" id="{DEC07399-4378-4554-BA39-F2C18C829FD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6296" t="32758" r="36571" b="31642"/>
          <a:stretch/>
        </p:blipFill>
        <p:spPr bwMode="auto">
          <a:xfrm>
            <a:off x="10215870" y="856611"/>
            <a:ext cx="1550672" cy="1912476"/>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7E111B3C-64F1-48AB-BD0B-436AC6EF0864}"/>
              </a:ext>
            </a:extLst>
          </p:cNvPr>
          <p:cNvSpPr/>
          <p:nvPr/>
        </p:nvSpPr>
        <p:spPr>
          <a:xfrm>
            <a:off x="289436" y="1370589"/>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1" name="Oval 90">
            <a:extLst>
              <a:ext uri="{FF2B5EF4-FFF2-40B4-BE49-F238E27FC236}">
                <a16:creationId xmlns:a16="http://schemas.microsoft.com/office/drawing/2014/main" id="{29FF55DD-5802-4A86-8041-4C40EB9F5251}"/>
              </a:ext>
            </a:extLst>
          </p:cNvPr>
          <p:cNvSpPr/>
          <p:nvPr/>
        </p:nvSpPr>
        <p:spPr>
          <a:xfrm>
            <a:off x="8453695" y="1419644"/>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2" name="Oval 91">
            <a:extLst>
              <a:ext uri="{FF2B5EF4-FFF2-40B4-BE49-F238E27FC236}">
                <a16:creationId xmlns:a16="http://schemas.microsoft.com/office/drawing/2014/main" id="{6A68CF2F-9636-4D9C-8E78-E21C38F78D05}"/>
              </a:ext>
            </a:extLst>
          </p:cNvPr>
          <p:cNvSpPr/>
          <p:nvPr/>
        </p:nvSpPr>
        <p:spPr>
          <a:xfrm>
            <a:off x="5284799" y="162883"/>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3" name="Oval 92">
            <a:extLst>
              <a:ext uri="{FF2B5EF4-FFF2-40B4-BE49-F238E27FC236}">
                <a16:creationId xmlns:a16="http://schemas.microsoft.com/office/drawing/2014/main" id="{1987C8AD-880A-41A3-B8EB-9A49E39FE9AC}"/>
              </a:ext>
            </a:extLst>
          </p:cNvPr>
          <p:cNvSpPr/>
          <p:nvPr/>
        </p:nvSpPr>
        <p:spPr>
          <a:xfrm>
            <a:off x="288767" y="4145377"/>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4" name="Oval 93">
            <a:extLst>
              <a:ext uri="{FF2B5EF4-FFF2-40B4-BE49-F238E27FC236}">
                <a16:creationId xmlns:a16="http://schemas.microsoft.com/office/drawing/2014/main" id="{620EDB27-D090-4D32-85CF-E43DBD5C90B4}"/>
              </a:ext>
            </a:extLst>
          </p:cNvPr>
          <p:cNvSpPr/>
          <p:nvPr/>
        </p:nvSpPr>
        <p:spPr>
          <a:xfrm>
            <a:off x="6346965" y="6675915"/>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5" name="Oval 94">
            <a:extLst>
              <a:ext uri="{FF2B5EF4-FFF2-40B4-BE49-F238E27FC236}">
                <a16:creationId xmlns:a16="http://schemas.microsoft.com/office/drawing/2014/main" id="{392DDD0C-653D-4D1F-A2C8-D0DBDB05ECC8}"/>
              </a:ext>
            </a:extLst>
          </p:cNvPr>
          <p:cNvSpPr/>
          <p:nvPr/>
        </p:nvSpPr>
        <p:spPr>
          <a:xfrm>
            <a:off x="11767713" y="6136613"/>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6" name="Oval 95">
            <a:extLst>
              <a:ext uri="{FF2B5EF4-FFF2-40B4-BE49-F238E27FC236}">
                <a16:creationId xmlns:a16="http://schemas.microsoft.com/office/drawing/2014/main" id="{480CDD20-81BB-43D9-84CA-61E13E393CB7}"/>
              </a:ext>
            </a:extLst>
          </p:cNvPr>
          <p:cNvSpPr/>
          <p:nvPr/>
        </p:nvSpPr>
        <p:spPr>
          <a:xfrm>
            <a:off x="11964881" y="3050773"/>
            <a:ext cx="85907" cy="85907"/>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7" name="Oval 96">
            <a:extLst>
              <a:ext uri="{FF2B5EF4-FFF2-40B4-BE49-F238E27FC236}">
                <a16:creationId xmlns:a16="http://schemas.microsoft.com/office/drawing/2014/main" id="{586A0570-2F0F-47FE-87B9-77B8BFAD2EC7}"/>
              </a:ext>
            </a:extLst>
          </p:cNvPr>
          <p:cNvSpPr/>
          <p:nvPr/>
        </p:nvSpPr>
        <p:spPr>
          <a:xfrm flipH="1">
            <a:off x="2843815" y="227529"/>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8" name="Oval 97">
            <a:extLst>
              <a:ext uri="{FF2B5EF4-FFF2-40B4-BE49-F238E27FC236}">
                <a16:creationId xmlns:a16="http://schemas.microsoft.com/office/drawing/2014/main" id="{FDF6EDE9-C9DC-4EEB-B8FF-2DE1690C37F2}"/>
              </a:ext>
            </a:extLst>
          </p:cNvPr>
          <p:cNvSpPr/>
          <p:nvPr/>
        </p:nvSpPr>
        <p:spPr>
          <a:xfrm flipH="1">
            <a:off x="396561" y="1253694"/>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99" name="Oval 98">
            <a:extLst>
              <a:ext uri="{FF2B5EF4-FFF2-40B4-BE49-F238E27FC236}">
                <a16:creationId xmlns:a16="http://schemas.microsoft.com/office/drawing/2014/main" id="{46C75ADA-05B8-4F77-90D3-E8112363DC22}"/>
              </a:ext>
            </a:extLst>
          </p:cNvPr>
          <p:cNvSpPr/>
          <p:nvPr/>
        </p:nvSpPr>
        <p:spPr>
          <a:xfrm flipH="1">
            <a:off x="202482" y="1438283"/>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0" name="Oval 99">
            <a:extLst>
              <a:ext uri="{FF2B5EF4-FFF2-40B4-BE49-F238E27FC236}">
                <a16:creationId xmlns:a16="http://schemas.microsoft.com/office/drawing/2014/main" id="{85918C8C-A707-4A66-B4EB-8EE9CD15B125}"/>
              </a:ext>
            </a:extLst>
          </p:cNvPr>
          <p:cNvSpPr/>
          <p:nvPr/>
        </p:nvSpPr>
        <p:spPr>
          <a:xfrm flipH="1">
            <a:off x="5364042" y="301643"/>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1" name="Oval 100">
            <a:extLst>
              <a:ext uri="{FF2B5EF4-FFF2-40B4-BE49-F238E27FC236}">
                <a16:creationId xmlns:a16="http://schemas.microsoft.com/office/drawing/2014/main" id="{86280CC0-47C3-4CBF-A94B-E7D14A7F4646}"/>
              </a:ext>
            </a:extLst>
          </p:cNvPr>
          <p:cNvSpPr/>
          <p:nvPr/>
        </p:nvSpPr>
        <p:spPr>
          <a:xfrm flipH="1">
            <a:off x="8255906" y="1473641"/>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2" name="Oval 101">
            <a:extLst>
              <a:ext uri="{FF2B5EF4-FFF2-40B4-BE49-F238E27FC236}">
                <a16:creationId xmlns:a16="http://schemas.microsoft.com/office/drawing/2014/main" id="{C0D01B7A-4624-405A-A9B7-0D708994F2ED}"/>
              </a:ext>
            </a:extLst>
          </p:cNvPr>
          <p:cNvSpPr/>
          <p:nvPr/>
        </p:nvSpPr>
        <p:spPr>
          <a:xfrm flipH="1">
            <a:off x="413565" y="4002669"/>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3" name="Oval 102">
            <a:extLst>
              <a:ext uri="{FF2B5EF4-FFF2-40B4-BE49-F238E27FC236}">
                <a16:creationId xmlns:a16="http://schemas.microsoft.com/office/drawing/2014/main" id="{4E476C80-E06F-48AC-88B3-8673059199EB}"/>
              </a:ext>
            </a:extLst>
          </p:cNvPr>
          <p:cNvSpPr/>
          <p:nvPr/>
        </p:nvSpPr>
        <p:spPr>
          <a:xfrm flipH="1">
            <a:off x="11827530" y="3291927"/>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4" name="Oval 103">
            <a:extLst>
              <a:ext uri="{FF2B5EF4-FFF2-40B4-BE49-F238E27FC236}">
                <a16:creationId xmlns:a16="http://schemas.microsoft.com/office/drawing/2014/main" id="{3B567B03-A167-489E-ACFA-05665B104A7B}"/>
              </a:ext>
            </a:extLst>
          </p:cNvPr>
          <p:cNvSpPr/>
          <p:nvPr/>
        </p:nvSpPr>
        <p:spPr>
          <a:xfrm flipH="1">
            <a:off x="3729337" y="1390361"/>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5" name="Oval 104">
            <a:extLst>
              <a:ext uri="{FF2B5EF4-FFF2-40B4-BE49-F238E27FC236}">
                <a16:creationId xmlns:a16="http://schemas.microsoft.com/office/drawing/2014/main" id="{C7F027B7-5A21-4813-A7A8-5E825FE5CCF6}"/>
              </a:ext>
            </a:extLst>
          </p:cNvPr>
          <p:cNvSpPr/>
          <p:nvPr/>
        </p:nvSpPr>
        <p:spPr>
          <a:xfrm flipH="1">
            <a:off x="7599778" y="289025"/>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6" name="Oval 105">
            <a:extLst>
              <a:ext uri="{FF2B5EF4-FFF2-40B4-BE49-F238E27FC236}">
                <a16:creationId xmlns:a16="http://schemas.microsoft.com/office/drawing/2014/main" id="{4E29D2EC-5B52-44B4-B34C-4B63A929A14D}"/>
              </a:ext>
            </a:extLst>
          </p:cNvPr>
          <p:cNvSpPr/>
          <p:nvPr/>
        </p:nvSpPr>
        <p:spPr>
          <a:xfrm flipH="1">
            <a:off x="6400171" y="1394411"/>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7" name="Oval 106">
            <a:extLst>
              <a:ext uri="{FF2B5EF4-FFF2-40B4-BE49-F238E27FC236}">
                <a16:creationId xmlns:a16="http://schemas.microsoft.com/office/drawing/2014/main" id="{926F9BE1-9FD0-4539-9486-2A6BB6535EE4}"/>
              </a:ext>
            </a:extLst>
          </p:cNvPr>
          <p:cNvSpPr/>
          <p:nvPr/>
        </p:nvSpPr>
        <p:spPr>
          <a:xfrm flipH="1">
            <a:off x="4240829" y="6717734"/>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08" name="Oval 107">
            <a:extLst>
              <a:ext uri="{FF2B5EF4-FFF2-40B4-BE49-F238E27FC236}">
                <a16:creationId xmlns:a16="http://schemas.microsoft.com/office/drawing/2014/main" id="{4ED1D7CE-49CF-467F-9180-A913BBFFE27E}"/>
              </a:ext>
            </a:extLst>
          </p:cNvPr>
          <p:cNvSpPr/>
          <p:nvPr/>
        </p:nvSpPr>
        <p:spPr>
          <a:xfrm flipH="1">
            <a:off x="9305590" y="6641505"/>
            <a:ext cx="45719" cy="45719"/>
          </a:xfrm>
          <a:prstGeom prst="ellipse">
            <a:avLst/>
          </a:prstGeom>
          <a:solidFill>
            <a:srgbClr val="FFEF19"/>
          </a:solidFill>
          <a:ln>
            <a:solidFill>
              <a:srgbClr val="FFE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id="{CFE4D839-AADA-8FA8-9909-2EE59CE6FD66}"/>
              </a:ext>
            </a:extLst>
          </p:cNvPr>
          <p:cNvPicPr>
            <a:picLocks noChangeAspect="1"/>
          </p:cNvPicPr>
          <p:nvPr/>
        </p:nvPicPr>
        <p:blipFill>
          <a:blip r:embed="rId6"/>
          <a:stretch>
            <a:fillRect/>
          </a:stretch>
        </p:blipFill>
        <p:spPr>
          <a:xfrm>
            <a:off x="4381394" y="2275301"/>
            <a:ext cx="3288532" cy="953674"/>
          </a:xfrm>
          <a:prstGeom prst="rect">
            <a:avLst/>
          </a:prstGeom>
        </p:spPr>
      </p:pic>
      <p:pic>
        <p:nvPicPr>
          <p:cNvPr id="10" name="Picture 9">
            <a:extLst>
              <a:ext uri="{FF2B5EF4-FFF2-40B4-BE49-F238E27FC236}">
                <a16:creationId xmlns:a16="http://schemas.microsoft.com/office/drawing/2014/main" id="{3FF841AB-C513-8453-5E64-B4875D814F00}"/>
              </a:ext>
            </a:extLst>
          </p:cNvPr>
          <p:cNvPicPr>
            <a:picLocks noChangeAspect="1"/>
          </p:cNvPicPr>
          <p:nvPr/>
        </p:nvPicPr>
        <p:blipFill>
          <a:blip r:embed="rId7"/>
          <a:stretch>
            <a:fillRect/>
          </a:stretch>
        </p:blipFill>
        <p:spPr>
          <a:xfrm>
            <a:off x="2477346" y="3289460"/>
            <a:ext cx="7449958" cy="2554445"/>
          </a:xfrm>
          <a:prstGeom prst="rect">
            <a:avLst/>
          </a:prstGeom>
        </p:spPr>
      </p:pic>
      <p:pic>
        <p:nvPicPr>
          <p:cNvPr id="22" name="Picture 21">
            <a:extLst>
              <a:ext uri="{FF2B5EF4-FFF2-40B4-BE49-F238E27FC236}">
                <a16:creationId xmlns:a16="http://schemas.microsoft.com/office/drawing/2014/main" id="{EAC00DB6-B587-E25B-D290-CCB295809966}"/>
              </a:ext>
            </a:extLst>
          </p:cNvPr>
          <p:cNvPicPr>
            <a:picLocks noChangeAspect="1"/>
          </p:cNvPicPr>
          <p:nvPr/>
        </p:nvPicPr>
        <p:blipFill>
          <a:blip r:embed="rId8"/>
          <a:stretch>
            <a:fillRect/>
          </a:stretch>
        </p:blipFill>
        <p:spPr>
          <a:xfrm>
            <a:off x="-958332" y="227939"/>
            <a:ext cx="2901948" cy="2170364"/>
          </a:xfrm>
          <a:prstGeom prst="rect">
            <a:avLst/>
          </a:prstGeom>
        </p:spPr>
      </p:pic>
    </p:spTree>
    <p:extLst>
      <p:ext uri="{BB962C8B-B14F-4D97-AF65-F5344CB8AC3E}">
        <p14:creationId xmlns:p14="http://schemas.microsoft.com/office/powerpoint/2010/main" val="40916560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87"/>
                                        </p:tgtEl>
                                        <p:attrNameLst>
                                          <p:attrName>style.visibility</p:attrName>
                                        </p:attrNameLst>
                                      </p:cBhvr>
                                      <p:to>
                                        <p:strVal val="visible"/>
                                      </p:to>
                                    </p:set>
                                    <p:anim calcmode="lin" valueType="num">
                                      <p:cBhvr additive="base">
                                        <p:cTn id="11" dur="500" fill="hold"/>
                                        <p:tgtEl>
                                          <p:spTgt spid="87"/>
                                        </p:tgtEl>
                                        <p:attrNameLst>
                                          <p:attrName>ppt_x</p:attrName>
                                        </p:attrNameLst>
                                      </p:cBhvr>
                                      <p:tavLst>
                                        <p:tav tm="0">
                                          <p:val>
                                            <p:strVal val="1+#ppt_w/2"/>
                                          </p:val>
                                        </p:tav>
                                        <p:tav tm="100000">
                                          <p:val>
                                            <p:strVal val="#ppt_x"/>
                                          </p:val>
                                        </p:tav>
                                      </p:tavLst>
                                    </p:anim>
                                    <p:anim calcmode="lin" valueType="num">
                                      <p:cBhvr additive="base">
                                        <p:cTn id="12" dur="500" fill="hold"/>
                                        <p:tgtEl>
                                          <p:spTgt spid="87"/>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034"/>
                                        </p:tgtEl>
                                        <p:attrNameLst>
                                          <p:attrName>style.visibility</p:attrName>
                                        </p:attrNameLst>
                                      </p:cBhvr>
                                      <p:to>
                                        <p:strVal val="visible"/>
                                      </p:to>
                                    </p:set>
                                    <p:anim calcmode="lin" valueType="num">
                                      <p:cBhvr additive="base">
                                        <p:cTn id="15" dur="500" fill="hold"/>
                                        <p:tgtEl>
                                          <p:spTgt spid="1034"/>
                                        </p:tgtEl>
                                        <p:attrNameLst>
                                          <p:attrName>ppt_x</p:attrName>
                                        </p:attrNameLst>
                                      </p:cBhvr>
                                      <p:tavLst>
                                        <p:tav tm="0">
                                          <p:val>
                                            <p:strVal val="1+#ppt_w/2"/>
                                          </p:val>
                                        </p:tav>
                                        <p:tav tm="100000">
                                          <p:val>
                                            <p:strVal val="#ppt_x"/>
                                          </p:val>
                                        </p:tav>
                                      </p:tavLst>
                                    </p:anim>
                                    <p:anim calcmode="lin" valueType="num">
                                      <p:cBhvr additive="base">
                                        <p:cTn id="16" dur="500" fill="hold"/>
                                        <p:tgtEl>
                                          <p:spTgt spid="1034"/>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85"/>
                                        </p:tgtEl>
                                        <p:attrNameLst>
                                          <p:attrName>style.visibility</p:attrName>
                                        </p:attrNameLst>
                                      </p:cBhvr>
                                      <p:to>
                                        <p:strVal val="visible"/>
                                      </p:to>
                                    </p:set>
                                    <p:anim calcmode="lin" valueType="num">
                                      <p:cBhvr additive="base">
                                        <p:cTn id="20" dur="500" fill="hold"/>
                                        <p:tgtEl>
                                          <p:spTgt spid="85"/>
                                        </p:tgtEl>
                                        <p:attrNameLst>
                                          <p:attrName>ppt_x</p:attrName>
                                        </p:attrNameLst>
                                      </p:cBhvr>
                                      <p:tavLst>
                                        <p:tav tm="0">
                                          <p:val>
                                            <p:strVal val="#ppt_x"/>
                                          </p:val>
                                        </p:tav>
                                        <p:tav tm="100000">
                                          <p:val>
                                            <p:strVal val="#ppt_x"/>
                                          </p:val>
                                        </p:tav>
                                      </p:tavLst>
                                    </p:anim>
                                    <p:anim calcmode="lin" valueType="num">
                                      <p:cBhvr additive="base">
                                        <p:cTn id="21"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4257C954-DFAD-4312-A3F3-6FA4E4128B60}"/>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25E6DA95-B8E8-4A85-8E6C-5009129701E6}"/>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820BE64D-26AA-4A5E-A29B-9660C5DDF3F4}"/>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E005D6D2-502D-49C7-883B-787C8F464510}"/>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021AFC18-744F-4EC9-8001-54535B87EA53}"/>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8947AC1-305C-4953-815C-B5986C4B5A4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E98834-782B-4E4E-8F93-081B24BE1A4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ED97C70-D6D4-4C87-91C5-E08189CF735D}"/>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A6A554F-2267-4FB3-9734-9CB545FD0F96}"/>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1BC064A9-26F8-4ACD-B0D8-9FE80B4AEB0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EADACC-59B4-4E52-BED4-62247C00D080}"/>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50F6E8-CE19-4E02-A5D8-AF4ACF4D1257}"/>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EC0C70-32C5-49D2-9A02-3E45100E4E1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D1BAD6D-58E8-4736-A736-67F77C9E8BA1}"/>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232F6E0F-9545-4B9B-A95A-1701BCBDB2C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BCBCB9-50B1-40CD-AE5B-36E8911D62BC}"/>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8DCD82-6D4D-4CE4-8DB6-52604538EF5C}"/>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B34B75-E9AF-4017-B98C-820B987BD11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46E2660-1CF6-4C77-8E14-58FB49E05FA9}"/>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9465A3BE-372E-48E3-B19D-B34940D0BB46}"/>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5A900991-7089-48CC-AB6A-5E567ECA5010}"/>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2F5CAB43-8572-4503-A863-C2AD1DB90282}"/>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C87F8E-F62C-49C8-B85D-25B6D8A4053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EB765F6-97C4-442C-B502-7E6C4A8BEFD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63886EE-FF70-4BAD-955D-A6E5F3E91D41}"/>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DB3ECAB-6B51-4EFE-9A5C-CE6E6C4D3CEA}"/>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5E545D2E-246D-4D55-8B3B-63C44E25B067}"/>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1696EA-D395-4B2D-8503-1130CDF10A3D}"/>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B09367D-F397-4DAB-B5A1-AB6FE67746C4}"/>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C12DAD-FCA6-4E70-A040-E265A3620BB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8E7532B-73DC-4559-A915-F9E0045CD244}"/>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BB8D9970-19B5-457D-8822-CD16A800B1AE}"/>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3F011C-7D5B-4F79-A78E-3DC84779AC89}"/>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A8065E0-B504-476A-B55A-DB59820AD0A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315C46-4814-4BDA-AC7D-641F38DDBB47}"/>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6E4328E-074F-4B73-B2FD-97D1047B2A6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00408DB3-C1AE-471E-A6D3-032A616CEB5D}"/>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6229CD4D-4A43-4A2D-AF84-4F06BB3CED83}"/>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B321BAFF-0FC5-4887-B4FF-58A84EFEF5B5}"/>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02CFF24E-2D58-4D3E-9142-56E5A73C9811}"/>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AD641F14-6E72-4B23-98CB-4AA184FF6C29}"/>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C406079-1417-4BBE-8CD3-CA7102B9131B}"/>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44555790-1ED1-4576-9D17-975B024DDF70}"/>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8539E336-1BC8-4BB4-98F3-11593EFE9A09}"/>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5047F0-41BF-42DB-AB01-5694D4087A34}"/>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DD9A622-3BB7-4B12-9E39-B861B2450354}"/>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D9ADD89-D6FC-491D-BE31-23AF3D079A9D}"/>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237538-F73E-40A1-802A-15138E933624}"/>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ABA84F5F-D072-4524-95DE-531181D0BF66}"/>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BED0414-E2C9-4344-9F68-4CD0C203306E}"/>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B64CBC33-5299-436D-8A0D-394D99D516E6}"/>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7DC892D9-A598-45B3-A350-E752EEF89F24}"/>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2B1E10B-4565-47AC-9869-3D20A39CFE02}"/>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D566A10A-766D-4028-9198-D79816E13930}"/>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7F8D0F4-E09E-4066-903B-B1E218789986}"/>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9B2046A-93A0-4C0B-ACAC-56FC19F19E13}"/>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C678CC9-A93C-4DDE-A229-39E6BBBF9EDB}"/>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FA18A1E9-20CC-4C89-A53D-622B6F0E0944}"/>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D1AC43-E1CB-40BE-9903-A10C4CCB3960}"/>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B9D8B61F-E6D4-476F-A64C-91EAFE551B2C}"/>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23C981F4-F349-4E10-8AF1-D6CBF76DF07F}"/>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2" name="Rectangle: Diagonal Corners Rounded 1">
            <a:extLst>
              <a:ext uri="{FF2B5EF4-FFF2-40B4-BE49-F238E27FC236}">
                <a16:creationId xmlns:a16="http://schemas.microsoft.com/office/drawing/2014/main" id="{6C755336-4234-4386-BC06-A5DBEF235EC6}"/>
              </a:ext>
            </a:extLst>
          </p:cNvPr>
          <p:cNvSpPr/>
          <p:nvPr/>
        </p:nvSpPr>
        <p:spPr>
          <a:xfrm flipH="1">
            <a:off x="509088" y="403635"/>
            <a:ext cx="11093621" cy="6113420"/>
          </a:xfrm>
          <a:prstGeom prst="round2DiagRect">
            <a:avLst/>
          </a:prstGeom>
          <a:solidFill>
            <a:srgbClr val="FFFFFF"/>
          </a:solidFill>
          <a:ln w="57150">
            <a:solidFill>
              <a:srgbClr val="FFF243"/>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3" name="Rectangle: Rounded Corners 2">
            <a:extLst>
              <a:ext uri="{FF2B5EF4-FFF2-40B4-BE49-F238E27FC236}">
                <a16:creationId xmlns:a16="http://schemas.microsoft.com/office/drawing/2014/main" id="{79299E0D-1375-5175-AC3D-DA7C7C5B3921}"/>
              </a:ext>
            </a:extLst>
          </p:cNvPr>
          <p:cNvSpPr/>
          <p:nvPr/>
        </p:nvSpPr>
        <p:spPr>
          <a:xfrm>
            <a:off x="0" y="0"/>
            <a:ext cx="11787809" cy="1153809"/>
          </a:xfrm>
          <a:prstGeom prst="round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Cambria" panose="02040503050406030204" pitchFamily="18" charset="0"/>
                <a:ea typeface="Cambria" panose="02040503050406030204" pitchFamily="18" charset="0"/>
              </a:rPr>
              <a:t>1. </a:t>
            </a:r>
            <a:r>
              <a:rPr lang="en-US" sz="3200" b="1" dirty="0" err="1">
                <a:solidFill>
                  <a:srgbClr val="002060"/>
                </a:solidFill>
                <a:latin typeface="Cambria" panose="02040503050406030204" pitchFamily="18" charset="0"/>
                <a:ea typeface="Cambria" panose="02040503050406030204" pitchFamily="18" charset="0"/>
              </a:rPr>
              <a:t>Dựa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vào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các</a:t>
            </a:r>
            <a:r>
              <a:rPr lang="en-US" sz="3200" b="1" dirty="0">
                <a:solidFill>
                  <a:srgbClr val="002060"/>
                </a:solidFill>
                <a:latin typeface="Cambria" panose="02040503050406030204" pitchFamily="18" charset="0"/>
                <a:ea typeface="Cambria" panose="02040503050406030204" pitchFamily="18" charset="0"/>
              </a:rPr>
              <a:t> ý </a:t>
            </a:r>
            <a:r>
              <a:rPr lang="en-US" sz="3200" b="1" dirty="0" err="1">
                <a:solidFill>
                  <a:srgbClr val="002060"/>
                </a:solidFill>
                <a:latin typeface="Cambria" panose="02040503050406030204" pitchFamily="18" charset="0"/>
                <a:ea typeface="Cambria" panose="02040503050406030204" pitchFamily="18" charset="0"/>
              </a:rPr>
              <a:t>đã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tìm</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trong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hoạt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động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Viết</a:t>
            </a:r>
            <a:r>
              <a:rPr lang="en-US" sz="3200" b="1" dirty="0">
                <a:solidFill>
                  <a:srgbClr val="002060"/>
                </a:solidFill>
                <a:latin typeface="Cambria" panose="02040503050406030204" pitchFamily="18" charset="0"/>
                <a:ea typeface="Cambria" panose="02040503050406030204" pitchFamily="18" charset="0"/>
              </a:rPr>
              <a:t> ở </a:t>
            </a:r>
            <a:r>
              <a:rPr lang="en-US" sz="3200" b="1" dirty="0" err="1">
                <a:solidFill>
                  <a:srgbClr val="002060"/>
                </a:solidFill>
                <a:latin typeface="Cambria" panose="02040503050406030204" pitchFamily="18" charset="0"/>
                <a:ea typeface="Cambria" panose="02040503050406030204" pitchFamily="18" charset="0"/>
              </a:rPr>
              <a:t>Bài</a:t>
            </a:r>
            <a:r>
              <a:rPr lang="en-US" sz="3200" b="1" dirty="0">
                <a:solidFill>
                  <a:srgbClr val="002060"/>
                </a:solidFill>
                <a:latin typeface="Cambria" panose="02040503050406030204" pitchFamily="18" charset="0"/>
                <a:ea typeface="Cambria" panose="02040503050406030204" pitchFamily="18" charset="0"/>
              </a:rPr>
              <a:t> 3, </a:t>
            </a:r>
            <a:r>
              <a:rPr lang="en-US" sz="3200" b="1" dirty="0" err="1">
                <a:solidFill>
                  <a:srgbClr val="002060"/>
                </a:solidFill>
                <a:latin typeface="Cambria" panose="02040503050406030204" pitchFamily="18" charset="0"/>
                <a:ea typeface="Cambria" panose="02040503050406030204" pitchFamily="18" charset="0"/>
              </a:rPr>
              <a:t>viết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đoạn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văn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nêu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lí</a:t>
            </a:r>
            <a:r>
              <a:rPr lang="en-US" sz="3200" b="1" dirty="0">
                <a:solidFill>
                  <a:srgbClr val="002060"/>
                </a:solidFill>
                <a:latin typeface="Cambria" panose="02040503050406030204" pitchFamily="18" charset="0"/>
                <a:ea typeface="Cambria" panose="02040503050406030204" pitchFamily="18" charset="0"/>
              </a:rPr>
              <a:t> do </a:t>
            </a:r>
            <a:r>
              <a:rPr lang="en-US" sz="3200" b="1" dirty="0" err="1">
                <a:solidFill>
                  <a:srgbClr val="002060"/>
                </a:solidFill>
                <a:latin typeface="Cambria" panose="02040503050406030204" pitchFamily="18" charset="0"/>
                <a:ea typeface="Cambria" panose="02040503050406030204" pitchFamily="18" charset="0"/>
              </a:rPr>
              <a:t>yêu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thích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một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câu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chuyện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đọc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hoặc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nghe</a:t>
            </a:r>
            <a:r>
              <a:rPr lang="en-US" sz="3200" b="1" dirty="0">
                <a:solidFill>
                  <a:srgbClr val="002060"/>
                </a:solidFill>
                <a:latin typeface="Cambria" panose="02040503050406030204" pitchFamily="18" charset="0"/>
                <a:ea typeface="Cambria" panose="02040503050406030204" pitchFamily="18" charset="0"/>
              </a:rPr>
              <a:t>.</a:t>
            </a:r>
          </a:p>
        </p:txBody>
      </p:sp>
      <p:sp>
        <p:nvSpPr>
          <p:cNvPr id="4" name="Rectangle 57">
            <a:extLst>
              <a:ext uri="{FF2B5EF4-FFF2-40B4-BE49-F238E27FC236}">
                <a16:creationId xmlns:a16="http://schemas.microsoft.com/office/drawing/2014/main" id="{3ECE8473-7882-3CD9-D3F8-7DB0A6B879D4}"/>
              </a:ext>
            </a:extLst>
          </p:cNvPr>
          <p:cNvSpPr>
            <a:spLocks noChangeArrowheads="1"/>
          </p:cNvSpPr>
          <p:nvPr/>
        </p:nvSpPr>
        <p:spPr bwMode="auto">
          <a:xfrm>
            <a:off x="715141" y="1439885"/>
            <a:ext cx="2137389" cy="646986"/>
          </a:xfrm>
          <a:prstGeom prst="roundRect">
            <a:avLst/>
          </a:prstGeom>
          <a:solidFill>
            <a:schemeClr val="accent4">
              <a:lumMod val="60000"/>
              <a:lumOff val="40000"/>
            </a:schemeClr>
          </a:solidFill>
          <a:ln>
            <a:noFill/>
          </a:ln>
          <a:effectLst/>
          <a:scene3d>
            <a:camera prst="orthographicFront"/>
            <a:lightRig rig="threePt" dir="t"/>
          </a:scene3d>
          <a:sp3d>
            <a:bevelT w="114300" prst="artDeco"/>
          </a:sp3d>
        </p:spPr>
        <p:txBody>
          <a:bodyPr wrap="square" anchor="ctr">
            <a:spAutoFit/>
          </a:bodyPr>
          <a:lstStyle>
            <a:lvl1pPr marL="290513" indent="-290513">
              <a:defRPr kumimoji="1" sz="2400">
                <a:solidFill>
                  <a:schemeClr val="tx1"/>
                </a:solidFill>
                <a:latin typeface="Times New Roman" panose="02020603050405020304" pitchFamily="18" charset="0"/>
              </a:defRPr>
            </a:lvl1pPr>
            <a:lvl2pPr>
              <a:defRPr kumimoji="1" sz="2400">
                <a:solidFill>
                  <a:schemeClr val="tx1"/>
                </a:solidFill>
                <a:latin typeface="Times New Roman" panose="02020603050405020304" pitchFamily="18" charset="0"/>
              </a:defRPr>
            </a:lvl2pPr>
            <a:lvl3pPr>
              <a:defRPr kumimoji="1" sz="2400">
                <a:solidFill>
                  <a:schemeClr val="tx1"/>
                </a:solidFill>
                <a:latin typeface="Times New Roman" panose="02020603050405020304" pitchFamily="18" charset="0"/>
              </a:defRPr>
            </a:lvl3pPr>
            <a:lvl4pPr>
              <a:defRPr kumimoji="1" sz="2400">
                <a:solidFill>
                  <a:schemeClr val="tx1"/>
                </a:solidFill>
                <a:latin typeface="Times New Roman" panose="02020603050405020304" pitchFamily="18" charset="0"/>
              </a:defRPr>
            </a:lvl4pPr>
            <a:lvl5pPr>
              <a:defRPr kumimoji="1" sz="2400">
                <a:solidFill>
                  <a:schemeClr val="tx1"/>
                </a:solidFill>
                <a:latin typeface="Times New Roman" panose="02020603050405020304" pitchFamily="18" charset="0"/>
              </a:defRPr>
            </a:lvl5pPr>
            <a:lvl6pPr fontAlgn="base">
              <a:spcBef>
                <a:spcPct val="0"/>
              </a:spcBef>
              <a:spcAft>
                <a:spcPct val="0"/>
              </a:spcAft>
              <a:defRPr kumimoji="1" sz="2400">
                <a:solidFill>
                  <a:schemeClr val="tx1"/>
                </a:solidFill>
                <a:latin typeface="Times New Roman" panose="02020603050405020304" pitchFamily="18" charset="0"/>
              </a:defRPr>
            </a:lvl6pPr>
            <a:lvl7pPr fontAlgn="base">
              <a:spcBef>
                <a:spcPct val="0"/>
              </a:spcBef>
              <a:spcAft>
                <a:spcPct val="0"/>
              </a:spcAft>
              <a:defRPr kumimoji="1" sz="2400">
                <a:solidFill>
                  <a:schemeClr val="tx1"/>
                </a:solidFill>
                <a:latin typeface="Times New Roman" panose="02020603050405020304" pitchFamily="18" charset="0"/>
              </a:defRPr>
            </a:lvl7pPr>
            <a:lvl8pPr fontAlgn="base">
              <a:spcBef>
                <a:spcPct val="0"/>
              </a:spcBef>
              <a:spcAft>
                <a:spcPct val="0"/>
              </a:spcAft>
              <a:defRPr kumimoji="1" sz="2400">
                <a:solidFill>
                  <a:schemeClr val="tx1"/>
                </a:solidFill>
                <a:latin typeface="Times New Roman" panose="02020603050405020304" pitchFamily="18" charset="0"/>
              </a:defRPr>
            </a:lvl8pPr>
            <a:lvl9pPr fontAlgn="base">
              <a:spcBef>
                <a:spcPct val="0"/>
              </a:spcBef>
              <a:spcAft>
                <a:spcPct val="0"/>
              </a:spcAft>
              <a:defRPr kumimoji="1" sz="2400">
                <a:solidFill>
                  <a:schemeClr val="tx1"/>
                </a:solidFill>
                <a:latin typeface="Times New Roman" panose="02020603050405020304" pitchFamily="18" charset="0"/>
              </a:defRPr>
            </a:lvl9pPr>
          </a:lstStyle>
          <a:p>
            <a:pPr algn="ctr"/>
            <a:r>
              <a:rPr lang="en-US" altLang="en-US" sz="3200" b="1" dirty="0" err="1">
                <a:latin typeface="Cambria" panose="02040503050406030204" pitchFamily="18" charset="0"/>
                <a:ea typeface="Cambria" panose="02040503050406030204" pitchFamily="18" charset="0"/>
              </a:rPr>
              <a:t>Lưu</a:t>
            </a:r>
            <a:r>
              <a:rPr lang="en-US" altLang="en-US" sz="3200" b="1" dirty="0">
                <a:latin typeface="Cambria" panose="02040503050406030204" pitchFamily="18" charset="0"/>
                <a:ea typeface="Cambria" panose="02040503050406030204" pitchFamily="18" charset="0"/>
              </a:rPr>
              <a:t> ý</a:t>
            </a:r>
            <a:endParaRPr lang="en-US" altLang="en-US" sz="3200" dirty="0">
              <a:latin typeface="Cambria" panose="02040503050406030204" pitchFamily="18" charset="0"/>
              <a:ea typeface="Cambria" panose="02040503050406030204" pitchFamily="18" charset="0"/>
            </a:endParaRPr>
          </a:p>
        </p:txBody>
      </p:sp>
      <p:sp>
        <p:nvSpPr>
          <p:cNvPr id="5" name="Google Shape;6257;p64">
            <a:extLst>
              <a:ext uri="{FF2B5EF4-FFF2-40B4-BE49-F238E27FC236}">
                <a16:creationId xmlns:a16="http://schemas.microsoft.com/office/drawing/2014/main" id="{81688408-8784-8A38-572A-EBD09858CB76}"/>
              </a:ext>
            </a:extLst>
          </p:cNvPr>
          <p:cNvSpPr txBox="1">
            <a:spLocks/>
          </p:cNvSpPr>
          <p:nvPr/>
        </p:nvSpPr>
        <p:spPr>
          <a:xfrm>
            <a:off x="755375" y="2411871"/>
            <a:ext cx="3567282" cy="3124226"/>
          </a:xfrm>
          <a:prstGeom prst="rect">
            <a:avLst/>
          </a:prstGeom>
          <a:solidFill>
            <a:schemeClr val="accent4">
              <a:lumMod val="20000"/>
              <a:lumOff val="80000"/>
            </a:schemeClr>
          </a:solidFill>
        </p:spPr>
        <p:txBody>
          <a:bodyPr spcFirstLastPara="1" wrap="square"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vi-VN" sz="3200" b="1" dirty="0">
                <a:solidFill>
                  <a:srgbClr val="FF0000"/>
                </a:solidFill>
                <a:latin typeface="Cambria" panose="02040503050406030204" pitchFamily="18" charset="0"/>
                <a:ea typeface="Cambria" panose="02040503050406030204" pitchFamily="18" charset="0"/>
              </a:rPr>
              <a:t>Chọn cách giới thiệu câu chuyện gây được chú ý và nêu nhận xét, đánh giá chung về câu chuyện.</a:t>
            </a:r>
            <a:endParaRPr lang="en-US" sz="3200" dirty="0">
              <a:solidFill>
                <a:srgbClr val="FF0000"/>
              </a:solidFill>
              <a:latin typeface="Cambria" panose="02040503050406030204" pitchFamily="18" charset="0"/>
              <a:ea typeface="Cambria" panose="02040503050406030204" pitchFamily="18" charset="0"/>
            </a:endParaRPr>
          </a:p>
        </p:txBody>
      </p:sp>
      <p:sp>
        <p:nvSpPr>
          <p:cNvPr id="10" name="Google Shape;6261;p64">
            <a:extLst>
              <a:ext uri="{FF2B5EF4-FFF2-40B4-BE49-F238E27FC236}">
                <a16:creationId xmlns:a16="http://schemas.microsoft.com/office/drawing/2014/main" id="{9DE061E8-8D50-6E16-837E-ADFC31DB8A63}"/>
              </a:ext>
            </a:extLst>
          </p:cNvPr>
          <p:cNvSpPr txBox="1">
            <a:spLocks/>
          </p:cNvSpPr>
          <p:nvPr/>
        </p:nvSpPr>
        <p:spPr>
          <a:xfrm>
            <a:off x="4850295" y="2524538"/>
            <a:ext cx="3289852" cy="2941983"/>
          </a:xfrm>
          <a:prstGeom prst="rect">
            <a:avLst/>
          </a:prstGeom>
          <a:solidFill>
            <a:srgbClr val="FFFF00"/>
          </a:solidFill>
        </p:spPr>
        <p:txBody>
          <a:bodyPr spcFirstLastPara="1" wrap="square" lIns="91425" tIns="91425" rIns="91425" bIns="91425"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vi-VN" sz="3200" b="1" dirty="0">
                <a:solidFill>
                  <a:srgbClr val="FF0000"/>
                </a:solidFill>
                <a:latin typeface="Cambria" panose="02040503050406030204" pitchFamily="18" charset="0"/>
                <a:ea typeface="Cambria" panose="02040503050406030204" pitchFamily="18" charset="0"/>
              </a:rPr>
              <a:t>Trình bày rõ các lí do yêu thích câu chuyện và đưa dẫn chứng minh họa.</a:t>
            </a:r>
            <a:endParaRPr lang="en-US" sz="3200" dirty="0">
              <a:solidFill>
                <a:srgbClr val="FF0000"/>
              </a:solidFill>
              <a:latin typeface="Cambria" panose="02040503050406030204" pitchFamily="18" charset="0"/>
              <a:ea typeface="Cambria" panose="02040503050406030204" pitchFamily="18" charset="0"/>
            </a:endParaRPr>
          </a:p>
        </p:txBody>
      </p:sp>
      <p:sp>
        <p:nvSpPr>
          <p:cNvPr id="22" name="Google Shape;6261;p64">
            <a:extLst>
              <a:ext uri="{FF2B5EF4-FFF2-40B4-BE49-F238E27FC236}">
                <a16:creationId xmlns:a16="http://schemas.microsoft.com/office/drawing/2014/main" id="{D14F2B42-5773-1D85-2108-705A18E9625B}"/>
              </a:ext>
            </a:extLst>
          </p:cNvPr>
          <p:cNvSpPr txBox="1">
            <a:spLocks/>
          </p:cNvSpPr>
          <p:nvPr/>
        </p:nvSpPr>
        <p:spPr>
          <a:xfrm>
            <a:off x="8546258" y="2554357"/>
            <a:ext cx="3003011" cy="2693502"/>
          </a:xfrm>
          <a:prstGeom prst="rect">
            <a:avLst/>
          </a:prstGeom>
          <a:solidFill>
            <a:schemeClr val="accent5">
              <a:lumMod val="20000"/>
              <a:lumOff val="80000"/>
            </a:schemeClr>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vi-VN" sz="3200" b="1" dirty="0">
                <a:solidFill>
                  <a:srgbClr val="FF0000"/>
                </a:solidFill>
                <a:latin typeface="Cambria" panose="02040503050406030204" pitchFamily="18" charset="0"/>
                <a:ea typeface="Cambria" panose="02040503050406030204" pitchFamily="18" charset="0"/>
              </a:rPr>
              <a:t>Các câu trong đoạn văn được viết liên tục, không xuống dòng.</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924941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ADCFF"/>
        </a:solidFill>
        <a:effectLst/>
      </p:bgPr>
    </p:bg>
    <p:spTree>
      <p:nvGrpSpPr>
        <p:cNvPr id="1" name="">
          <a:extLst>
            <a:ext uri="{FF2B5EF4-FFF2-40B4-BE49-F238E27FC236}">
              <a16:creationId xmlns:a16="http://schemas.microsoft.com/office/drawing/2014/main" id="{70DC5C01-B87E-8A02-A99E-B01E0B04EBC4}"/>
            </a:ext>
          </a:extLst>
        </p:cNvPr>
        <p:cNvGrpSpPr/>
        <p:nvPr/>
      </p:nvGrpSpPr>
      <p:grpSpPr>
        <a:xfrm>
          <a:off x="0" y="0"/>
          <a:ext cx="0" cy="0"/>
          <a:chOff x="0" y="0"/>
          <a:chExt cx="0" cy="0"/>
        </a:xfrm>
      </p:grpSpPr>
      <p:grpSp>
        <p:nvGrpSpPr>
          <p:cNvPr id="90" name="Group 89">
            <a:extLst>
              <a:ext uri="{FF2B5EF4-FFF2-40B4-BE49-F238E27FC236}">
                <a16:creationId xmlns:a16="http://schemas.microsoft.com/office/drawing/2014/main" id="{531897D8-3FB1-E838-FBD9-30CDE8CFE382}"/>
              </a:ext>
            </a:extLst>
          </p:cNvPr>
          <p:cNvGrpSpPr/>
          <p:nvPr/>
        </p:nvGrpSpPr>
        <p:grpSpPr>
          <a:xfrm>
            <a:off x="-3" y="0"/>
            <a:ext cx="12192004" cy="6858000"/>
            <a:chOff x="-4" y="0"/>
            <a:chExt cx="12192004" cy="6858000"/>
          </a:xfrm>
        </p:grpSpPr>
        <p:grpSp>
          <p:nvGrpSpPr>
            <p:cNvPr id="46" name="Group 45">
              <a:extLst>
                <a:ext uri="{FF2B5EF4-FFF2-40B4-BE49-F238E27FC236}">
                  <a16:creationId xmlns:a16="http://schemas.microsoft.com/office/drawing/2014/main" id="{81963734-63D5-D935-27F5-365B159FE405}"/>
                </a:ext>
              </a:extLst>
            </p:cNvPr>
            <p:cNvGrpSpPr/>
            <p:nvPr/>
          </p:nvGrpSpPr>
          <p:grpSpPr>
            <a:xfrm>
              <a:off x="148128" y="0"/>
              <a:ext cx="11916698" cy="6858000"/>
              <a:chOff x="137651" y="0"/>
              <a:chExt cx="11916698" cy="6858000"/>
            </a:xfrm>
          </p:grpSpPr>
          <p:grpSp>
            <p:nvGrpSpPr>
              <p:cNvPr id="27" name="Group 26">
                <a:extLst>
                  <a:ext uri="{FF2B5EF4-FFF2-40B4-BE49-F238E27FC236}">
                    <a16:creationId xmlns:a16="http://schemas.microsoft.com/office/drawing/2014/main" id="{B918AFFF-EF6E-3C16-6A29-C2EC462E3240}"/>
                  </a:ext>
                </a:extLst>
              </p:cNvPr>
              <p:cNvGrpSpPr/>
              <p:nvPr/>
            </p:nvGrpSpPr>
            <p:grpSpPr>
              <a:xfrm>
                <a:off x="599767" y="0"/>
                <a:ext cx="10992465" cy="6858000"/>
                <a:chOff x="599767" y="0"/>
                <a:chExt cx="10992465" cy="6858000"/>
              </a:xfrm>
            </p:grpSpPr>
            <p:grpSp>
              <p:nvGrpSpPr>
                <p:cNvPr id="11" name="Group 10">
                  <a:extLst>
                    <a:ext uri="{FF2B5EF4-FFF2-40B4-BE49-F238E27FC236}">
                      <a16:creationId xmlns:a16="http://schemas.microsoft.com/office/drawing/2014/main" id="{9708CB98-79C3-6C90-ADC7-8501DB7F9941}"/>
                    </a:ext>
                  </a:extLst>
                </p:cNvPr>
                <p:cNvGrpSpPr/>
                <p:nvPr/>
              </p:nvGrpSpPr>
              <p:grpSpPr>
                <a:xfrm>
                  <a:off x="8853948" y="0"/>
                  <a:ext cx="2738284" cy="6858000"/>
                  <a:chOff x="8853948" y="0"/>
                  <a:chExt cx="2738284" cy="6858000"/>
                </a:xfrm>
              </p:grpSpPr>
              <p:cxnSp>
                <p:nvCxnSpPr>
                  <p:cNvPr id="6" name="Straight Connector 5">
                    <a:extLst>
                      <a:ext uri="{FF2B5EF4-FFF2-40B4-BE49-F238E27FC236}">
                        <a16:creationId xmlns:a16="http://schemas.microsoft.com/office/drawing/2014/main" id="{FCC42131-2BAC-D208-0FB4-CF531D10F9DD}"/>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CF18A92-1956-1CB7-D26E-152991EB6357}"/>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898C38B-2929-DEF4-0AA6-5EE43C702CDD}"/>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D1C3D27-C345-D1E3-2355-483C16839DE5}"/>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FF6ABE38-AE1C-AC1F-748A-B462A77267AD}"/>
                    </a:ext>
                  </a:extLst>
                </p:cNvPr>
                <p:cNvGrpSpPr/>
                <p:nvPr/>
              </p:nvGrpSpPr>
              <p:grpSpPr>
                <a:xfrm>
                  <a:off x="5191433" y="0"/>
                  <a:ext cx="2738284" cy="6858000"/>
                  <a:chOff x="8853948" y="0"/>
                  <a:chExt cx="2738284" cy="6858000"/>
                </a:xfrm>
              </p:grpSpPr>
              <p:cxnSp>
                <p:nvCxnSpPr>
                  <p:cNvPr id="13" name="Straight Connector 12">
                    <a:extLst>
                      <a:ext uri="{FF2B5EF4-FFF2-40B4-BE49-F238E27FC236}">
                        <a16:creationId xmlns:a16="http://schemas.microsoft.com/office/drawing/2014/main" id="{F5FEAE80-C6D8-1229-AE86-D77623871EC9}"/>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C4C8CEB-0BE0-6550-1307-C96ABD40084F}"/>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6C1C761-3486-C676-E773-40BD8748D8C3}"/>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8ECA0BF-AEE3-C086-4587-893C116987B3}"/>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E0D78F85-7D21-8626-3CF8-9103C6879BD9}"/>
                    </a:ext>
                  </a:extLst>
                </p:cNvPr>
                <p:cNvGrpSpPr/>
                <p:nvPr/>
              </p:nvGrpSpPr>
              <p:grpSpPr>
                <a:xfrm>
                  <a:off x="1523999" y="0"/>
                  <a:ext cx="2738284" cy="6858000"/>
                  <a:chOff x="8853948" y="0"/>
                  <a:chExt cx="2738284" cy="6858000"/>
                </a:xfrm>
              </p:grpSpPr>
              <p:cxnSp>
                <p:nvCxnSpPr>
                  <p:cNvPr id="18" name="Straight Connector 17">
                    <a:extLst>
                      <a:ext uri="{FF2B5EF4-FFF2-40B4-BE49-F238E27FC236}">
                        <a16:creationId xmlns:a16="http://schemas.microsoft.com/office/drawing/2014/main" id="{A74F575B-6FCD-EC03-2A6F-4637CE8FCAF8}"/>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1F0AF35-B72F-E356-1898-1D7968712B21}"/>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04B3154-9760-8BA3-790B-63BEEF66C776}"/>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DF7A6C7-D4E3-8727-4820-CB07BB211F05}"/>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07BC0F79-8D0E-0BC4-9AC1-5FA0C8CBE863}"/>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38BFBF1F-2D2A-A627-4F2C-7765C1969B70}"/>
                  </a:ext>
                </a:extLst>
              </p:cNvPr>
              <p:cNvGrpSpPr/>
              <p:nvPr/>
            </p:nvGrpSpPr>
            <p:grpSpPr>
              <a:xfrm>
                <a:off x="137651" y="0"/>
                <a:ext cx="10992465" cy="6858000"/>
                <a:chOff x="599767" y="0"/>
                <a:chExt cx="10992465" cy="6858000"/>
              </a:xfrm>
            </p:grpSpPr>
            <p:grpSp>
              <p:nvGrpSpPr>
                <p:cNvPr id="29" name="Group 28">
                  <a:extLst>
                    <a:ext uri="{FF2B5EF4-FFF2-40B4-BE49-F238E27FC236}">
                      <a16:creationId xmlns:a16="http://schemas.microsoft.com/office/drawing/2014/main" id="{39116D10-C331-4F82-4E7A-DB61B6C27B28}"/>
                    </a:ext>
                  </a:extLst>
                </p:cNvPr>
                <p:cNvGrpSpPr/>
                <p:nvPr/>
              </p:nvGrpSpPr>
              <p:grpSpPr>
                <a:xfrm>
                  <a:off x="8853948" y="0"/>
                  <a:ext cx="2738284" cy="6858000"/>
                  <a:chOff x="8853948" y="0"/>
                  <a:chExt cx="2738284" cy="6858000"/>
                </a:xfrm>
              </p:grpSpPr>
              <p:cxnSp>
                <p:nvCxnSpPr>
                  <p:cNvPr id="41" name="Straight Connector 40">
                    <a:extLst>
                      <a:ext uri="{FF2B5EF4-FFF2-40B4-BE49-F238E27FC236}">
                        <a16:creationId xmlns:a16="http://schemas.microsoft.com/office/drawing/2014/main" id="{56BFED3F-1090-571D-1CD2-6F01C3FEA664}"/>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252F42D-4E27-802F-FD18-7AE6CF6DE311}"/>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EA3F332-FC84-8646-B914-78D22FC626E5}"/>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04F033F-8711-043F-C706-BFFB08C188BC}"/>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A188860-FD3F-35B6-B953-B6616FB52BE7}"/>
                    </a:ext>
                  </a:extLst>
                </p:cNvPr>
                <p:cNvGrpSpPr/>
                <p:nvPr/>
              </p:nvGrpSpPr>
              <p:grpSpPr>
                <a:xfrm>
                  <a:off x="5191433" y="0"/>
                  <a:ext cx="2738284" cy="6858000"/>
                  <a:chOff x="8853948" y="0"/>
                  <a:chExt cx="2738284" cy="6858000"/>
                </a:xfrm>
              </p:grpSpPr>
              <p:cxnSp>
                <p:nvCxnSpPr>
                  <p:cNvPr id="37" name="Straight Connector 36">
                    <a:extLst>
                      <a:ext uri="{FF2B5EF4-FFF2-40B4-BE49-F238E27FC236}">
                        <a16:creationId xmlns:a16="http://schemas.microsoft.com/office/drawing/2014/main" id="{BC3899D7-9AEA-38D4-0FF7-F77D6B8F8B70}"/>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F0A6DF5-905C-BA72-AAED-1DF982D9BAE6}"/>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709575F-E8F3-005D-4D8C-D0E8A5F9C4B2}"/>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5207BDC-2C58-ADF4-908D-1A8E0799D37F}"/>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D3AEC286-2CF8-FDA2-9242-E87544827CD0}"/>
                    </a:ext>
                  </a:extLst>
                </p:cNvPr>
                <p:cNvGrpSpPr/>
                <p:nvPr/>
              </p:nvGrpSpPr>
              <p:grpSpPr>
                <a:xfrm>
                  <a:off x="1523999" y="0"/>
                  <a:ext cx="2738284" cy="6858000"/>
                  <a:chOff x="8853948" y="0"/>
                  <a:chExt cx="2738284" cy="6858000"/>
                </a:xfrm>
              </p:grpSpPr>
              <p:cxnSp>
                <p:nvCxnSpPr>
                  <p:cNvPr id="33" name="Straight Connector 32">
                    <a:extLst>
                      <a:ext uri="{FF2B5EF4-FFF2-40B4-BE49-F238E27FC236}">
                        <a16:creationId xmlns:a16="http://schemas.microsoft.com/office/drawing/2014/main" id="{218109ED-5B38-4CCD-48DD-9F783FEE490C}"/>
                      </a:ext>
                    </a:extLst>
                  </p:cNvPr>
                  <p:cNvCxnSpPr/>
                  <p:nvPr/>
                </p:nvCxnSpPr>
                <p:spPr>
                  <a:xfrm>
                    <a:off x="115922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C77241A-FA30-0B65-D9D0-6D4B3476B565}"/>
                      </a:ext>
                    </a:extLst>
                  </p:cNvPr>
                  <p:cNvCxnSpPr/>
                  <p:nvPr/>
                </p:nvCxnSpPr>
                <p:spPr>
                  <a:xfrm>
                    <a:off x="10668000"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6725CB9-9856-C7FC-F6B1-226C61366FDB}"/>
                      </a:ext>
                    </a:extLst>
                  </p:cNvPr>
                  <p:cNvCxnSpPr/>
                  <p:nvPr/>
                </p:nvCxnSpPr>
                <p:spPr>
                  <a:xfrm>
                    <a:off x="9763432"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9D54179-6565-47B9-C17B-6C0990AF5A9E}"/>
                      </a:ext>
                    </a:extLst>
                  </p:cNvPr>
                  <p:cNvCxnSpPr/>
                  <p:nvPr/>
                </p:nvCxnSpPr>
                <p:spPr>
                  <a:xfrm>
                    <a:off x="8853948"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9E9B1D38-8049-FFE4-CC7C-F95B3301DA55}"/>
                    </a:ext>
                  </a:extLst>
                </p:cNvPr>
                <p:cNvCxnSpPr/>
                <p:nvPr/>
              </p:nvCxnSpPr>
              <p:spPr>
                <a:xfrm>
                  <a:off x="599767"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B6431746-0BC8-D6B9-C834-BDFAA1FB4A0E}"/>
                  </a:ext>
                </a:extLst>
              </p:cNvPr>
              <p:cNvCxnSpPr/>
              <p:nvPr/>
            </p:nvCxnSpPr>
            <p:spPr>
              <a:xfrm>
                <a:off x="12054349" y="0"/>
                <a:ext cx="0" cy="685800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A62B1D8A-8892-5E06-399F-BD754A67CD51}"/>
                </a:ext>
              </a:extLst>
            </p:cNvPr>
            <p:cNvGrpSpPr/>
            <p:nvPr/>
          </p:nvGrpSpPr>
          <p:grpSpPr>
            <a:xfrm>
              <a:off x="-4" y="172210"/>
              <a:ext cx="12192004" cy="6460666"/>
              <a:chOff x="-4" y="172210"/>
              <a:chExt cx="12192004" cy="6460666"/>
            </a:xfrm>
          </p:grpSpPr>
          <p:grpSp>
            <p:nvGrpSpPr>
              <p:cNvPr id="62" name="Group 61">
                <a:extLst>
                  <a:ext uri="{FF2B5EF4-FFF2-40B4-BE49-F238E27FC236}">
                    <a16:creationId xmlns:a16="http://schemas.microsoft.com/office/drawing/2014/main" id="{4B4D5D44-796D-9E14-A64E-AA1FCAF82434}"/>
                  </a:ext>
                </a:extLst>
              </p:cNvPr>
              <p:cNvGrpSpPr/>
              <p:nvPr/>
            </p:nvGrpSpPr>
            <p:grpSpPr>
              <a:xfrm>
                <a:off x="-3" y="674039"/>
                <a:ext cx="12192003" cy="5487623"/>
                <a:chOff x="-3" y="674039"/>
                <a:chExt cx="12192003" cy="5487623"/>
              </a:xfrm>
            </p:grpSpPr>
            <p:grpSp>
              <p:nvGrpSpPr>
                <p:cNvPr id="52" name="Group 51">
                  <a:extLst>
                    <a:ext uri="{FF2B5EF4-FFF2-40B4-BE49-F238E27FC236}">
                      <a16:creationId xmlns:a16="http://schemas.microsoft.com/office/drawing/2014/main" id="{B90BB0C7-46DF-D578-59C6-AE69E943EC80}"/>
                    </a:ext>
                  </a:extLst>
                </p:cNvPr>
                <p:cNvGrpSpPr/>
                <p:nvPr/>
              </p:nvGrpSpPr>
              <p:grpSpPr>
                <a:xfrm>
                  <a:off x="-1" y="674039"/>
                  <a:ext cx="12192001" cy="919357"/>
                  <a:chOff x="-1" y="674039"/>
                  <a:chExt cx="12192001" cy="919357"/>
                </a:xfrm>
              </p:grpSpPr>
              <p:cxnSp>
                <p:nvCxnSpPr>
                  <p:cNvPr id="47" name="Straight Connector 46">
                    <a:extLst>
                      <a:ext uri="{FF2B5EF4-FFF2-40B4-BE49-F238E27FC236}">
                        <a16:creationId xmlns:a16="http://schemas.microsoft.com/office/drawing/2014/main" id="{579A268A-CBB2-C2A0-4A92-F19638217E8F}"/>
                      </a:ext>
                    </a:extLst>
                  </p:cNvPr>
                  <p:cNvCxnSpPr>
                    <a:cxnSpLocks/>
                  </p:cNvCxnSpPr>
                  <p:nvPr/>
                </p:nvCxnSpPr>
                <p:spPr>
                  <a:xfrm>
                    <a:off x="0" y="674039"/>
                    <a:ext cx="121920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C51808A-4136-168B-F3BD-E67AD486A6B7}"/>
                      </a:ext>
                    </a:extLst>
                  </p:cNvPr>
                  <p:cNvCxnSpPr>
                    <a:cxnSpLocks/>
                  </p:cNvCxnSpPr>
                  <p:nvPr/>
                </p:nvCxnSpPr>
                <p:spPr>
                  <a:xfrm>
                    <a:off x="-1" y="1593396"/>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EEC1D326-F90E-2BDB-1DFF-01B71F2A6A1F}"/>
                    </a:ext>
                  </a:extLst>
                </p:cNvPr>
                <p:cNvGrpSpPr/>
                <p:nvPr/>
              </p:nvGrpSpPr>
              <p:grpSpPr>
                <a:xfrm>
                  <a:off x="-2" y="2531942"/>
                  <a:ext cx="12192002" cy="897058"/>
                  <a:chOff x="-1" y="680105"/>
                  <a:chExt cx="12192002" cy="897058"/>
                </a:xfrm>
              </p:grpSpPr>
              <p:cxnSp>
                <p:nvCxnSpPr>
                  <p:cNvPr id="54" name="Straight Connector 53">
                    <a:extLst>
                      <a:ext uri="{FF2B5EF4-FFF2-40B4-BE49-F238E27FC236}">
                        <a16:creationId xmlns:a16="http://schemas.microsoft.com/office/drawing/2014/main" id="{2E6A013A-E1E4-E8E7-4D27-94E1EEACAE9D}"/>
                      </a:ext>
                    </a:extLst>
                  </p:cNvPr>
                  <p:cNvCxnSpPr>
                    <a:cxnSpLocks/>
                  </p:cNvCxnSpPr>
                  <p:nvPr/>
                </p:nvCxnSpPr>
                <p:spPr>
                  <a:xfrm>
                    <a:off x="0" y="680105"/>
                    <a:ext cx="121920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BD350C6-3411-8EE2-05B5-CA3E464C1EDB}"/>
                      </a:ext>
                    </a:extLst>
                  </p:cNvPr>
                  <p:cNvCxnSpPr>
                    <a:cxnSpLocks/>
                  </p:cNvCxnSpPr>
                  <p:nvPr/>
                </p:nvCxnSpPr>
                <p:spPr>
                  <a:xfrm>
                    <a:off x="-1" y="1577163"/>
                    <a:ext cx="1219200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01D5DA62-2AD4-8B86-43DD-D1E90B89A560}"/>
                    </a:ext>
                  </a:extLst>
                </p:cNvPr>
                <p:cNvGrpSpPr/>
                <p:nvPr/>
              </p:nvGrpSpPr>
              <p:grpSpPr>
                <a:xfrm>
                  <a:off x="14747" y="4354919"/>
                  <a:ext cx="12177253" cy="909685"/>
                  <a:chOff x="-1" y="701749"/>
                  <a:chExt cx="12177253" cy="909685"/>
                </a:xfrm>
              </p:grpSpPr>
              <p:cxnSp>
                <p:nvCxnSpPr>
                  <p:cNvPr id="57" name="Straight Connector 56">
                    <a:extLst>
                      <a:ext uri="{FF2B5EF4-FFF2-40B4-BE49-F238E27FC236}">
                        <a16:creationId xmlns:a16="http://schemas.microsoft.com/office/drawing/2014/main" id="{EE2C5FF3-6364-5A7C-7010-87F8FAEE92E0}"/>
                      </a:ext>
                    </a:extLst>
                  </p:cNvPr>
                  <p:cNvCxnSpPr>
                    <a:cxnSpLocks/>
                  </p:cNvCxnSpPr>
                  <p:nvPr/>
                </p:nvCxnSpPr>
                <p:spPr>
                  <a:xfrm>
                    <a:off x="0" y="701749"/>
                    <a:ext cx="12177252"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86D9827-B642-94B5-8ED7-74BA388A0E42}"/>
                      </a:ext>
                    </a:extLst>
                  </p:cNvPr>
                  <p:cNvCxnSpPr>
                    <a:cxnSpLocks/>
                  </p:cNvCxnSpPr>
                  <p:nvPr/>
                </p:nvCxnSpPr>
                <p:spPr>
                  <a:xfrm>
                    <a:off x="-1" y="1598807"/>
                    <a:ext cx="12177253" cy="12627"/>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7E658E3A-E150-9FBD-6CA9-C55CD0F717DE}"/>
                    </a:ext>
                  </a:extLst>
                </p:cNvPr>
                <p:cNvCxnSpPr>
                  <a:cxnSpLocks/>
                </p:cNvCxnSpPr>
                <p:nvPr/>
              </p:nvCxnSpPr>
              <p:spPr>
                <a:xfrm>
                  <a:off x="-3" y="6161662"/>
                  <a:ext cx="12192003"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6BDA97FD-59A8-4668-2BA1-D603029E644D}"/>
                  </a:ext>
                </a:extLst>
              </p:cNvPr>
              <p:cNvGrpSpPr/>
              <p:nvPr/>
            </p:nvGrpSpPr>
            <p:grpSpPr>
              <a:xfrm>
                <a:off x="21299" y="1150664"/>
                <a:ext cx="12170701" cy="5482212"/>
                <a:chOff x="-3" y="674039"/>
                <a:chExt cx="12170701" cy="5482212"/>
              </a:xfrm>
            </p:grpSpPr>
            <p:grpSp>
              <p:nvGrpSpPr>
                <p:cNvPr id="64" name="Group 63">
                  <a:extLst>
                    <a:ext uri="{FF2B5EF4-FFF2-40B4-BE49-F238E27FC236}">
                      <a16:creationId xmlns:a16="http://schemas.microsoft.com/office/drawing/2014/main" id="{1EF092F4-96E2-F9C8-5EAC-4FDF2E2524AB}"/>
                    </a:ext>
                  </a:extLst>
                </p:cNvPr>
                <p:cNvGrpSpPr/>
                <p:nvPr/>
              </p:nvGrpSpPr>
              <p:grpSpPr>
                <a:xfrm>
                  <a:off x="-1" y="674039"/>
                  <a:ext cx="12170699" cy="903124"/>
                  <a:chOff x="-1" y="674039"/>
                  <a:chExt cx="12170699" cy="903124"/>
                </a:xfrm>
              </p:grpSpPr>
              <p:cxnSp>
                <p:nvCxnSpPr>
                  <p:cNvPr id="72" name="Straight Connector 71">
                    <a:extLst>
                      <a:ext uri="{FF2B5EF4-FFF2-40B4-BE49-F238E27FC236}">
                        <a16:creationId xmlns:a16="http://schemas.microsoft.com/office/drawing/2014/main" id="{F2F5F4BF-C31D-3A09-D36E-69C1182F969E}"/>
                      </a:ext>
                    </a:extLst>
                  </p:cNvPr>
                  <p:cNvCxnSpPr>
                    <a:cxnSpLocks/>
                  </p:cNvCxnSpPr>
                  <p:nvPr/>
                </p:nvCxnSpPr>
                <p:spPr>
                  <a:xfrm>
                    <a:off x="0" y="674039"/>
                    <a:ext cx="12170698"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99DD120-C849-91D8-6AEC-9D197327BDAD}"/>
                      </a:ext>
                    </a:extLst>
                  </p:cNvPr>
                  <p:cNvCxnSpPr>
                    <a:cxnSpLocks/>
                  </p:cNvCxnSpPr>
                  <p:nvPr/>
                </p:nvCxnSpPr>
                <p:spPr>
                  <a:xfrm>
                    <a:off x="-1" y="1577163"/>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FD12C7B7-BDF9-F941-036C-1642FD84E303}"/>
                    </a:ext>
                  </a:extLst>
                </p:cNvPr>
                <p:cNvGrpSpPr/>
                <p:nvPr/>
              </p:nvGrpSpPr>
              <p:grpSpPr>
                <a:xfrm>
                  <a:off x="-2" y="2537353"/>
                  <a:ext cx="12170700" cy="875414"/>
                  <a:chOff x="-1" y="685516"/>
                  <a:chExt cx="12170700" cy="875414"/>
                </a:xfrm>
              </p:grpSpPr>
              <p:cxnSp>
                <p:nvCxnSpPr>
                  <p:cNvPr id="70" name="Straight Connector 69">
                    <a:extLst>
                      <a:ext uri="{FF2B5EF4-FFF2-40B4-BE49-F238E27FC236}">
                        <a16:creationId xmlns:a16="http://schemas.microsoft.com/office/drawing/2014/main" id="{43229E23-5EB3-5F83-E98B-93A3C6D3FA03}"/>
                      </a:ext>
                    </a:extLst>
                  </p:cNvPr>
                  <p:cNvCxnSpPr>
                    <a:cxnSpLocks/>
                  </p:cNvCxnSpPr>
                  <p:nvPr/>
                </p:nvCxnSpPr>
                <p:spPr>
                  <a:xfrm>
                    <a:off x="0" y="685516"/>
                    <a:ext cx="12170699"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4DD055A-FB89-C060-BED4-DCD26FE1089F}"/>
                      </a:ext>
                    </a:extLst>
                  </p:cNvPr>
                  <p:cNvCxnSpPr>
                    <a:cxnSpLocks/>
                  </p:cNvCxnSpPr>
                  <p:nvPr/>
                </p:nvCxnSpPr>
                <p:spPr>
                  <a:xfrm>
                    <a:off x="-1" y="1560930"/>
                    <a:ext cx="1217070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F1464DF4-B2BD-5D4D-80DC-6DCFBD6C1173}"/>
                    </a:ext>
                  </a:extLst>
                </p:cNvPr>
                <p:cNvGrpSpPr/>
                <p:nvPr/>
              </p:nvGrpSpPr>
              <p:grpSpPr>
                <a:xfrm>
                  <a:off x="14747" y="4344097"/>
                  <a:ext cx="12155951" cy="898777"/>
                  <a:chOff x="-1" y="690927"/>
                  <a:chExt cx="12155951" cy="898777"/>
                </a:xfrm>
              </p:grpSpPr>
              <p:cxnSp>
                <p:nvCxnSpPr>
                  <p:cNvPr id="68" name="Straight Connector 67">
                    <a:extLst>
                      <a:ext uri="{FF2B5EF4-FFF2-40B4-BE49-F238E27FC236}">
                        <a16:creationId xmlns:a16="http://schemas.microsoft.com/office/drawing/2014/main" id="{9C8200B3-2227-C844-FD83-4D2D8441E12F}"/>
                      </a:ext>
                    </a:extLst>
                  </p:cNvPr>
                  <p:cNvCxnSpPr>
                    <a:cxnSpLocks/>
                  </p:cNvCxnSpPr>
                  <p:nvPr/>
                </p:nvCxnSpPr>
                <p:spPr>
                  <a:xfrm>
                    <a:off x="0" y="690927"/>
                    <a:ext cx="12155950"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A10F02E-CE13-13E2-38F3-187D88BC6856}"/>
                      </a:ext>
                    </a:extLst>
                  </p:cNvPr>
                  <p:cNvCxnSpPr>
                    <a:cxnSpLocks/>
                  </p:cNvCxnSpPr>
                  <p:nvPr/>
                </p:nvCxnSpPr>
                <p:spPr>
                  <a:xfrm>
                    <a:off x="-1" y="1589704"/>
                    <a:ext cx="1215595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46D008E9-B8A2-FA9D-BF8F-4CB4C9869FF0}"/>
                    </a:ext>
                  </a:extLst>
                </p:cNvPr>
                <p:cNvCxnSpPr>
                  <a:cxnSpLocks/>
                </p:cNvCxnSpPr>
                <p:nvPr/>
              </p:nvCxnSpPr>
              <p:spPr>
                <a:xfrm>
                  <a:off x="-3" y="6156251"/>
                  <a:ext cx="12170701"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CC55C282-68BF-42BB-84A1-76FF11E3D01B}"/>
                  </a:ext>
                </a:extLst>
              </p:cNvPr>
              <p:cNvCxnSpPr>
                <a:cxnSpLocks/>
              </p:cNvCxnSpPr>
              <p:nvPr/>
            </p:nvCxnSpPr>
            <p:spPr>
              <a:xfrm>
                <a:off x="-4" y="172210"/>
                <a:ext cx="12192004" cy="0"/>
              </a:xfrm>
              <a:prstGeom prst="line">
                <a:avLst/>
              </a:prstGeom>
              <a:ln w="38100">
                <a:solidFill>
                  <a:srgbClr val="FFDDD2">
                    <a:alpha val="85098"/>
                  </a:srgbClr>
                </a:solidFill>
              </a:ln>
            </p:spPr>
            <p:style>
              <a:lnRef idx="1">
                <a:schemeClr val="accent1"/>
              </a:lnRef>
              <a:fillRef idx="0">
                <a:schemeClr val="accent1"/>
              </a:fillRef>
              <a:effectRef idx="0">
                <a:schemeClr val="accent1"/>
              </a:effectRef>
              <a:fontRef idx="minor">
                <a:schemeClr val="tx1"/>
              </a:fontRef>
            </p:style>
          </p:cxnSp>
        </p:grpSp>
      </p:grpSp>
      <p:sp>
        <p:nvSpPr>
          <p:cNvPr id="2" name="Rectangle: Diagonal Corners Rounded 1">
            <a:extLst>
              <a:ext uri="{FF2B5EF4-FFF2-40B4-BE49-F238E27FC236}">
                <a16:creationId xmlns:a16="http://schemas.microsoft.com/office/drawing/2014/main" id="{1E9315E2-81D3-8D0D-EF29-94A1E36DF8FA}"/>
              </a:ext>
            </a:extLst>
          </p:cNvPr>
          <p:cNvSpPr/>
          <p:nvPr/>
        </p:nvSpPr>
        <p:spPr>
          <a:xfrm flipH="1">
            <a:off x="233915" y="202018"/>
            <a:ext cx="11695813" cy="6422065"/>
          </a:xfrm>
          <a:prstGeom prst="round2DiagRect">
            <a:avLst>
              <a:gd name="adj1" fmla="val 4492"/>
              <a:gd name="adj2" fmla="val 0"/>
            </a:avLst>
          </a:prstGeom>
          <a:solidFill>
            <a:srgbClr val="FFFFFF"/>
          </a:solidFill>
          <a:ln w="57150">
            <a:solidFill>
              <a:srgbClr val="FFF243"/>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图片 21">
            <a:extLst>
              <a:ext uri="{FF2B5EF4-FFF2-40B4-BE49-F238E27FC236}">
                <a16:creationId xmlns:a16="http://schemas.microsoft.com/office/drawing/2014/main" id="{2AE8A620-A964-8387-E668-6AF77C986EDE}"/>
              </a:ext>
            </a:extLst>
          </p:cNvPr>
          <p:cNvPicPr>
            <a:picLocks noChangeAspect="1"/>
          </p:cNvPicPr>
          <p:nvPr/>
        </p:nvPicPr>
        <p:blipFill rotWithShape="1">
          <a:blip r:embed="rId2">
            <a:extLst>
              <a:ext uri="{28A0092B-C50C-407E-A947-70E740481C1C}">
                <a14:useLocalDpi xmlns:a14="http://schemas.microsoft.com/office/drawing/2010/main" val="0"/>
              </a:ext>
            </a:extLst>
          </a:blip>
          <a:srcRect t="40671" b="24053"/>
          <a:stretch/>
        </p:blipFill>
        <p:spPr>
          <a:xfrm>
            <a:off x="-60547" y="4783632"/>
            <a:ext cx="13276881" cy="2370862"/>
          </a:xfrm>
          <a:prstGeom prst="rect">
            <a:avLst/>
          </a:prstGeom>
        </p:spPr>
      </p:pic>
      <p:sp>
        <p:nvSpPr>
          <p:cNvPr id="25" name="矩形: 圆角 37">
            <a:extLst>
              <a:ext uri="{FF2B5EF4-FFF2-40B4-BE49-F238E27FC236}">
                <a16:creationId xmlns:a16="http://schemas.microsoft.com/office/drawing/2014/main" id="{3C2666D8-9FAC-1CFC-8B29-0DA3C7AC39EA}"/>
              </a:ext>
            </a:extLst>
          </p:cNvPr>
          <p:cNvSpPr/>
          <p:nvPr/>
        </p:nvSpPr>
        <p:spPr>
          <a:xfrm>
            <a:off x="156753" y="491685"/>
            <a:ext cx="11797428" cy="6235686"/>
          </a:xfrm>
          <a:prstGeom prst="roundRect">
            <a:avLst>
              <a:gd name="adj" fmla="val 5971"/>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ndParaRPr>
          </a:p>
        </p:txBody>
      </p:sp>
      <p:grpSp>
        <p:nvGrpSpPr>
          <p:cNvPr id="26" name="Group 25">
            <a:extLst>
              <a:ext uri="{FF2B5EF4-FFF2-40B4-BE49-F238E27FC236}">
                <a16:creationId xmlns:a16="http://schemas.microsoft.com/office/drawing/2014/main" id="{E43CF9E0-7107-7A38-8A8D-EA3517E1F3F7}"/>
              </a:ext>
            </a:extLst>
          </p:cNvPr>
          <p:cNvGrpSpPr/>
          <p:nvPr/>
        </p:nvGrpSpPr>
        <p:grpSpPr>
          <a:xfrm>
            <a:off x="0" y="-411163"/>
            <a:ext cx="2470245" cy="1222869"/>
            <a:chOff x="0" y="-472242"/>
            <a:chExt cx="2954009" cy="1323469"/>
          </a:xfrm>
        </p:grpSpPr>
        <p:pic>
          <p:nvPicPr>
            <p:cNvPr id="48" name="Picture 47">
              <a:extLst>
                <a:ext uri="{FF2B5EF4-FFF2-40B4-BE49-F238E27FC236}">
                  <a16:creationId xmlns:a16="http://schemas.microsoft.com/office/drawing/2014/main" id="{D8D130C0-C167-CF2C-8400-F7236772D7FD}"/>
                </a:ext>
              </a:extLst>
            </p:cNvPr>
            <p:cNvPicPr>
              <a:picLocks noChangeAspect="1"/>
            </p:cNvPicPr>
            <p:nvPr/>
          </p:nvPicPr>
          <p:blipFill>
            <a:blip r:embed="rId3"/>
            <a:stretch>
              <a:fillRect/>
            </a:stretch>
          </p:blipFill>
          <p:spPr>
            <a:xfrm flipH="1">
              <a:off x="0" y="-472242"/>
              <a:ext cx="2954009" cy="1323469"/>
            </a:xfrm>
            <a:prstGeom prst="rect">
              <a:avLst/>
            </a:prstGeom>
          </p:spPr>
        </p:pic>
        <p:sp>
          <p:nvSpPr>
            <p:cNvPr id="49" name="TextBox 48">
              <a:extLst>
                <a:ext uri="{FF2B5EF4-FFF2-40B4-BE49-F238E27FC236}">
                  <a16:creationId xmlns:a16="http://schemas.microsoft.com/office/drawing/2014/main" id="{975FBF43-A5DE-0CB6-C594-CB941D6537B3}"/>
                </a:ext>
              </a:extLst>
            </p:cNvPr>
            <p:cNvSpPr txBox="1"/>
            <p:nvPr/>
          </p:nvSpPr>
          <p:spPr>
            <a:xfrm>
              <a:off x="993145" y="189492"/>
              <a:ext cx="1763706" cy="632882"/>
            </a:xfrm>
            <a:prstGeom prst="rect">
              <a:avLst/>
            </a:prstGeom>
            <a:noFill/>
          </p:spPr>
          <p:txBody>
            <a:bodyPr wrap="square" rtlCol="0">
              <a:spAutoFit/>
            </a:bodyPr>
            <a:lstStyle/>
            <a:p>
              <a:r>
                <a:rPr lang="en-US" sz="3200" b="1">
                  <a:solidFill>
                    <a:srgbClr val="FFC000"/>
                  </a:solidFill>
                  <a:latin typeface="Cambria" panose="02040503050406030204" pitchFamily="18" charset="0"/>
                  <a:ea typeface="Cambria" panose="02040503050406030204" pitchFamily="18" charset="0"/>
                </a:rPr>
                <a:t>Dàn ý</a:t>
              </a:r>
            </a:p>
          </p:txBody>
        </p:sp>
      </p:grpSp>
      <p:sp>
        <p:nvSpPr>
          <p:cNvPr id="50" name="TextBox 49">
            <a:extLst>
              <a:ext uri="{FF2B5EF4-FFF2-40B4-BE49-F238E27FC236}">
                <a16:creationId xmlns:a16="http://schemas.microsoft.com/office/drawing/2014/main" id="{0522DD2A-7E35-D4E2-B1FB-772D0BB2EBCE}"/>
              </a:ext>
            </a:extLst>
          </p:cNvPr>
          <p:cNvSpPr txBox="1"/>
          <p:nvPr/>
        </p:nvSpPr>
        <p:spPr>
          <a:xfrm>
            <a:off x="156753" y="1075335"/>
            <a:ext cx="11764371" cy="5078313"/>
          </a:xfrm>
          <a:prstGeom prst="rect">
            <a:avLst/>
          </a:prstGeom>
          <a:noFill/>
        </p:spPr>
        <p:txBody>
          <a:bodyPr wrap="square" rtlCol="0">
            <a:spAutoFit/>
          </a:bodyPr>
          <a:lstStyle/>
          <a:p>
            <a:pPr algn="just">
              <a:lnSpc>
                <a:spcPct val="90000"/>
              </a:lnSpc>
            </a:pPr>
            <a:r>
              <a:rPr lang="vi-VN" sz="2400" dirty="0">
                <a:solidFill>
                  <a:srgbClr val="002060"/>
                </a:solidFill>
                <a:latin typeface="Cambria" panose="02040503050406030204" pitchFamily="18" charset="0"/>
                <a:ea typeface="Cambria" panose="02040503050406030204" pitchFamily="18" charset="0"/>
                <a:cs typeface="Open Sans" panose="020B0606030504020204" pitchFamily="34" charset="0"/>
              </a:rPr>
              <a:t>- </a:t>
            </a:r>
            <a:r>
              <a:rPr lang="vi-VN" sz="2400" b="1" dirty="0">
                <a:solidFill>
                  <a:srgbClr val="002060"/>
                </a:solidFill>
                <a:latin typeface="Cambria" panose="02040503050406030204" pitchFamily="18" charset="0"/>
                <a:ea typeface="Cambria" panose="02040503050406030204" pitchFamily="18" charset="0"/>
                <a:cs typeface="Open Sans" panose="020B0606030504020204" pitchFamily="34" charset="0"/>
              </a:rPr>
              <a:t>Mở đầu: </a:t>
            </a:r>
            <a:r>
              <a:rPr lang="vi-VN" sz="2400" dirty="0">
                <a:solidFill>
                  <a:srgbClr val="002060"/>
                </a:solidFill>
                <a:latin typeface="Cambria" panose="02040503050406030204" pitchFamily="18" charset="0"/>
                <a:ea typeface="Cambria" panose="02040503050406030204" pitchFamily="18" charset="0"/>
                <a:cs typeface="Open Sans" panose="020B0606030504020204" pitchFamily="34" charset="0"/>
              </a:rPr>
              <a:t>Ngay từ ngày bé, em đã được nghe mẹ kể câu chuyện Bó đũa. Đó là câu chuyện em thích nhất về tình cảm gia đình.</a:t>
            </a:r>
          </a:p>
          <a:p>
            <a:pPr algn="just">
              <a:lnSpc>
                <a:spcPct val="90000"/>
              </a:lnSpc>
            </a:pPr>
            <a:r>
              <a:rPr lang="vi-VN" sz="2400" dirty="0">
                <a:solidFill>
                  <a:srgbClr val="002060"/>
                </a:solidFill>
                <a:latin typeface="Cambria" panose="02040503050406030204" pitchFamily="18" charset="0"/>
                <a:ea typeface="Cambria" panose="02040503050406030204" pitchFamily="18" charset="0"/>
                <a:cs typeface="Open Sans" panose="020B0606030504020204" pitchFamily="34" charset="0"/>
              </a:rPr>
              <a:t>- </a:t>
            </a:r>
            <a:r>
              <a:rPr lang="vi-VN" sz="2400" b="1" dirty="0">
                <a:solidFill>
                  <a:srgbClr val="002060"/>
                </a:solidFill>
                <a:latin typeface="Cambria" panose="02040503050406030204" pitchFamily="18" charset="0"/>
                <a:ea typeface="Cambria" panose="02040503050406030204" pitchFamily="18" charset="0"/>
                <a:cs typeface="Open Sans" panose="020B0606030504020204" pitchFamily="34" charset="0"/>
              </a:rPr>
              <a:t>Triển khai:</a:t>
            </a:r>
          </a:p>
          <a:p>
            <a:pPr algn="just">
              <a:lnSpc>
                <a:spcPct val="90000"/>
              </a:lnSpc>
            </a:pPr>
            <a:r>
              <a:rPr lang="vi-VN" sz="2400" dirty="0">
                <a:solidFill>
                  <a:srgbClr val="002060"/>
                </a:solidFill>
                <a:latin typeface="Cambria" panose="02040503050406030204" pitchFamily="18" charset="0"/>
                <a:ea typeface="Cambria" panose="02040503050406030204" pitchFamily="18" charset="0"/>
                <a:cs typeface="Open Sans" panose="020B0606030504020204" pitchFamily="34" charset="0"/>
              </a:rPr>
              <a:t>+ Câu chuyện kể về một người cha đã dạy cho các con của mình biết hòa thuận, yêu thương lẫn nhau. Bằng bài học về chiếc bó đũa, người cha đã khuyên các con rằng: “Chia lẻ ra thì yếu, hợp lại thì mạnh. Thế nên anh em trong nhà phải biết yêu thương, đùm bọc và đoàn kết với nhau”. Chính những lời dạy ấy đã mang đến cho các con những bài học quý giá trong cuộc sống, về sự đoàn kết sẽ làm được mọi thứ không thể, bài học biết chia sẻ và yêu thương lẫn nhau. </a:t>
            </a:r>
          </a:p>
          <a:p>
            <a:pPr algn="just">
              <a:lnSpc>
                <a:spcPct val="90000"/>
              </a:lnSpc>
            </a:pPr>
            <a:r>
              <a:rPr lang="vi-VN" sz="2400" dirty="0">
                <a:solidFill>
                  <a:srgbClr val="002060"/>
                </a:solidFill>
                <a:latin typeface="Cambria" panose="02040503050406030204" pitchFamily="18" charset="0"/>
                <a:ea typeface="Cambria" panose="02040503050406030204" pitchFamily="18" charset="0"/>
                <a:cs typeface="Open Sans" panose="020B0606030504020204" pitchFamily="34" charset="0"/>
              </a:rPr>
              <a:t>+ Nhân vật người cha đóng vai trò quan trọng trong cả câu chuyện. Nhờ có nhận vật này mà tình cảm của các anh em đã được gắn kết. </a:t>
            </a:r>
          </a:p>
          <a:p>
            <a:pPr algn="just">
              <a:lnSpc>
                <a:spcPct val="90000"/>
              </a:lnSpc>
            </a:pPr>
            <a:r>
              <a:rPr lang="vi-VN" sz="2400" dirty="0">
                <a:solidFill>
                  <a:srgbClr val="002060"/>
                </a:solidFill>
                <a:latin typeface="Cambria" panose="02040503050406030204" pitchFamily="18" charset="0"/>
                <a:ea typeface="Cambria" panose="02040503050406030204" pitchFamily="18" charset="0"/>
                <a:cs typeface="Open Sans" panose="020B0606030504020204" pitchFamily="34" charset="0"/>
              </a:rPr>
              <a:t>+ Em còn đặc biệt ấn tượng với chi tiết “người cha thong thả bẻ gãy từng chiếc một cách dễ dàng”. Chi tiết này đã thể hiện rõ sự thất bại, yếu đuối khi chỉ đơn lẻ một mình. </a:t>
            </a:r>
          </a:p>
          <a:p>
            <a:pPr algn="just">
              <a:lnSpc>
                <a:spcPct val="90000"/>
              </a:lnSpc>
            </a:pPr>
            <a:r>
              <a:rPr lang="vi-VN" sz="2400" dirty="0">
                <a:solidFill>
                  <a:srgbClr val="002060"/>
                </a:solidFill>
                <a:latin typeface="Cambria" panose="02040503050406030204" pitchFamily="18" charset="0"/>
                <a:ea typeface="Cambria" panose="02040503050406030204" pitchFamily="18" charset="0"/>
                <a:cs typeface="Open Sans" panose="020B0606030504020204" pitchFamily="34" charset="0"/>
              </a:rPr>
              <a:t>- </a:t>
            </a:r>
            <a:r>
              <a:rPr lang="vi-VN" sz="2400" b="1" dirty="0">
                <a:solidFill>
                  <a:srgbClr val="002060"/>
                </a:solidFill>
                <a:latin typeface="Cambria" panose="02040503050406030204" pitchFamily="18" charset="0"/>
                <a:ea typeface="Cambria" panose="02040503050406030204" pitchFamily="18" charset="0"/>
                <a:cs typeface="Open Sans" panose="020B0606030504020204" pitchFamily="34" charset="0"/>
              </a:rPr>
              <a:t>Kết thúc: </a:t>
            </a:r>
            <a:r>
              <a:rPr lang="vi-VN" sz="2400" dirty="0">
                <a:solidFill>
                  <a:srgbClr val="002060"/>
                </a:solidFill>
                <a:latin typeface="Cambria" panose="02040503050406030204" pitchFamily="18" charset="0"/>
                <a:ea typeface="Cambria" panose="02040503050406030204" pitchFamily="18" charset="0"/>
                <a:cs typeface="Open Sans" panose="020B0606030504020204" pitchFamily="34" charset="0"/>
              </a:rPr>
              <a:t>Dù được nghe đã lâu nhưng câu chuyện vẫn luôn có dấu ấn khó phai trong lòng em.</a:t>
            </a:r>
          </a:p>
        </p:txBody>
      </p:sp>
    </p:spTree>
    <p:extLst>
      <p:ext uri="{BB962C8B-B14F-4D97-AF65-F5344CB8AC3E}">
        <p14:creationId xmlns:p14="http://schemas.microsoft.com/office/powerpoint/2010/main" val="12029960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348</Words>
  <Application>Microsoft Office PowerPoint</Application>
  <PresentationFormat>Widescreen</PresentationFormat>
  <Paragraphs>13</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华文楷体</vt:lpstr>
      <vt:lpstr>Arial</vt:lpstr>
      <vt:lpstr>Calibri</vt:lpstr>
      <vt:lpstr>Cambria</vt:lpstr>
      <vt:lpstr>1_Office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45</cp:revision>
  <dcterms:created xsi:type="dcterms:W3CDTF">2023-06-26T10:43:09Z</dcterms:created>
  <dcterms:modified xsi:type="dcterms:W3CDTF">2025-10-04T04:21:18Z</dcterms:modified>
</cp:coreProperties>
</file>