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</p:sldMasterIdLst>
  <p:notesMasterIdLst>
    <p:notesMasterId r:id="rId7"/>
  </p:notesMasterIdLst>
  <p:sldIdLst>
    <p:sldId id="257" r:id="rId4"/>
    <p:sldId id="319" r:id="rId5"/>
    <p:sldId id="35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42613-9C4D-481D-AA35-B9DF9CB89DBF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BAB78-A37C-463A-94A3-F7657E2C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1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21B7-5058-ED75-FD69-B14FBFF40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CD311-1D15-5A7B-E597-AF5194047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6B78A-1521-E4C2-9A06-A2FA8D9BB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B3520-D6B4-129F-5CFE-13508289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32A4-D0FC-AFDE-3047-349DBBCC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1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127C9-9EEC-4B9A-CD22-5CE4101A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5E9D6-3EB6-85B4-212B-9F250148B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92D43-D1AC-92DD-F911-30236E6270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9834C-26EB-DE96-38BD-A602138C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C2A83-1B16-AC15-0E82-4E9446F6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1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CECAC0-03B3-F1E9-9F18-5D13279FDC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576D9-97F8-BFC7-4508-165FD1227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BD344-54C4-7307-C715-84282F23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B4E37-60C1-396A-3510-505CDDE8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C0C38-575E-BB3D-EF34-9E373CEA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69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413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47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800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710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657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277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7E82-65FE-4300-A810-CD92D20B9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EE787-50AD-4A8E-83A1-AD630D3E8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274D6-942E-4142-A3CC-C24A7CF9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33FC4-26B6-453D-9C61-D4491FD0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CEA4-2152-4182-99FE-0CDE542C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9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27466-9F8C-461C-ABFD-E552AFCA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95887-BAA8-4FFC-8BE5-A3E81B717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8B3B7-2F34-4FE7-BD14-14465739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B69FB-2F37-4494-A945-C1258DD3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4999A-8895-4CE9-95A9-5AC1C54C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1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7A67-167A-0B5F-8A86-F24F9967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80E83-7513-6563-5B09-0F0EB0C51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0B162-9FD0-33EC-276D-65C3561C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008E-86C4-B595-F1FD-2E4E90555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D769B-9058-BD3D-7CD7-E9A795EC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6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29EF0-6442-4B22-97FD-8CF8A57F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360BB-38F7-45F3-B1B6-C434B015F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15ED-7E73-43F8-B0C3-754CD4AB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3D3FE-CEEF-4B0C-874A-F6238735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58017-3B0F-4FAB-9DD9-7D265A0E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65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4690-9F35-4433-99EC-A4E8FF7C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11F4A-DAA2-4621-AE0D-32D6CB1F6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F1291-619C-4CF3-A549-BE54FA8ED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0F493-07C5-42A3-A7C4-ADABAA3D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CA820-6ACC-4CEB-94CC-BADA9819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B697C-B662-4FA0-A20A-4EB9D05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70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1740C-E81F-4CD8-A507-2EA1C5BD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20197-42F8-4DEE-B2AC-40B8E80CC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6D472-8E68-44AE-B949-D07BD72CB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0C6E3-80BE-4164-98EF-F44EDF580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E40C5-C3A1-48DD-87C4-3D9D93911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847DF3-556A-494C-BA2B-2D3D9CB2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F29D24-C25A-46EA-B709-FF0E2E85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45F87-F078-4B5F-AEC0-8DA84D8E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75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E4237-8C5B-44A0-9B19-068FF8CA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728F3-6F64-4058-94C2-6312851C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A0DB1-7495-468B-A483-1F3B628A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9D9FB-E58B-4623-A297-FAF8A87B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35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92E5C2-3C34-45D2-917A-BB63B409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D7403-11E8-477C-8AFC-C8F1EE0A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6E875-643C-4DBD-A792-33C4FCB2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25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A6DB-46DC-43E5-8280-4E87D9CD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4F67B-81FD-42FE-87CB-73438F6D4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F77D7-E4C7-447E-BC47-B47DD29A9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F34CD-7EEE-4E39-B5D4-543DB93B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7BAD4-D021-464F-B7C8-D9D4B906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D97C1-214F-4734-876A-06314C00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237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C893-51AE-466C-B1DB-0A259F31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4D100-4984-448C-B4D5-45FC87795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FF4D4-7894-4327-B53D-E84AE0A17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7C59D-0B6E-44BA-8851-F20EC36D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9528B-8ED5-45D2-A3A6-5F39B8C3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6DCF5-EC1B-4FF8-ACA5-24DDA363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5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2639-5107-42F4-A286-5DC9D19A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6C0C1-4211-45FA-B538-72A4D92B0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1621D-599E-4661-8CCC-42F9E12D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6674-932E-42B5-964F-B2882D65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74E45-DA20-4437-8907-23F65481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94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DB7C6-1DE0-4F91-A302-A5B270F8A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53332-1DB0-42C0-99DD-BB5A017ED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8789B-3107-4E9C-9F47-24E1D65C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AA255-961E-4D86-AB1E-000FE943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DFE52-5F60-40F5-9A03-FD1E3EC2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1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74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D0FB-0F26-CC2E-1F28-F35B526EA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20977-724C-DEE7-3C19-43462F087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93574-48A2-C99B-271C-092A86A92B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DAEEE-5A06-FD3D-5E7B-3DD1F8B78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8508B-9990-8FD1-72EC-92028678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010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71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19F31-01D9-9288-98C4-4D619AFF2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94551-7078-4F8B-599F-159C01CC8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FB68E-A693-89D7-1560-8059C43B9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A115F-D86B-C4A3-2F9A-03A6855A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920C1-9859-C329-66BC-8E70FCEFA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36A98-F8C3-E36E-824F-964D5CEC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3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5E4A-DA58-4005-C92F-A67463D5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A7FF7-8F2C-FF02-18B6-B010E5587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EC541-0430-B22E-8B32-3F3E0D1EB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98AF3-5635-8704-4C7D-960ECB6C6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D6011-62B0-FF8F-6C5E-692D823AE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DCE8D5-4324-AB15-6A5B-5E49B3F0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6F790-4277-54BB-CE30-F53CEB8C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02250-6160-94B8-4298-71C80EDA6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7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24E39-B38A-0E21-C56D-2353490A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0DB19-E246-C03E-4B4C-5FE2A3A7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A69BE-4D70-2702-4A9D-C11B54ADA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D1255-0239-03A9-8A4C-B6DC60E2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EADAAB-EA18-6E5F-D09B-FB275C07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19D9B-072E-60A8-129C-A428F0B7F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F5465-DC38-8108-02E7-68344FC0A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6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6C742-3B5A-5293-D1BD-DA475DA67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DC411-4022-F521-C3E7-C446B9876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69A64-41B8-6284-3641-5E1F109A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6D04C-3F10-E998-42F1-F893B075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2EB06-5B7B-9304-D681-5C5FF51A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EB8A4-2A47-56B4-2E7E-ECB91DC1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CE44A-C359-BA5F-F2AA-894A5F13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FA5139-2160-E340-6BBD-B2246673A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DF2A3-F9A2-8E8D-D0F8-B8B687CC7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F5669-7A3B-2324-5F7E-7FB8CB7D4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9D436-2EC7-66A1-57C7-A6ED5BAD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50615-963F-4993-F585-1427465F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1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DFC1D4-FB4B-C3DA-3D9F-DD3FE8E0774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74028" cy="6858000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ED4A094-6A2F-9256-8779-0B210E6409F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4132" y="81095"/>
            <a:ext cx="1590049" cy="15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9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ECA5C4C-F6EE-F03D-7174-301613BDDA4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4132" y="81095"/>
            <a:ext cx="1590049" cy="15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1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7F6443-9D49-4363-B4B0-27BD47ABD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3C451-960E-4FC3-AE52-B3A2A586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CC8BC-BC4D-46DD-84EA-732E907B0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9382C-7718-45CE-9E53-300FF85A589F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04C4A-C998-45D8-8438-6FD5C773A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F663C-3234-4780-A52E-F645A7CA2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5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D7471E9-BAA4-1643-9385-5F8568625F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931" y="1481576"/>
            <a:ext cx="4376960" cy="537642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C82CCD7-501A-D949-96C5-EC9670155B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273" y="958938"/>
            <a:ext cx="2216727" cy="22167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11" y="-113490"/>
            <a:ext cx="1554608" cy="155460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EA78A8A-26C2-DC48-645A-27B48A010B96}"/>
              </a:ext>
            </a:extLst>
          </p:cNvPr>
          <p:cNvGrpSpPr/>
          <p:nvPr/>
        </p:nvGrpSpPr>
        <p:grpSpPr>
          <a:xfrm rot="20161736">
            <a:off x="455741" y="749398"/>
            <a:ext cx="2029709" cy="1400594"/>
            <a:chOff x="198540" y="425669"/>
            <a:chExt cx="4835236" cy="613415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C6F13E1-25BC-2AA2-0E55-536A2639A468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65B8FCD-12E8-B3A7-DE86-E8316E06B201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410607C-9182-9D48-2A34-9A16A08CB6ED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BB7E7560-CF69-9ECF-44F1-9AC6B93D8657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55A8BFBD-153B-A244-B3EF-5E36953F10FB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8968F02D-6A20-2D6A-D3E2-AC5C99A9EE82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E38D57-8801-85E0-7430-CEF6AC6E3849}"/>
                </a:ext>
              </a:extLst>
            </p:cNvPr>
            <p:cNvSpPr txBox="1"/>
            <p:nvPr/>
          </p:nvSpPr>
          <p:spPr>
            <a:xfrm>
              <a:off x="198540" y="1445487"/>
              <a:ext cx="4380162" cy="4178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Viết</a:t>
              </a:r>
              <a:endParaRPr kumimoji="0" lang="vi-VN" sz="56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6A3857B-9D8E-3CD4-F4CA-3240368503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9470" y="2291468"/>
            <a:ext cx="8225249" cy="2435014"/>
          </a:xfrm>
          <a:prstGeom prst="rect">
            <a:avLst/>
          </a:prstGeom>
        </p:spPr>
      </p:pic>
      <p:pic>
        <p:nvPicPr>
          <p:cNvPr id="6" name="Picture 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F99BA51-B0D7-AD69-8B4A-BF62E23167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4132" y="81095"/>
            <a:ext cx="1590049" cy="15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6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5986">
            <a:off x="3570035" y="2760331"/>
            <a:ext cx="2465703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1381539" y="4124325"/>
            <a:ext cx="3816626" cy="18093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" panose="03080902040302020200" pitchFamily="66" charset="0"/>
              </a:rPr>
              <a:t>N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" panose="03080902040302020200" pitchFamily="66" charset="0"/>
              </a:rPr>
              <a:t>ơi tập trung sách báo sau quyên 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182">
            <a:off x="6720740" y="2710634"/>
            <a:ext cx="2465703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6848061" y="4104446"/>
            <a:ext cx="3717233" cy="165031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" panose="03080902040302020200" pitchFamily="66" charset="0"/>
              </a:rPr>
              <a:t>N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" panose="03080902040302020200" pitchFamily="66" charset="0"/>
              </a:rPr>
              <a:t>ơi gửi tặng sách báo đã quyên góp được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6D39C2-90AA-828B-EEC1-2AF8BFB3CCA3}"/>
              </a:ext>
            </a:extLst>
          </p:cNvPr>
          <p:cNvSpPr/>
          <p:nvPr/>
        </p:nvSpPr>
        <p:spPr>
          <a:xfrm>
            <a:off x="361507" y="2775097"/>
            <a:ext cx="2296633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Báo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209E4D1-71FF-9C7C-3198-E18B626BEDF9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 flipV="1">
            <a:off x="2658140" y="1371599"/>
            <a:ext cx="648586" cy="186069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8DAA7D4-F798-4C2B-3F11-622A2B354D53}"/>
              </a:ext>
            </a:extLst>
          </p:cNvPr>
          <p:cNvSpPr/>
          <p:nvPr/>
        </p:nvSpPr>
        <p:spPr>
          <a:xfrm>
            <a:off x="3306726" y="914399"/>
            <a:ext cx="2296633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21D479-183B-F303-FBAA-24799E3E1AA6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>
            <a:off x="2658140" y="3232297"/>
            <a:ext cx="808076" cy="1594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99E048B-067E-AC77-6459-69C9FFFAD9C2}"/>
              </a:ext>
            </a:extLst>
          </p:cNvPr>
          <p:cNvSpPr/>
          <p:nvPr/>
        </p:nvSpPr>
        <p:spPr>
          <a:xfrm>
            <a:off x="3466216" y="2690036"/>
            <a:ext cx="2296633" cy="111641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endParaRPr lang="en-US" sz="3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F4545A-B8A5-DC0B-1D6D-B2CF974A4A78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658140" y="3232297"/>
            <a:ext cx="967562" cy="192449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7271020-ED88-EC48-7DF9-C35D3BC4F07C}"/>
              </a:ext>
            </a:extLst>
          </p:cNvPr>
          <p:cNvSpPr/>
          <p:nvPr/>
        </p:nvSpPr>
        <p:spPr>
          <a:xfrm>
            <a:off x="3657601" y="4763386"/>
            <a:ext cx="2296633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D2317DB-C3BE-6B4C-AB7D-36BA7AD59FE0}"/>
              </a:ext>
            </a:extLst>
          </p:cNvPr>
          <p:cNvCxnSpPr>
            <a:cxnSpLocks/>
            <a:stCxn id="7" idx="3"/>
            <a:endCxn id="19" idx="1"/>
          </p:cNvCxnSpPr>
          <p:nvPr/>
        </p:nvCxnSpPr>
        <p:spPr>
          <a:xfrm flipV="1">
            <a:off x="5603359" y="627321"/>
            <a:ext cx="1350334" cy="74427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699422D-DFEF-7120-02EA-8EBDF9CE3439}"/>
              </a:ext>
            </a:extLst>
          </p:cNvPr>
          <p:cNvSpPr/>
          <p:nvPr/>
        </p:nvSpPr>
        <p:spPr>
          <a:xfrm>
            <a:off x="6953693" y="318976"/>
            <a:ext cx="4518837" cy="6166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BEE2E31-AB1D-1978-E618-5321F68E677D}"/>
              </a:ext>
            </a:extLst>
          </p:cNvPr>
          <p:cNvCxnSpPr>
            <a:cxnSpLocks/>
            <a:stCxn id="7" idx="3"/>
            <a:endCxn id="25" idx="1"/>
          </p:cNvCxnSpPr>
          <p:nvPr/>
        </p:nvCxnSpPr>
        <p:spPr>
          <a:xfrm>
            <a:off x="5603359" y="1371599"/>
            <a:ext cx="1307804" cy="4253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7BEBE4D-E685-6538-868F-D66C5F2CCA64}"/>
              </a:ext>
            </a:extLst>
          </p:cNvPr>
          <p:cNvSpPr/>
          <p:nvPr/>
        </p:nvSpPr>
        <p:spPr>
          <a:xfrm>
            <a:off x="6911163" y="1105786"/>
            <a:ext cx="5039832" cy="6166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B3E5FF0-B5F9-33D9-5805-5C2AF7B758A6}"/>
              </a:ext>
            </a:extLst>
          </p:cNvPr>
          <p:cNvCxnSpPr>
            <a:cxnSpLocks/>
            <a:stCxn id="9" idx="3"/>
            <a:endCxn id="32" idx="1"/>
          </p:cNvCxnSpPr>
          <p:nvPr/>
        </p:nvCxnSpPr>
        <p:spPr>
          <a:xfrm flipV="1">
            <a:off x="5762849" y="2488019"/>
            <a:ext cx="1286537" cy="76022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1BFA7FD-E69B-6DCA-7443-80787BDCA028}"/>
              </a:ext>
            </a:extLst>
          </p:cNvPr>
          <p:cNvSpPr/>
          <p:nvPr/>
        </p:nvSpPr>
        <p:spPr>
          <a:xfrm>
            <a:off x="7049386" y="2179674"/>
            <a:ext cx="4518837" cy="6166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4150C1C-D8FD-DB2F-D358-751E7A88A169}"/>
              </a:ext>
            </a:extLst>
          </p:cNvPr>
          <p:cNvCxnSpPr>
            <a:cxnSpLocks/>
            <a:stCxn id="9" idx="3"/>
            <a:endCxn id="35" idx="1"/>
          </p:cNvCxnSpPr>
          <p:nvPr/>
        </p:nvCxnSpPr>
        <p:spPr>
          <a:xfrm>
            <a:off x="5762849" y="3248246"/>
            <a:ext cx="1307802" cy="1595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4EDB37F-DCFD-6CAE-3E01-03BF903EF0FE}"/>
              </a:ext>
            </a:extLst>
          </p:cNvPr>
          <p:cNvSpPr/>
          <p:nvPr/>
        </p:nvSpPr>
        <p:spPr>
          <a:xfrm>
            <a:off x="7070651" y="2955851"/>
            <a:ext cx="4518837" cy="6166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…?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DAC4044-E4EF-8A24-E3D9-6AA1BCF177D6}"/>
              </a:ext>
            </a:extLst>
          </p:cNvPr>
          <p:cNvCxnSpPr>
            <a:cxnSpLocks/>
            <a:stCxn id="9" idx="3"/>
            <a:endCxn id="38" idx="1"/>
          </p:cNvCxnSpPr>
          <p:nvPr/>
        </p:nvCxnSpPr>
        <p:spPr>
          <a:xfrm>
            <a:off x="5762849" y="3248246"/>
            <a:ext cx="1329067" cy="85592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7614C2E-4184-663D-8362-5F791EFA4179}"/>
              </a:ext>
            </a:extLst>
          </p:cNvPr>
          <p:cNvSpPr/>
          <p:nvPr/>
        </p:nvSpPr>
        <p:spPr>
          <a:xfrm>
            <a:off x="7091916" y="3795823"/>
            <a:ext cx="4518837" cy="6166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6EB3135-A08E-3AF2-57B4-CB87F10D29B9}"/>
              </a:ext>
            </a:extLst>
          </p:cNvPr>
          <p:cNvCxnSpPr>
            <a:cxnSpLocks/>
            <a:endCxn id="41" idx="1"/>
          </p:cNvCxnSpPr>
          <p:nvPr/>
        </p:nvCxnSpPr>
        <p:spPr>
          <a:xfrm flipV="1">
            <a:off x="5954233" y="5279066"/>
            <a:ext cx="1041991" cy="9037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045481F-176C-F274-F870-49B8F7D6CD51}"/>
              </a:ext>
            </a:extLst>
          </p:cNvPr>
          <p:cNvSpPr/>
          <p:nvPr/>
        </p:nvSpPr>
        <p:spPr>
          <a:xfrm>
            <a:off x="6996224" y="4848447"/>
            <a:ext cx="4688957" cy="8612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62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2" grpId="0" animBg="1"/>
      <p:bldP spid="19" grpId="0" animBg="1"/>
      <p:bldP spid="25" grpId="0" animBg="1"/>
      <p:bldP spid="32" grpId="0" animBg="1"/>
      <p:bldP spid="35" grpId="0" animBg="1"/>
      <p:bldP spid="38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阿里巴巴普惠体 Medium"/>
        <a:ea typeface="阿里巴巴普惠体 Medium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67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Office Theme</vt:lpstr>
      <vt:lpstr>1_Office 主题​​</vt:lpstr>
      <vt:lpstr>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52</cp:revision>
  <dcterms:created xsi:type="dcterms:W3CDTF">2023-07-13T09:30:50Z</dcterms:created>
  <dcterms:modified xsi:type="dcterms:W3CDTF">2025-10-04T04:16:20Z</dcterms:modified>
</cp:coreProperties>
</file>