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4"/>
  </p:notesMasterIdLst>
  <p:sldIdLst>
    <p:sldId id="266" r:id="rId4"/>
    <p:sldId id="276" r:id="rId5"/>
    <p:sldId id="321" r:id="rId6"/>
    <p:sldId id="322" r:id="rId7"/>
    <p:sldId id="324" r:id="rId8"/>
    <p:sldId id="323" r:id="rId9"/>
    <p:sldId id="257" r:id="rId10"/>
    <p:sldId id="286" r:id="rId11"/>
    <p:sldId id="289" r:id="rId12"/>
    <p:sldId id="287" r:id="rId13"/>
    <p:sldId id="290" r:id="rId14"/>
    <p:sldId id="288" r:id="rId15"/>
    <p:sldId id="325" r:id="rId16"/>
    <p:sldId id="326" r:id="rId17"/>
    <p:sldId id="284" r:id="rId18"/>
    <p:sldId id="285" r:id="rId19"/>
    <p:sldId id="327" r:id="rId20"/>
    <p:sldId id="328" r:id="rId21"/>
    <p:sldId id="28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3E90-533E-4ED1-B746-4C37C8C8D64B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C792-8F32-4427-A1C5-F436D0D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06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35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098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89079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328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4323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9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832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0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8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3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502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028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411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9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01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230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17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140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4742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36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0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451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16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402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03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673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639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136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528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337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08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0240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177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5442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063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80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87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740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33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494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09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155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5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4.xml"/><Relationship Id="rId7" Type="http://schemas.openxmlformats.org/officeDocument/2006/relationships/slide" Target="slide1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5.xml"/><Relationship Id="rId7" Type="http://schemas.openxmlformats.org/officeDocument/2006/relationships/slide" Target="slide1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.wdp"/><Relationship Id="rId18" Type="http://schemas.openxmlformats.org/officeDocument/2006/relationships/image" Target="../media/image35.jpe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4.wav"/><Relationship Id="rId16" Type="http://schemas.openxmlformats.org/officeDocument/2006/relationships/slide" Target="slide17.xml"/><Relationship Id="rId1" Type="http://schemas.microsoft.com/office/2007/relationships/media" Target="../media/media4.wav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2.png"/><Relationship Id="rId19" Type="http://schemas.openxmlformats.org/officeDocument/2006/relationships/image" Target="../media/image36.jpeg"/><Relationship Id="rId4" Type="http://schemas.openxmlformats.org/officeDocument/2006/relationships/audio" Target="../media/media5.mp3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.wdp"/><Relationship Id="rId18" Type="http://schemas.openxmlformats.org/officeDocument/2006/relationships/image" Target="../media/image35.jpeg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4.wav"/><Relationship Id="rId16" Type="http://schemas.openxmlformats.org/officeDocument/2006/relationships/slide" Target="slide18.xml"/><Relationship Id="rId1" Type="http://schemas.microsoft.com/office/2007/relationships/media" Target="../media/media4.wav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2.png"/><Relationship Id="rId19" Type="http://schemas.openxmlformats.org/officeDocument/2006/relationships/image" Target="../media/image36.jpeg"/><Relationship Id="rId4" Type="http://schemas.openxmlformats.org/officeDocument/2006/relationships/audio" Target="../media/media5.mp3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2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368" y="130319"/>
            <a:ext cx="1687432" cy="168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3149E-4C1B-A3C4-F016-616B8186DA88}"/>
              </a:ext>
            </a:extLst>
          </p:cNvPr>
          <p:cNvSpPr txBox="1"/>
          <p:nvPr/>
        </p:nvSpPr>
        <p:spPr>
          <a:xfrm>
            <a:off x="1897732" y="335523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C3E-E32D-7F54-4BE2-FFD55EB5C487}"/>
              </a:ext>
            </a:extLst>
          </p:cNvPr>
          <p:cNvSpPr/>
          <p:nvPr/>
        </p:nvSpPr>
        <p:spPr>
          <a:xfrm>
            <a:off x="1363376" y="513038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C9A20-035C-0F35-2EDC-0EADDD99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80" y="1916462"/>
            <a:ext cx="5620828" cy="4356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29AE09-6390-C70D-31BE-9D2420BA480C}"/>
              </a:ext>
            </a:extLst>
          </p:cNvPr>
          <p:cNvSpPr/>
          <p:nvPr/>
        </p:nvSpPr>
        <p:spPr>
          <a:xfrm>
            <a:off x="6257794" y="1640688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3ECAE9-A741-2546-7589-9B795BA09866}"/>
              </a:ext>
            </a:extLst>
          </p:cNvPr>
          <p:cNvSpPr/>
          <p:nvPr/>
        </p:nvSpPr>
        <p:spPr>
          <a:xfrm>
            <a:off x="5103908" y="3070346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A5F68F-1DD5-18A6-C264-E0F1AEE8ECFF}"/>
              </a:ext>
            </a:extLst>
          </p:cNvPr>
          <p:cNvGrpSpPr/>
          <p:nvPr/>
        </p:nvGrpSpPr>
        <p:grpSpPr>
          <a:xfrm>
            <a:off x="8088271" y="2294350"/>
            <a:ext cx="3078548" cy="523220"/>
            <a:chOff x="8088271" y="2188024"/>
            <a:chExt cx="3078548" cy="52322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FA248D-3B8A-741A-B168-F8D21F53E03C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088271" y="2508335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5A0FDD-0E6E-22C0-F702-E19C105FB79B}"/>
                </a:ext>
              </a:extLst>
            </p:cNvPr>
            <p:cNvSpPr txBox="1"/>
            <p:nvPr/>
          </p:nvSpPr>
          <p:spPr>
            <a:xfrm>
              <a:off x="9428843" y="2188024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E211A9-11A3-8497-43C4-6D51460F47EB}"/>
              </a:ext>
            </a:extLst>
          </p:cNvPr>
          <p:cNvGrpSpPr/>
          <p:nvPr/>
        </p:nvGrpSpPr>
        <p:grpSpPr>
          <a:xfrm>
            <a:off x="1428145" y="3723102"/>
            <a:ext cx="4037270" cy="523220"/>
            <a:chOff x="1066638" y="3616776"/>
            <a:chExt cx="4037270" cy="52322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B9F810-F9DA-8EFA-E717-6130514A1A5E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2509621" y="3937993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5EAA1E-6EF3-CFFB-FD4E-D60D86A0C654}"/>
                </a:ext>
              </a:extLst>
            </p:cNvPr>
            <p:cNvSpPr txBox="1"/>
            <p:nvPr/>
          </p:nvSpPr>
          <p:spPr>
            <a:xfrm>
              <a:off x="1066638" y="3616776"/>
              <a:ext cx="150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3EC13B-DA01-F495-0249-C5345183240A}"/>
              </a:ext>
            </a:extLst>
          </p:cNvPr>
          <p:cNvSpPr txBox="1"/>
          <p:nvPr/>
        </p:nvSpPr>
        <p:spPr>
          <a:xfrm>
            <a:off x="5085336" y="21062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FCC21-343C-14C2-6F3A-9AB2D65E1425}"/>
              </a:ext>
            </a:extLst>
          </p:cNvPr>
          <p:cNvSpPr txBox="1"/>
          <p:nvPr/>
        </p:nvSpPr>
        <p:spPr>
          <a:xfrm>
            <a:off x="7423733" y="26295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4DCED-9874-7B68-D459-0D6FA994A7EE}"/>
              </a:ext>
            </a:extLst>
          </p:cNvPr>
          <p:cNvSpPr txBox="1"/>
          <p:nvPr/>
        </p:nvSpPr>
        <p:spPr>
          <a:xfrm>
            <a:off x="3950022" y="3535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15E71-C7FC-8598-651A-0E33FA992147}"/>
              </a:ext>
            </a:extLst>
          </p:cNvPr>
          <p:cNvSpPr txBox="1"/>
          <p:nvPr/>
        </p:nvSpPr>
        <p:spPr>
          <a:xfrm>
            <a:off x="6441227" y="40585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6FFD7B-E433-254D-720C-89E862FD77E3}"/>
              </a:ext>
            </a:extLst>
          </p:cNvPr>
          <p:cNvSpPr txBox="1"/>
          <p:nvPr/>
        </p:nvSpPr>
        <p:spPr>
          <a:xfrm>
            <a:off x="8382818" y="459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C2E8D-0DD4-0B58-B502-73850FF30971}"/>
              </a:ext>
            </a:extLst>
          </p:cNvPr>
          <p:cNvGrpSpPr/>
          <p:nvPr/>
        </p:nvGrpSpPr>
        <p:grpSpPr>
          <a:xfrm>
            <a:off x="195930" y="216100"/>
            <a:ext cx="11881770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id="{5A01118D-FA51-2D71-CCF1-AFF7A0574492}"/>
                </a:ext>
              </a:extLst>
            </p:cNvPr>
            <p:cNvSpPr/>
            <p:nvPr/>
          </p:nvSpPr>
          <p:spPr>
            <a:xfrm>
              <a:off x="502798" y="617445"/>
              <a:ext cx="4245756" cy="5621391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11BC42-3E64-02C7-E115-1B38934842A3}"/>
              </a:ext>
            </a:extLst>
          </p:cNvPr>
          <p:cNvSpPr txBox="1"/>
          <p:nvPr/>
        </p:nvSpPr>
        <p:spPr>
          <a:xfrm>
            <a:off x="1377073" y="474124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77EC0-17C6-9568-0E4B-B72D92174B19}"/>
              </a:ext>
            </a:extLst>
          </p:cNvPr>
          <p:cNvSpPr txBox="1"/>
          <p:nvPr/>
        </p:nvSpPr>
        <p:spPr>
          <a:xfrm>
            <a:off x="1543494" y="1890560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06AA7-5409-CC08-C5F7-7CC38B1594D2}"/>
              </a:ext>
            </a:extLst>
          </p:cNvPr>
          <p:cNvSpPr txBox="1"/>
          <p:nvPr/>
        </p:nvSpPr>
        <p:spPr>
          <a:xfrm>
            <a:off x="5670978" y="1890560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16 – 9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E41E3-E6B8-4B7A-0616-ADB59395E060}"/>
              </a:ext>
            </a:extLst>
          </p:cNvPr>
          <p:cNvSpPr/>
          <p:nvPr/>
        </p:nvSpPr>
        <p:spPr>
          <a:xfrm>
            <a:off x="813870" y="606988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FB2009-F294-18CE-7805-9C306FC17E7D}"/>
              </a:ext>
            </a:extLst>
          </p:cNvPr>
          <p:cNvGrpSpPr/>
          <p:nvPr/>
        </p:nvGrpSpPr>
        <p:grpSpPr>
          <a:xfrm>
            <a:off x="2498525" y="4414993"/>
            <a:ext cx="6858000" cy="1930400"/>
            <a:chOff x="3089728" y="4553471"/>
            <a:chExt cx="6858000" cy="1930400"/>
          </a:xfrm>
        </p:grpSpPr>
        <p:pic>
          <p:nvPicPr>
            <p:cNvPr id="16" name="Picture 2" descr="Flower Cartoon High Res Stock Images | Shutterstock">
              <a:extLst>
                <a:ext uri="{FF2B5EF4-FFF2-40B4-BE49-F238E27FC236}">
                  <a16:creationId xmlns:a16="http://schemas.microsoft.com/office/drawing/2014/main" id="{84925D50-2B65-55E9-47AB-553D8F73D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Cartoon High Res Stock Images | Shutterstock">
              <a:extLst>
                <a:ext uri="{FF2B5EF4-FFF2-40B4-BE49-F238E27FC236}">
                  <a16:creationId xmlns:a16="http://schemas.microsoft.com/office/drawing/2014/main" id="{04D5093C-E0AF-6CD1-7597-1F26C0457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975873-9C92-C306-8537-E8185EE40DCB}"/>
              </a:ext>
            </a:extLst>
          </p:cNvPr>
          <p:cNvCxnSpPr>
            <a:cxnSpLocks/>
          </p:cNvCxnSpPr>
          <p:nvPr/>
        </p:nvCxnSpPr>
        <p:spPr>
          <a:xfrm>
            <a:off x="1494963" y="1019767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B5AEC8-6065-89B7-9466-0AF7EBAE3F9F}"/>
              </a:ext>
            </a:extLst>
          </p:cNvPr>
          <p:cNvCxnSpPr>
            <a:cxnSpLocks/>
          </p:cNvCxnSpPr>
          <p:nvPr/>
        </p:nvCxnSpPr>
        <p:spPr>
          <a:xfrm>
            <a:off x="9164232" y="962617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E83CA8-DE06-A984-B996-E0B704F8CB99}"/>
              </a:ext>
            </a:extLst>
          </p:cNvPr>
          <p:cNvCxnSpPr>
            <a:cxnSpLocks/>
          </p:cNvCxnSpPr>
          <p:nvPr/>
        </p:nvCxnSpPr>
        <p:spPr>
          <a:xfrm>
            <a:off x="5181313" y="981667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B31B78-A91C-8768-CBF9-9D3535C7323B}"/>
              </a:ext>
            </a:extLst>
          </p:cNvPr>
          <p:cNvCxnSpPr>
            <a:cxnSpLocks/>
          </p:cNvCxnSpPr>
          <p:nvPr/>
        </p:nvCxnSpPr>
        <p:spPr>
          <a:xfrm>
            <a:off x="1456863" y="1583169"/>
            <a:ext cx="37152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9226106-337B-48D9-26A0-EE93E368970D}"/>
              </a:ext>
            </a:extLst>
          </p:cNvPr>
          <p:cNvSpPr/>
          <p:nvPr/>
        </p:nvSpPr>
        <p:spPr>
          <a:xfrm>
            <a:off x="1252626" y="652196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4AAA-F49B-3A73-68D8-81C00FE640D2}"/>
              </a:ext>
            </a:extLst>
          </p:cNvPr>
          <p:cNvSpPr txBox="1"/>
          <p:nvPr/>
        </p:nvSpPr>
        <p:spPr>
          <a:xfrm>
            <a:off x="1881729" y="621302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&gt;, &lt;,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CE10A-9BA5-3AC9-7446-FC01E329BFFE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9DF728-B4E4-4BF3-657C-F86124475F15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F0D990-FB47-6689-9773-422031780FA0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935F377-5C92-8813-D91F-A36810996095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2C90AA-7415-A5D9-8F56-F4B34DD0A790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A27169-702A-50A0-7863-DF4CD4B99FCF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9503F3-F7DE-D3B4-A109-AE6A0F637BDA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355204B-DBD2-0495-A5BC-B7CE8C4954DB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7D96AF1-E492-B32D-ED4F-D5237C19A81F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E068763-A21C-459E-C059-5F4780A43A1C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49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0FF8846E-39CF-985F-5CC8-FE09B863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F652257-12B4-175A-6E59-1A446F6ADB14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9323E1C-5F93-4FE3-96EA-C5AFB36CEF4B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1414B3-4091-1078-5777-0E8B09696DB3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8ED217D-E743-AC2A-B61A-D09CC0A39081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2F9209-A8AA-2AA2-8585-50DF33C06CE1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AA2F50-855B-C4A0-EC64-AD8DF1BA3BD7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D20500-1BEE-F1A7-4904-DA26FB8E86BA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34D80F-D691-F4DB-EDA1-70B4D8DA6CE0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592C51-296A-AE3B-5682-35B7FE60015F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980BCD-6DB9-1B44-EC6D-F497E623DB63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069AB60-B0D6-5FBD-A26A-606882DB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7" y="2934675"/>
            <a:ext cx="780355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2"/>
            <a:ext cx="6821850" cy="5457218"/>
          </a:xfrm>
          <a:prstGeom prst="rect">
            <a:avLst/>
          </a:prstGeom>
        </p:spPr>
      </p:pic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5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2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4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17A170-0061-D8F8-04FC-283FAC5B9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44" y="0"/>
            <a:ext cx="1069331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767247" y="432096"/>
              <a:ext cx="4394192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4181474" y="1080794"/>
            <a:ext cx="418147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– 9 = ? 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2997502"/>
            <a:ext cx="5581366" cy="1701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702220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4778972"/>
            <a:ext cx="5581366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3" y="3027389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1414978" y="3248064"/>
            <a:ext cx="386046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3097851" y="5188429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7521095" y="3391785"/>
            <a:ext cx="339034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074989" y="5151698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75907" y="36341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5032" y="34308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40337" y="52483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1455494" y="740580"/>
            <a:ext cx="8302168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96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 – 7 = ?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8" y="2951314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786652" y="2844406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096361" y="3378483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3101985" y="5240178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960913" y="3396279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999842" y="5207910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77440" y="51819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87056" y="33695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8310" y="32559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76" y="97275"/>
            <a:ext cx="9237831" cy="7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08EFC5-B057-4387-8694-800B9985BB9B}"/>
              </a:ext>
            </a:extLst>
          </p:cNvPr>
          <p:cNvGrpSpPr/>
          <p:nvPr/>
        </p:nvGrpSpPr>
        <p:grpSpPr>
          <a:xfrm>
            <a:off x="162871" y="222700"/>
            <a:ext cx="5610733" cy="2843137"/>
            <a:chOff x="5539527" y="-288430"/>
            <a:chExt cx="5610733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73AF-DA31-4980-8944-8C7C1A877759}"/>
                </a:ext>
              </a:extLst>
            </p:cNvPr>
            <p:cNvSpPr txBox="1"/>
            <p:nvPr/>
          </p:nvSpPr>
          <p:spPr>
            <a:xfrm>
              <a:off x="5729549" y="420305"/>
              <a:ext cx="5374868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 chiếc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thật là ngon !</a:t>
              </a:r>
            </a:p>
          </p:txBody>
        </p:sp>
      </p:grpSp>
      <p:pic>
        <p:nvPicPr>
          <p:cNvPr id="12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1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3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7" y="4264689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EB8F4836-37DA-42E4-87EF-DFADF0A1B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354055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1616" y="4169661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11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CF7B9-B71C-EFFA-829E-45F90882D83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4" y="1809750"/>
            <a:ext cx="4738915" cy="3790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5451A-521D-B71A-7E5A-56A3E1835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6645" y="243015"/>
            <a:ext cx="6480610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3261362" y="473863"/>
              <a:ext cx="343440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15 – 5 = ?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35276" y="341642"/>
                <a:ext cx="6877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7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1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3268506" y="402426"/>
                <a:ext cx="3434406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13 – 4 = ?</a:t>
                </a: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196761" y="2483950"/>
            <a:ext cx="1736176" cy="1496332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261943" y="4637169"/>
            <a:ext cx="1736176" cy="1540675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26991" y="4562856"/>
            <a:ext cx="1670421" cy="1598277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033F98-D29F-CC36-918F-01F5490E548B}"/>
              </a:ext>
            </a:extLst>
          </p:cNvPr>
          <p:cNvGrpSpPr/>
          <p:nvPr/>
        </p:nvGrpSpPr>
        <p:grpSpPr>
          <a:xfrm>
            <a:off x="57479" y="72356"/>
            <a:ext cx="11940640" cy="2148475"/>
            <a:chOff x="43109" y="85990"/>
            <a:chExt cx="8955480" cy="16113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494FD56-6031-30C1-EBD3-D8BFA61ED704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469D7A8D-AC90-821C-807E-ACF7EF71BEE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85" name="Google Shape;2105;p47">
                  <a:extLst>
                    <a:ext uri="{FF2B5EF4-FFF2-40B4-BE49-F238E27FC236}">
                      <a16:creationId xmlns:a16="http://schemas.microsoft.com/office/drawing/2014/main" id="{DA3FBF7E-E84E-7E93-863D-5C618E6F7EF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F8CBEE7-4D51-C2A8-57D9-B137FF524BE2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8"/>
                            <a:gd name="connsiteY0" fmla="*/ 0 h 1627807"/>
                            <a:gd name="connsiteX1" fmla="*/ 370739 w 10427048"/>
                            <a:gd name="connsiteY1" fmla="*/ 0 h 1627807"/>
                            <a:gd name="connsiteX2" fmla="*/ 1054290 w 10427048"/>
                            <a:gd name="connsiteY2" fmla="*/ 0 h 1627807"/>
                            <a:gd name="connsiteX3" fmla="*/ 1842112 w 10427048"/>
                            <a:gd name="connsiteY3" fmla="*/ 0 h 1627807"/>
                            <a:gd name="connsiteX4" fmla="*/ 2629933 w 10427048"/>
                            <a:gd name="connsiteY4" fmla="*/ 0 h 1627807"/>
                            <a:gd name="connsiteX5" fmla="*/ 3313484 w 10427048"/>
                            <a:gd name="connsiteY5" fmla="*/ 0 h 1627807"/>
                            <a:gd name="connsiteX6" fmla="*/ 3892765 w 10427048"/>
                            <a:gd name="connsiteY6" fmla="*/ 0 h 1627807"/>
                            <a:gd name="connsiteX7" fmla="*/ 4680586 w 10427048"/>
                            <a:gd name="connsiteY7" fmla="*/ 0 h 1627807"/>
                            <a:gd name="connsiteX8" fmla="*/ 5051325 w 10427048"/>
                            <a:gd name="connsiteY8" fmla="*/ 0 h 1627807"/>
                            <a:gd name="connsiteX9" fmla="*/ 5526335 w 10427048"/>
                            <a:gd name="connsiteY9" fmla="*/ 0 h 1627807"/>
                            <a:gd name="connsiteX10" fmla="*/ 6001345 w 10427048"/>
                            <a:gd name="connsiteY10" fmla="*/ 0 h 1627807"/>
                            <a:gd name="connsiteX11" fmla="*/ 6372085 w 10427048"/>
                            <a:gd name="connsiteY11" fmla="*/ 0 h 1627807"/>
                            <a:gd name="connsiteX12" fmla="*/ 6951365 w 10427048"/>
                            <a:gd name="connsiteY12" fmla="*/ 0 h 1627807"/>
                            <a:gd name="connsiteX13" fmla="*/ 7322105 w 10427048"/>
                            <a:gd name="connsiteY13" fmla="*/ 0 h 1627807"/>
                            <a:gd name="connsiteX14" fmla="*/ 7901385 w 10427048"/>
                            <a:gd name="connsiteY14" fmla="*/ 0 h 1627807"/>
                            <a:gd name="connsiteX15" fmla="*/ 8584936 w 10427048"/>
                            <a:gd name="connsiteY15" fmla="*/ 0 h 1627807"/>
                            <a:gd name="connsiteX16" fmla="*/ 9372758 w 10427048"/>
                            <a:gd name="connsiteY16" fmla="*/ 0 h 1627807"/>
                            <a:gd name="connsiteX17" fmla="*/ 10427048 w 10427048"/>
                            <a:gd name="connsiteY17" fmla="*/ 0 h 1627807"/>
                            <a:gd name="connsiteX18" fmla="*/ 10427048 w 10427048"/>
                            <a:gd name="connsiteY18" fmla="*/ 558880 h 1627807"/>
                            <a:gd name="connsiteX19" fmla="*/ 10427048 w 10427048"/>
                            <a:gd name="connsiteY19" fmla="*/ 1068927 h 1627807"/>
                            <a:gd name="connsiteX20" fmla="*/ 10427048 w 10427048"/>
                            <a:gd name="connsiteY20" fmla="*/ 1627807 h 1627807"/>
                            <a:gd name="connsiteX21" fmla="*/ 9952038 w 10427048"/>
                            <a:gd name="connsiteY21" fmla="*/ 1627807 h 1627807"/>
                            <a:gd name="connsiteX22" fmla="*/ 9268487 w 10427048"/>
                            <a:gd name="connsiteY22" fmla="*/ 1627807 h 1627807"/>
                            <a:gd name="connsiteX23" fmla="*/ 8793477 w 10427048"/>
                            <a:gd name="connsiteY23" fmla="*/ 1627807 h 1627807"/>
                            <a:gd name="connsiteX24" fmla="*/ 8214197 w 10427048"/>
                            <a:gd name="connsiteY24" fmla="*/ 1627807 h 1627807"/>
                            <a:gd name="connsiteX25" fmla="*/ 7530646 w 10427048"/>
                            <a:gd name="connsiteY25" fmla="*/ 1627807 h 1627807"/>
                            <a:gd name="connsiteX26" fmla="*/ 7264177 w 10427048"/>
                            <a:gd name="connsiteY26" fmla="*/ 1627807 h 1627807"/>
                            <a:gd name="connsiteX27" fmla="*/ 6684896 w 10427048"/>
                            <a:gd name="connsiteY27" fmla="*/ 1627807 h 1627807"/>
                            <a:gd name="connsiteX28" fmla="*/ 6001345 w 10427048"/>
                            <a:gd name="connsiteY28" fmla="*/ 1627807 h 1627807"/>
                            <a:gd name="connsiteX29" fmla="*/ 5317794 w 10427048"/>
                            <a:gd name="connsiteY29" fmla="*/ 1627807 h 1627807"/>
                            <a:gd name="connsiteX30" fmla="*/ 4947055 w 10427048"/>
                            <a:gd name="connsiteY30" fmla="*/ 1627807 h 1627807"/>
                            <a:gd name="connsiteX31" fmla="*/ 4472045 w 10427048"/>
                            <a:gd name="connsiteY31" fmla="*/ 1627807 h 1627807"/>
                            <a:gd name="connsiteX32" fmla="*/ 3892765 w 10427048"/>
                            <a:gd name="connsiteY32" fmla="*/ 1627807 h 1627807"/>
                            <a:gd name="connsiteX33" fmla="*/ 3522025 w 10427048"/>
                            <a:gd name="connsiteY33" fmla="*/ 1627807 h 1627807"/>
                            <a:gd name="connsiteX34" fmla="*/ 2942745 w 10427048"/>
                            <a:gd name="connsiteY34" fmla="*/ 1627807 h 1627807"/>
                            <a:gd name="connsiteX35" fmla="*/ 2363464 w 10427048"/>
                            <a:gd name="connsiteY35" fmla="*/ 1627807 h 1627807"/>
                            <a:gd name="connsiteX36" fmla="*/ 1679913 w 10427048"/>
                            <a:gd name="connsiteY36" fmla="*/ 1627807 h 1627807"/>
                            <a:gd name="connsiteX37" fmla="*/ 996362 w 10427048"/>
                            <a:gd name="connsiteY37" fmla="*/ 1627807 h 1627807"/>
                            <a:gd name="connsiteX38" fmla="*/ 625623 w 10427048"/>
                            <a:gd name="connsiteY38" fmla="*/ 1627807 h 1627807"/>
                            <a:gd name="connsiteX39" fmla="*/ 0 w 10427048"/>
                            <a:gd name="connsiteY39" fmla="*/ 1627807 h 1627807"/>
                            <a:gd name="connsiteX40" fmla="*/ 0 w 10427048"/>
                            <a:gd name="connsiteY40" fmla="*/ 1101483 h 1627807"/>
                            <a:gd name="connsiteX41" fmla="*/ 0 w 10427048"/>
                            <a:gd name="connsiteY41" fmla="*/ 591437 h 1627807"/>
                            <a:gd name="connsiteX42" fmla="*/ 0 w 10427048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8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3332" y="50694"/>
                                <a:pt x="3892765" y="0"/>
                              </a:cubicBezTo>
                              <a:cubicBezTo>
                                <a:pt x="4182198" y="-50694"/>
                                <a:pt x="4426196" y="90823"/>
                                <a:pt x="4680586" y="0"/>
                              </a:cubicBezTo>
                              <a:cubicBezTo>
                                <a:pt x="4934976" y="-90823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0005" y="39322"/>
                                <a:pt x="6372085" y="0"/>
                              </a:cubicBezTo>
                              <a:cubicBezTo>
                                <a:pt x="6554165" y="-39322"/>
                                <a:pt x="6744580" y="20168"/>
                                <a:pt x="6951365" y="0"/>
                              </a:cubicBezTo>
                              <a:cubicBezTo>
                                <a:pt x="7158150" y="-20168"/>
                                <a:pt x="7171483" y="2788"/>
                                <a:pt x="7322105" y="0"/>
                              </a:cubicBezTo>
                              <a:cubicBezTo>
                                <a:pt x="7472727" y="-2788"/>
                                <a:pt x="7708912" y="42679"/>
                                <a:pt x="7901385" y="0"/>
                              </a:cubicBezTo>
                              <a:cubicBezTo>
                                <a:pt x="8093858" y="-42679"/>
                                <a:pt x="8398536" y="732"/>
                                <a:pt x="8584936" y="0"/>
                              </a:cubicBezTo>
                              <a:cubicBezTo>
                                <a:pt x="8771336" y="-732"/>
                                <a:pt x="9034919" y="13238"/>
                                <a:pt x="9372758" y="0"/>
                              </a:cubicBezTo>
                              <a:cubicBezTo>
                                <a:pt x="9710597" y="-13238"/>
                                <a:pt x="10145836" y="116504"/>
                                <a:pt x="10427048" y="0"/>
                              </a:cubicBezTo>
                              <a:cubicBezTo>
                                <a:pt x="10493719" y="179319"/>
                                <a:pt x="10380718" y="346951"/>
                                <a:pt x="10427048" y="558880"/>
                              </a:cubicBezTo>
                              <a:cubicBezTo>
                                <a:pt x="10473378" y="770809"/>
                                <a:pt x="10424973" y="962590"/>
                                <a:pt x="10427048" y="1068927"/>
                              </a:cubicBezTo>
                              <a:cubicBezTo>
                                <a:pt x="10429123" y="1175264"/>
                                <a:pt x="10394361" y="1458132"/>
                                <a:pt x="10427048" y="1627807"/>
                              </a:cubicBezTo>
                              <a:cubicBezTo>
                                <a:pt x="10297867" y="1637641"/>
                                <a:pt x="10167324" y="1611428"/>
                                <a:pt x="9952038" y="1627807"/>
                              </a:cubicBezTo>
                              <a:cubicBezTo>
                                <a:pt x="9736752" y="1644186"/>
                                <a:pt x="9472864" y="1610939"/>
                                <a:pt x="9268487" y="1627807"/>
                              </a:cubicBezTo>
                              <a:cubicBezTo>
                                <a:pt x="9064110" y="1644675"/>
                                <a:pt x="9016709" y="1597107"/>
                                <a:pt x="8793477" y="1627807"/>
                              </a:cubicBezTo>
                              <a:cubicBezTo>
                                <a:pt x="8570245" y="1658507"/>
                                <a:pt x="8380377" y="1609481"/>
                                <a:pt x="8214197" y="1627807"/>
                              </a:cubicBezTo>
                              <a:cubicBezTo>
                                <a:pt x="8048017" y="1646133"/>
                                <a:pt x="7804428" y="1588746"/>
                                <a:pt x="7530646" y="1627807"/>
                              </a:cubicBezTo>
                              <a:cubicBezTo>
                                <a:pt x="7256864" y="1666868"/>
                                <a:pt x="7332574" y="1616744"/>
                                <a:pt x="7264177" y="1627807"/>
                              </a:cubicBezTo>
                              <a:cubicBezTo>
                                <a:pt x="7195780" y="1638870"/>
                                <a:pt x="6859827" y="1607794"/>
                                <a:pt x="6684896" y="1627807"/>
                              </a:cubicBezTo>
                              <a:cubicBezTo>
                                <a:pt x="6509965" y="164782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181849" y="1606928"/>
                                <a:pt x="3892765" y="1627807"/>
                              </a:cubicBezTo>
                              <a:cubicBezTo>
                                <a:pt x="3603681" y="1648686"/>
                                <a:pt x="3643487" y="1586406"/>
                                <a:pt x="3522025" y="1627807"/>
                              </a:cubicBezTo>
                              <a:cubicBezTo>
                                <a:pt x="3400563" y="1669208"/>
                                <a:pt x="3166295" y="1608365"/>
                                <a:pt x="2942745" y="1627807"/>
                              </a:cubicBezTo>
                              <a:cubicBezTo>
                                <a:pt x="2719195" y="1647249"/>
                                <a:pt x="2534841" y="1589097"/>
                                <a:pt x="2363464" y="1627807"/>
                              </a:cubicBezTo>
                              <a:cubicBezTo>
                                <a:pt x="2192087" y="1666517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C9217A-F002-4CBC-34C1-FD13B89B137E}"/>
                  </a:ext>
                </a:extLst>
              </p:cNvPr>
              <p:cNvSpPr txBox="1"/>
              <p:nvPr/>
            </p:nvSpPr>
            <p:spPr>
              <a:xfrm>
                <a:off x="3261362" y="473863"/>
                <a:ext cx="3434406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8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F2F55941-A3F1-D455-CA3B-3810A5E2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09" y="128121"/>
              <a:ext cx="1722272" cy="1569225"/>
            </a:xfrm>
            <a:prstGeom prst="rect">
              <a:avLst/>
            </a:prstGeom>
          </p:spPr>
        </p:pic>
      </p:grpSp>
      <p:sp>
        <p:nvSpPr>
          <p:cNvPr id="36" name="Arrow: Right 35">
            <a:hlinkClick r:id="rId11" action="ppaction://hlinksldjump"/>
            <a:extLst>
              <a:ext uri="{FF2B5EF4-FFF2-40B4-BE49-F238E27FC236}">
                <a16:creationId xmlns:a16="http://schemas.microsoft.com/office/drawing/2014/main" id="{6BAB617F-26BA-70B1-2DED-2017C806856E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C1F9F62-9579-3D9C-D074-D96B8529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9" y="2239168"/>
            <a:ext cx="8537084" cy="2260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BD4522-1042-DA3E-F80C-CEB6F4DE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09" y="745103"/>
            <a:ext cx="7510923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42143-A566-777B-DECA-1187EDD238B8}"/>
              </a:ext>
            </a:extLst>
          </p:cNvPr>
          <p:cNvSpPr txBox="1"/>
          <p:nvPr/>
        </p:nvSpPr>
        <p:spPr>
          <a:xfrm>
            <a:off x="2239697" y="1185775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E93C98-1BE9-AC3E-7E4C-F35619E3B51E}"/>
              </a:ext>
            </a:extLst>
          </p:cNvPr>
          <p:cNvGrpSpPr/>
          <p:nvPr/>
        </p:nvGrpSpPr>
        <p:grpSpPr>
          <a:xfrm>
            <a:off x="1660175" y="2314829"/>
            <a:ext cx="2933064" cy="764249"/>
            <a:chOff x="2563090" y="4391891"/>
            <a:chExt cx="1967345" cy="5126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CCCCBD9-481F-7EE1-E319-6A2C4CF7DF4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BE12F0-E52D-155F-D255-3B12731988F2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3B1040-1D55-BEF6-8184-DEA2473D6725}"/>
              </a:ext>
            </a:extLst>
          </p:cNvPr>
          <p:cNvGrpSpPr/>
          <p:nvPr/>
        </p:nvGrpSpPr>
        <p:grpSpPr>
          <a:xfrm>
            <a:off x="1705315" y="370497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AA61C36-D2B6-2D66-6B17-7B0A479E7AF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C0175B-8E01-CF24-9067-0E2CFA460D79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F637F4-A3A2-EBB7-A354-5FEC5FA18857}"/>
              </a:ext>
            </a:extLst>
          </p:cNvPr>
          <p:cNvGrpSpPr/>
          <p:nvPr/>
        </p:nvGrpSpPr>
        <p:grpSpPr>
          <a:xfrm>
            <a:off x="5339453" y="233253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22AAD6-94A9-7F2B-6DB3-E77A5D4BFF8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8 =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40BE07-8A50-9FAD-6765-E713D0113DA1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EE489-F735-D70D-38E6-0927CD8336C2}"/>
              </a:ext>
            </a:extLst>
          </p:cNvPr>
          <p:cNvGrpSpPr/>
          <p:nvPr/>
        </p:nvGrpSpPr>
        <p:grpSpPr>
          <a:xfrm>
            <a:off x="5319148" y="3700690"/>
            <a:ext cx="2933064" cy="764249"/>
            <a:chOff x="2563090" y="4391891"/>
            <a:chExt cx="1967345" cy="5126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241178-F0F4-5564-6FD5-B29C99DC206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679FD37-0377-7CAC-7A1A-81AC391EB636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D40CB8-FA6F-6B11-3C7D-390DC05FF81D}"/>
              </a:ext>
            </a:extLst>
          </p:cNvPr>
          <p:cNvGrpSpPr/>
          <p:nvPr/>
        </p:nvGrpSpPr>
        <p:grpSpPr>
          <a:xfrm>
            <a:off x="1705315" y="5079453"/>
            <a:ext cx="2933064" cy="764249"/>
            <a:chOff x="2563090" y="4391891"/>
            <a:chExt cx="1967345" cy="5126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0218735-754A-6CFB-9581-920589E74B9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4FE54-60DD-78B0-C3DA-F24A34F1C4CA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10D126-1393-C534-66CE-ACBC574941EE}"/>
              </a:ext>
            </a:extLst>
          </p:cNvPr>
          <p:cNvGrpSpPr/>
          <p:nvPr/>
        </p:nvGrpSpPr>
        <p:grpSpPr>
          <a:xfrm>
            <a:off x="5339453" y="5042626"/>
            <a:ext cx="2933064" cy="764249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BC7245E-336D-CCBB-2520-DE0C066A929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18 – 9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621C9AA-E493-D374-E16B-6A924D1D8A2D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6BA3B9-E0F6-611D-7887-BF9756AA7D8D}"/>
              </a:ext>
            </a:extLst>
          </p:cNvPr>
          <p:cNvSpPr/>
          <p:nvPr/>
        </p:nvSpPr>
        <p:spPr>
          <a:xfrm>
            <a:off x="3437721" y="237086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9EC5421-1887-E05E-B30F-E06CC8A02BAA}"/>
              </a:ext>
            </a:extLst>
          </p:cNvPr>
          <p:cNvSpPr/>
          <p:nvPr/>
        </p:nvSpPr>
        <p:spPr>
          <a:xfrm>
            <a:off x="3418671" y="373780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5C66-E44C-F22E-8AEA-BB3E8B977293}"/>
              </a:ext>
            </a:extLst>
          </p:cNvPr>
          <p:cNvSpPr/>
          <p:nvPr/>
        </p:nvSpPr>
        <p:spPr>
          <a:xfrm>
            <a:off x="7118325" y="236670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D35B19-F8D4-FB2B-9398-74E2B5097B6C}"/>
              </a:ext>
            </a:extLst>
          </p:cNvPr>
          <p:cNvSpPr/>
          <p:nvPr/>
        </p:nvSpPr>
        <p:spPr>
          <a:xfrm>
            <a:off x="7126970" y="375708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4610B26-92B5-A677-4400-8797B6D77F04}"/>
              </a:ext>
            </a:extLst>
          </p:cNvPr>
          <p:cNvSpPr/>
          <p:nvPr/>
        </p:nvSpPr>
        <p:spPr>
          <a:xfrm>
            <a:off x="3411179" y="514895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7DDC177-4F00-2C0F-F252-DC29B86502AD}"/>
              </a:ext>
            </a:extLst>
          </p:cNvPr>
          <p:cNvSpPr/>
          <p:nvPr/>
        </p:nvSpPr>
        <p:spPr>
          <a:xfrm>
            <a:off x="7155125" y="509942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A6D194-0966-E771-F729-53379ABC4BB0}"/>
              </a:ext>
            </a:extLst>
          </p:cNvPr>
          <p:cNvSpPr/>
          <p:nvPr/>
        </p:nvSpPr>
        <p:spPr>
          <a:xfrm>
            <a:off x="1716477" y="118577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3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E875DCC5-0C0C-D400-EA2F-0B881466A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8524564" y="193607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TUAN\Downloads\Luyện tập 1.png">
            <a:extLst>
              <a:ext uri="{FF2B5EF4-FFF2-40B4-BE49-F238E27FC236}">
                <a16:creationId xmlns:a16="http://schemas.microsoft.com/office/drawing/2014/main" id="{5AF3F016-AF3B-109A-3274-E0D449B0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98" y="2700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358</Words>
  <Application>Microsoft Office PowerPoint</Application>
  <PresentationFormat>Widescreen</PresentationFormat>
  <Paragraphs>112</Paragraphs>
  <Slides>20</Slides>
  <Notes>8</Notes>
  <HiddenSlides>0</HiddenSlides>
  <MMClips>27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Bowlby One SC</vt:lpstr>
      <vt:lpstr>Comfortaa Medium</vt:lpstr>
      <vt:lpstr>等线</vt:lpstr>
      <vt:lpstr>等线 Light</vt:lpstr>
      <vt:lpstr>Manjari</vt:lpstr>
      <vt:lpstr>Alef</vt:lpstr>
      <vt:lpstr>Arial</vt:lpstr>
      <vt:lpstr>Calibri</vt:lpstr>
      <vt:lpstr>Cambria</vt:lpstr>
      <vt:lpstr>Dosis</vt:lpstr>
      <vt:lpstr>iCiel Cadena</vt:lpstr>
      <vt:lpstr>Lora</vt:lpstr>
      <vt:lpstr>Open Sans</vt:lpstr>
      <vt:lpstr>Pacifico</vt:lpstr>
      <vt:lpstr>Cute Pastel Interface Style for Coding &amp; Programming Learning Center by Slidesgo</vt:lpstr>
      <vt:lpstr>Fast Food Digital Menu Board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2024-05-01T09:23:42Z</dcterms:created>
  <dcterms:modified xsi:type="dcterms:W3CDTF">2024-10-13T05:32:56Z</dcterms:modified>
</cp:coreProperties>
</file>