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08" r:id="rId3"/>
  </p:sldMasterIdLst>
  <p:sldIdLst>
    <p:sldId id="275" r:id="rId4"/>
    <p:sldId id="329" r:id="rId5"/>
    <p:sldId id="330" r:id="rId6"/>
    <p:sldId id="331" r:id="rId7"/>
    <p:sldId id="25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80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19AFF-13A4-DDF7-55C9-826CC43E9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4D7AE-DB8E-6C9D-681F-0601C943B3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096BC-4933-CFE1-FC31-DDFA859C45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A2F513-F265-432B-B91E-AF926462B1FE}" type="datetimeFigureOut">
              <a:rPr lang="vi-VN" smtClean="0"/>
              <a:t>04/10/2025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9875B-2F76-189A-1A1E-59BB9186B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B73B3-9D6B-8247-CFDE-EE123377E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CBD5CF-9025-434B-9A75-CAF629E70D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1673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55746-DC74-A667-5063-71F0ADB5D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C4CE71-D7C1-02EE-AC23-AD4656603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A35DF-E4C9-3B65-3FEE-D067B6F646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A2F513-F265-432B-B91E-AF926462B1FE}" type="datetimeFigureOut">
              <a:rPr lang="vi-VN" smtClean="0"/>
              <a:t>04/10/2025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71D36-7964-23BC-198E-F287C3AFC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0D704-12BB-E23B-EDE6-B18DF7FBD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CBD5CF-9025-434B-9A75-CAF629E70D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80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CAA241-3C75-7EE0-7A3D-E33AB0C54F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FF90CC-A63F-7E54-8D75-DF4AD70B4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1DD87-04CE-2298-EB2D-4D99C3910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A2F513-F265-432B-B91E-AF926462B1FE}" type="datetimeFigureOut">
              <a:rPr lang="vi-VN" smtClean="0"/>
              <a:t>04/10/2025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47DBC-3E57-843F-C0AB-72EE27FF2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CA091-5C64-F505-744B-2A395B429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CBD5CF-9025-434B-9A75-CAF629E70D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6342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58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58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0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03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47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92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11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48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82CB8-B783-70C1-279B-59C0A1766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02631-D1B0-540C-4CEE-8396DD002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91608-BDB3-0FF4-E4BB-828859A5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A2F513-F265-432B-B91E-AF926462B1FE}" type="datetimeFigureOut">
              <a:rPr lang="vi-VN" smtClean="0"/>
              <a:t>04/10/2025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4ADD8-4F8C-50B5-E32D-A50C91962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4C35C-7027-C044-1240-43A0B4891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CBD5CF-9025-434B-9A75-CAF629E70D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4076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77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27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54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0BF06-9292-4C3D-8578-12C5ACD1C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61C9EF-C9E0-477E-851C-439628E304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88983-ED1C-4F31-88BC-A6BE9F16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5E548-9AE9-40BE-A5DF-F4121C9FA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FFD48-E45B-4554-82DD-7B5554981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652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79F2D-C738-4355-9AD6-EF6509FD5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07313-67EE-49FE-A760-A7797A040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23698-D9C2-4DE4-AB83-B9112EB4A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EACA7-2B8F-44C2-936F-964A93619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02CA5-01B9-4F58-8CD9-A7D0E661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71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00AE3-369F-4C38-AC64-441F63BAB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1598B-BEAD-4DC2-9BBC-AC193C454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D8C49-A5CE-4DA4-851B-92E04B3CE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3DB30-60AE-48F3-8C9E-DDCFA8E31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0E148-43E3-4A9C-A310-AA174D513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44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684BD-1B32-4C27-AD7A-195B2ABDC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CD9D3-246C-4979-BD48-4CFCD7B4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3D1A1-CE74-472D-81E6-26E36EADE2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17FE8D-D147-4B44-A968-32484D45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09042-95DC-43B7-BA6B-8E03A1D07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F8F161-319E-40CC-BF09-B14B35676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677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738F2-90A8-4D6F-951E-6086A4414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002CE-9BF5-4EFD-BFE2-112CD2145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5A14D7-3F7C-4F24-A3FB-800D6FB5B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372043-6242-4CA7-BC91-A13C02E21F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0FEC6B-312A-457F-B61A-8255BB8ED6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C2C7FF-456C-4350-8B62-22B51D088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10D86C-395D-42A9-A403-9DB0B98B3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197BEF-5353-4690-AAF1-67A583F96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68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F1600-BED7-4755-8EB9-4295F073F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13DCBA-E911-4080-96BB-CE7BFE927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370C2F-A669-40CB-8499-27251E130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1F36B-76BA-40B3-827F-39E846F1F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877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EDDAF-9D1E-4406-904C-A2A77C2AA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69BC5B-ED6C-4B5A-A229-974E7F20F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3AF93-15F6-4111-9872-9D57AC750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2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0334F-A23A-9D06-B1EF-611A504FD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54007-BFCE-7E27-3EC8-73FF85C81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95146-4A4D-03B1-84AC-2F342AFBC2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A2F513-F265-432B-B91E-AF926462B1FE}" type="datetimeFigureOut">
              <a:rPr lang="vi-VN" smtClean="0"/>
              <a:t>04/10/2025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D191F-000C-8735-921F-101BC8313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7C934-163E-3FB9-BA9D-28A306381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CBD5CF-9025-434B-9A75-CAF629E70D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70120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1B698-51E5-4FE8-94CB-43F045ADE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D96D7-A122-4E37-84D9-E224DF95B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76CB78-12A0-4F3B-9AAE-0E4C6A81C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54D0E2-FC2C-4233-95C0-2738726DB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33E7A-117C-4440-83E4-4E5F99FCD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F19032-973A-4465-B210-237582D9D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434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2BEA3-6ECC-4856-8708-299FC5E2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0FF6F-43CD-4CE0-9ECB-180D2ED9BA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6EBEF9-65A2-46CD-8518-7A0862841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53B99-CDBD-40B6-9577-96C50AA08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66A471-7CCA-47A6-8D34-04724F292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D671F7-6DE1-4D52-A445-7D47C6469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278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06D77-728C-4729-B7BE-4CCF52BD1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DFE5EF-E26C-4962-BC17-127E605FD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8AD27-70D0-4148-BB4D-E24E68D9D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ECD1E-EC5D-4928-B2A3-ABD25A900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D245F-5FC6-4AB3-8CD1-1E988C7E4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378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1D42AB-9C16-48F0-AAAC-CCE071200C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BD26D5-0B02-4104-B93D-98242E71DB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654D9-CD81-4825-8E7D-7F9F0BC9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AA5EE-D8E4-4AC1-829D-7B1B3DBB3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FECEC-1835-4E5A-A9BA-0C96500D6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15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F3EDF-6701-56F9-A65C-15D9542C6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EEFAE-1920-A1CD-4AB8-3492298A1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261ACE-2D8D-6534-05C4-CD13725E3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9DB799-6CB6-9FF2-FFE3-AAEA9FE1D9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A2F513-F265-432B-B91E-AF926462B1FE}" type="datetimeFigureOut">
              <a:rPr lang="vi-VN" smtClean="0"/>
              <a:t>04/10/2025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28DE35-DC39-9A49-134C-9EC13236B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7BA05-ACB5-2986-DF37-C3C6E7C7F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CBD5CF-9025-434B-9A75-CAF629E70D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027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FBB02-E6FF-A846-6BCD-D4597F34E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50B49-E49E-85F8-BBB9-8ADE20F8B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91491-0F52-F965-27D7-8AD7E28EA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9D9BBE-770E-0D17-A91A-41A70AFE4D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E9AFCD-9B7C-42DF-633F-52755A3C7C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D9F349-A4C5-EB78-3B12-9F26B19769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A2F513-F265-432B-B91E-AF926462B1FE}" type="datetimeFigureOut">
              <a:rPr lang="vi-VN" smtClean="0"/>
              <a:t>04/10/2025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186CB2-B007-1E28-E9E3-D58F4DB4B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0AF5A3-7661-6213-EAB4-E31997327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CBD5CF-9025-434B-9A75-CAF629E70D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8162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4CCF1-ADBC-4532-FF8D-D1EB5C144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BD4853-BFAE-14C6-B28A-49A05A2AA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A2F513-F265-432B-B91E-AF926462B1FE}" type="datetimeFigureOut">
              <a:rPr lang="vi-VN" smtClean="0"/>
              <a:t>04/10/2025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2E4482-D414-F5B4-5299-D72B7A67F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0A037A-E363-B370-9483-9DC43B273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CBD5CF-9025-434B-9A75-CAF629E70D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1258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3D4634-2E76-73F6-946F-C9008FC0B5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A2F513-F265-432B-B91E-AF926462B1FE}" type="datetimeFigureOut">
              <a:rPr lang="vi-VN" smtClean="0"/>
              <a:t>04/10/2025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7A4525-2592-7D0B-878D-AC4A98256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51F90-3F47-D3C5-E629-1140ED985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CBD5CF-9025-434B-9A75-CAF629E70D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6736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9B928-9F70-A1FD-7BDB-97E148627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E9AD8-1A51-6331-B418-60341187D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1A3AEB-6ED5-8D75-75E9-29AD47CDF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C58FCD-368F-224A-15B3-031526D99A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A2F513-F265-432B-B91E-AF926462B1FE}" type="datetimeFigureOut">
              <a:rPr lang="vi-VN" smtClean="0"/>
              <a:t>04/10/2025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79B8A0-1913-E659-1EA9-2173A2736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C569C0-5D36-CC7E-13F3-9D4FD1757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CBD5CF-9025-434B-9A75-CAF629E70D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2950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5F511-1EC7-A963-E9E1-1DFE31896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94F7B1-9C1A-E599-C82B-4844EC3D09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F063DA-D602-527C-58DA-58EF46A31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938BC-01AC-303B-69BC-9D335C2273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A2F513-F265-432B-B91E-AF926462B1FE}" type="datetimeFigureOut">
              <a:rPr lang="vi-VN" smtClean="0"/>
              <a:t>04/10/2025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BA25FB-9401-2DFC-D019-7AA9EF2BE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661F3-10F8-CAD2-909B-F5F5AEDA3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CBD5CF-9025-434B-9A75-CAF629E70D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755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C975280-E09A-05AE-AAF4-56C63A23574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1884" y="0"/>
            <a:ext cx="1727360" cy="172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50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34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A34F4DCA-D577-CF78-AC0A-B3A63187864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6F8AA3-5FEA-48FA-A685-F07CDE29B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A72B8-C33C-4FCF-AD4F-E4F7BC6FB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82113-6C28-49DC-8201-5AE847BB53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AE6BD-C4C9-4EC9-A9B3-FE42EF4571DE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6D41C-9E28-4C9D-B0A1-328357820C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CBB75-6783-4BD1-B774-1F68F5261D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9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124F14-E937-A67D-63F8-B41C7E69C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20"/>
            <a:ext cx="12192000" cy="6858000"/>
          </a:xfrm>
          <a:prstGeom prst="rect">
            <a:avLst/>
          </a:prstGeom>
        </p:spPr>
      </p:pic>
      <p:sp>
        <p:nvSpPr>
          <p:cNvPr id="22" name="Rectangle: Rounded Corners 9">
            <a:extLst>
              <a:ext uri="{FF2B5EF4-FFF2-40B4-BE49-F238E27FC236}">
                <a16:creationId xmlns:a16="http://schemas.microsoft.com/office/drawing/2014/main" id="{DDC3F2F5-2CF8-E2A3-A8C6-52407F93103B}"/>
              </a:ext>
            </a:extLst>
          </p:cNvPr>
          <p:cNvSpPr/>
          <p:nvPr/>
        </p:nvSpPr>
        <p:spPr>
          <a:xfrm>
            <a:off x="1103622" y="1120253"/>
            <a:ext cx="10025409" cy="5144069"/>
          </a:xfrm>
          <a:custGeom>
            <a:avLst/>
            <a:gdLst>
              <a:gd name="connsiteX0" fmla="*/ 0 w 10025409"/>
              <a:gd name="connsiteY0" fmla="*/ 512966 h 5144069"/>
              <a:gd name="connsiteX1" fmla="*/ 539359 w 10025409"/>
              <a:gd name="connsiteY1" fmla="*/ 0 h 5144069"/>
              <a:gd name="connsiteX2" fmla="*/ 9486049 w 10025409"/>
              <a:gd name="connsiteY2" fmla="*/ 0 h 5144069"/>
              <a:gd name="connsiteX3" fmla="*/ 10025409 w 10025409"/>
              <a:gd name="connsiteY3" fmla="*/ 512966 h 5144069"/>
              <a:gd name="connsiteX4" fmla="*/ 10025409 w 10025409"/>
              <a:gd name="connsiteY4" fmla="*/ 4631101 h 5144069"/>
              <a:gd name="connsiteX5" fmla="*/ 9486049 w 10025409"/>
              <a:gd name="connsiteY5" fmla="*/ 5144069 h 5144069"/>
              <a:gd name="connsiteX6" fmla="*/ 539359 w 10025409"/>
              <a:gd name="connsiteY6" fmla="*/ 5144069 h 5144069"/>
              <a:gd name="connsiteX7" fmla="*/ 0 w 10025409"/>
              <a:gd name="connsiteY7" fmla="*/ 4631101 h 5144069"/>
              <a:gd name="connsiteX8" fmla="*/ 0 w 10025409"/>
              <a:gd name="connsiteY8" fmla="*/ 512966 h 5144069"/>
              <a:gd name="connsiteX0" fmla="*/ 0 w 10025409"/>
              <a:gd name="connsiteY0" fmla="*/ 512966 h 5144069"/>
              <a:gd name="connsiteX1" fmla="*/ 539359 w 10025409"/>
              <a:gd name="connsiteY1" fmla="*/ 0 h 5144069"/>
              <a:gd name="connsiteX2" fmla="*/ 9486049 w 10025409"/>
              <a:gd name="connsiteY2" fmla="*/ 0 h 5144069"/>
              <a:gd name="connsiteX3" fmla="*/ 10025409 w 10025409"/>
              <a:gd name="connsiteY3" fmla="*/ 512966 h 5144069"/>
              <a:gd name="connsiteX4" fmla="*/ 10025409 w 10025409"/>
              <a:gd name="connsiteY4" fmla="*/ 4631101 h 5144069"/>
              <a:gd name="connsiteX5" fmla="*/ 9486049 w 10025409"/>
              <a:gd name="connsiteY5" fmla="*/ 5144069 h 5144069"/>
              <a:gd name="connsiteX6" fmla="*/ 539359 w 10025409"/>
              <a:gd name="connsiteY6" fmla="*/ 5144069 h 5144069"/>
              <a:gd name="connsiteX7" fmla="*/ 0 w 10025409"/>
              <a:gd name="connsiteY7" fmla="*/ 4631101 h 5144069"/>
              <a:gd name="connsiteX8" fmla="*/ 0 w 10025409"/>
              <a:gd name="connsiteY8" fmla="*/ 512966 h 5144069"/>
              <a:gd name="connsiteX0" fmla="*/ 0 w 10025409"/>
              <a:gd name="connsiteY0" fmla="*/ 512966 h 5144069"/>
              <a:gd name="connsiteX1" fmla="*/ 539359 w 10025409"/>
              <a:gd name="connsiteY1" fmla="*/ 0 h 5144069"/>
              <a:gd name="connsiteX2" fmla="*/ 9486049 w 10025409"/>
              <a:gd name="connsiteY2" fmla="*/ 0 h 5144069"/>
              <a:gd name="connsiteX3" fmla="*/ 10025409 w 10025409"/>
              <a:gd name="connsiteY3" fmla="*/ 512966 h 5144069"/>
              <a:gd name="connsiteX4" fmla="*/ 10025409 w 10025409"/>
              <a:gd name="connsiteY4" fmla="*/ 4631101 h 5144069"/>
              <a:gd name="connsiteX5" fmla="*/ 9486049 w 10025409"/>
              <a:gd name="connsiteY5" fmla="*/ 5144069 h 5144069"/>
              <a:gd name="connsiteX6" fmla="*/ 539359 w 10025409"/>
              <a:gd name="connsiteY6" fmla="*/ 5144069 h 5144069"/>
              <a:gd name="connsiteX7" fmla="*/ 0 w 10025409"/>
              <a:gd name="connsiteY7" fmla="*/ 4631101 h 5144069"/>
              <a:gd name="connsiteX8" fmla="*/ 0 w 10025409"/>
              <a:gd name="connsiteY8" fmla="*/ 512966 h 5144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25409" h="5144069" fill="none" extrusionOk="0">
                <a:moveTo>
                  <a:pt x="0" y="512966"/>
                </a:moveTo>
                <a:cubicBezTo>
                  <a:pt x="3613" y="334561"/>
                  <a:pt x="281783" y="72725"/>
                  <a:pt x="539359" y="0"/>
                </a:cubicBezTo>
                <a:cubicBezTo>
                  <a:pt x="4354421" y="80865"/>
                  <a:pt x="6968881" y="434030"/>
                  <a:pt x="9486049" y="0"/>
                </a:cubicBezTo>
                <a:cubicBezTo>
                  <a:pt x="9775241" y="-64175"/>
                  <a:pt x="9905141" y="192131"/>
                  <a:pt x="10025409" y="512966"/>
                </a:cubicBezTo>
                <a:cubicBezTo>
                  <a:pt x="10225394" y="2313671"/>
                  <a:pt x="9883650" y="4148739"/>
                  <a:pt x="10025409" y="4631101"/>
                </a:cubicBezTo>
                <a:cubicBezTo>
                  <a:pt x="10046392" y="4802209"/>
                  <a:pt x="9713511" y="5064567"/>
                  <a:pt x="9486049" y="5144069"/>
                </a:cubicBezTo>
                <a:cubicBezTo>
                  <a:pt x="6016708" y="5173896"/>
                  <a:pt x="2905020" y="5064763"/>
                  <a:pt x="539359" y="5144069"/>
                </a:cubicBezTo>
                <a:cubicBezTo>
                  <a:pt x="298639" y="5137563"/>
                  <a:pt x="-132944" y="4941028"/>
                  <a:pt x="0" y="4631101"/>
                </a:cubicBezTo>
                <a:cubicBezTo>
                  <a:pt x="103980" y="2580356"/>
                  <a:pt x="-20309" y="1150101"/>
                  <a:pt x="0" y="512966"/>
                </a:cubicBezTo>
                <a:close/>
              </a:path>
              <a:path w="10025409" h="5144069" stroke="0" extrusionOk="0">
                <a:moveTo>
                  <a:pt x="0" y="512966"/>
                </a:moveTo>
                <a:cubicBezTo>
                  <a:pt x="11070" y="268728"/>
                  <a:pt x="252338" y="-66694"/>
                  <a:pt x="539359" y="0"/>
                </a:cubicBezTo>
                <a:cubicBezTo>
                  <a:pt x="3347598" y="-277470"/>
                  <a:pt x="7361259" y="233992"/>
                  <a:pt x="9486049" y="0"/>
                </a:cubicBezTo>
                <a:cubicBezTo>
                  <a:pt x="9659062" y="-424"/>
                  <a:pt x="10112360" y="231908"/>
                  <a:pt x="10025409" y="512966"/>
                </a:cubicBezTo>
                <a:cubicBezTo>
                  <a:pt x="10324655" y="1454208"/>
                  <a:pt x="10312190" y="3363888"/>
                  <a:pt x="10025409" y="4631101"/>
                </a:cubicBezTo>
                <a:cubicBezTo>
                  <a:pt x="10036643" y="4851338"/>
                  <a:pt x="9700385" y="5114534"/>
                  <a:pt x="9486049" y="5144069"/>
                </a:cubicBezTo>
                <a:cubicBezTo>
                  <a:pt x="6514575" y="4248914"/>
                  <a:pt x="2984404" y="5919044"/>
                  <a:pt x="539359" y="5144069"/>
                </a:cubicBezTo>
                <a:cubicBezTo>
                  <a:pt x="246918" y="5174529"/>
                  <a:pt x="-28009" y="4851981"/>
                  <a:pt x="0" y="4631101"/>
                </a:cubicBezTo>
                <a:cubicBezTo>
                  <a:pt x="37626" y="2628621"/>
                  <a:pt x="57880" y="1134240"/>
                  <a:pt x="0" y="512966"/>
                </a:cubicBezTo>
                <a:close/>
              </a:path>
              <a:path w="10025409" h="5144069" fill="none" stroke="0" extrusionOk="0">
                <a:moveTo>
                  <a:pt x="0" y="512966"/>
                </a:moveTo>
                <a:cubicBezTo>
                  <a:pt x="87441" y="222695"/>
                  <a:pt x="301471" y="17206"/>
                  <a:pt x="539359" y="0"/>
                </a:cubicBezTo>
                <a:cubicBezTo>
                  <a:pt x="5058291" y="427146"/>
                  <a:pt x="6571814" y="269498"/>
                  <a:pt x="9486049" y="0"/>
                </a:cubicBezTo>
                <a:cubicBezTo>
                  <a:pt x="9761953" y="-35179"/>
                  <a:pt x="10003422" y="121323"/>
                  <a:pt x="10025409" y="512966"/>
                </a:cubicBezTo>
                <a:cubicBezTo>
                  <a:pt x="10154279" y="2197155"/>
                  <a:pt x="10006783" y="4038853"/>
                  <a:pt x="10025409" y="4631101"/>
                </a:cubicBezTo>
                <a:cubicBezTo>
                  <a:pt x="10009722" y="4917499"/>
                  <a:pt x="9693004" y="5082101"/>
                  <a:pt x="9486049" y="5144069"/>
                </a:cubicBezTo>
                <a:cubicBezTo>
                  <a:pt x="5508757" y="4835924"/>
                  <a:pt x="3575786" y="5071065"/>
                  <a:pt x="539359" y="5144069"/>
                </a:cubicBezTo>
                <a:cubicBezTo>
                  <a:pt x="194705" y="5115306"/>
                  <a:pt x="-68665" y="4882490"/>
                  <a:pt x="0" y="4631101"/>
                </a:cubicBezTo>
                <a:cubicBezTo>
                  <a:pt x="-78683" y="2774599"/>
                  <a:pt x="-65601" y="1185681"/>
                  <a:pt x="0" y="512966"/>
                </a:cubicBezTo>
                <a:close/>
              </a:path>
              <a:path w="10025409" h="5144069" fill="none" stroke="0" extrusionOk="0">
                <a:moveTo>
                  <a:pt x="0" y="512966"/>
                </a:moveTo>
                <a:cubicBezTo>
                  <a:pt x="51054" y="303570"/>
                  <a:pt x="290183" y="94852"/>
                  <a:pt x="539359" y="0"/>
                </a:cubicBezTo>
                <a:cubicBezTo>
                  <a:pt x="4937898" y="227167"/>
                  <a:pt x="6820758" y="220836"/>
                  <a:pt x="9486049" y="0"/>
                </a:cubicBezTo>
                <a:cubicBezTo>
                  <a:pt x="9771639" y="-44459"/>
                  <a:pt x="9939297" y="195567"/>
                  <a:pt x="10025409" y="512966"/>
                </a:cubicBezTo>
                <a:cubicBezTo>
                  <a:pt x="10201712" y="2280015"/>
                  <a:pt x="9918325" y="4106020"/>
                  <a:pt x="10025409" y="4631101"/>
                </a:cubicBezTo>
                <a:cubicBezTo>
                  <a:pt x="10014473" y="4850525"/>
                  <a:pt x="9690133" y="5086329"/>
                  <a:pt x="9486049" y="5144069"/>
                </a:cubicBezTo>
                <a:cubicBezTo>
                  <a:pt x="5212624" y="4983362"/>
                  <a:pt x="3691048" y="5183736"/>
                  <a:pt x="539359" y="5144069"/>
                </a:cubicBezTo>
                <a:cubicBezTo>
                  <a:pt x="228965" y="5135517"/>
                  <a:pt x="-107825" y="4921287"/>
                  <a:pt x="0" y="4631101"/>
                </a:cubicBezTo>
                <a:cubicBezTo>
                  <a:pt x="36198" y="2752205"/>
                  <a:pt x="-74852" y="1194747"/>
                  <a:pt x="0" y="512966"/>
                </a:cubicBezTo>
                <a:close/>
              </a:path>
            </a:pathLst>
          </a:custGeom>
          <a:solidFill>
            <a:srgbClr val="E1E2FF"/>
          </a:solidFill>
          <a:ln w="38100">
            <a:solidFill>
              <a:srgbClr val="012792"/>
            </a:solidFill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10025409"/>
                      <a:gd name="connsiteY0" fmla="*/ 444343 h 4455910"/>
                      <a:gd name="connsiteX1" fmla="*/ 539359 w 10025409"/>
                      <a:gd name="connsiteY1" fmla="*/ 0 h 4455910"/>
                      <a:gd name="connsiteX2" fmla="*/ 9486049 w 10025409"/>
                      <a:gd name="connsiteY2" fmla="*/ 0 h 4455910"/>
                      <a:gd name="connsiteX3" fmla="*/ 10025409 w 10025409"/>
                      <a:gd name="connsiteY3" fmla="*/ 444343 h 4455910"/>
                      <a:gd name="connsiteX4" fmla="*/ 10025409 w 10025409"/>
                      <a:gd name="connsiteY4" fmla="*/ 4011566 h 4455910"/>
                      <a:gd name="connsiteX5" fmla="*/ 9486049 w 10025409"/>
                      <a:gd name="connsiteY5" fmla="*/ 4455910 h 4455910"/>
                      <a:gd name="connsiteX6" fmla="*/ 539359 w 10025409"/>
                      <a:gd name="connsiteY6" fmla="*/ 4455910 h 4455910"/>
                      <a:gd name="connsiteX7" fmla="*/ 0 w 10025409"/>
                      <a:gd name="connsiteY7" fmla="*/ 4011566 h 4455910"/>
                      <a:gd name="connsiteX8" fmla="*/ 0 w 10025409"/>
                      <a:gd name="connsiteY8" fmla="*/ 444343 h 4455910"/>
                      <a:gd name="connsiteX0" fmla="*/ 0 w 10025409"/>
                      <a:gd name="connsiteY0" fmla="*/ 444343 h 4455910"/>
                      <a:gd name="connsiteX1" fmla="*/ 539359 w 10025409"/>
                      <a:gd name="connsiteY1" fmla="*/ 0 h 4455910"/>
                      <a:gd name="connsiteX2" fmla="*/ 9486049 w 10025409"/>
                      <a:gd name="connsiteY2" fmla="*/ 0 h 4455910"/>
                      <a:gd name="connsiteX3" fmla="*/ 10025409 w 10025409"/>
                      <a:gd name="connsiteY3" fmla="*/ 444343 h 4455910"/>
                      <a:gd name="connsiteX4" fmla="*/ 10025409 w 10025409"/>
                      <a:gd name="connsiteY4" fmla="*/ 4011566 h 4455910"/>
                      <a:gd name="connsiteX5" fmla="*/ 9486049 w 10025409"/>
                      <a:gd name="connsiteY5" fmla="*/ 4455910 h 4455910"/>
                      <a:gd name="connsiteX6" fmla="*/ 539359 w 10025409"/>
                      <a:gd name="connsiteY6" fmla="*/ 4455910 h 4455910"/>
                      <a:gd name="connsiteX7" fmla="*/ 0 w 10025409"/>
                      <a:gd name="connsiteY7" fmla="*/ 4011566 h 4455910"/>
                      <a:gd name="connsiteX8" fmla="*/ 0 w 10025409"/>
                      <a:gd name="connsiteY8" fmla="*/ 444343 h 44559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025409" h="4455910" fill="none" extrusionOk="0">
                        <a:moveTo>
                          <a:pt x="0" y="444343"/>
                        </a:moveTo>
                        <a:cubicBezTo>
                          <a:pt x="1974" y="251371"/>
                          <a:pt x="270364" y="46395"/>
                          <a:pt x="539359" y="0"/>
                        </a:cubicBezTo>
                        <a:cubicBezTo>
                          <a:pt x="4690406" y="52774"/>
                          <a:pt x="6855090" y="156313"/>
                          <a:pt x="9486049" y="0"/>
                        </a:cubicBezTo>
                        <a:cubicBezTo>
                          <a:pt x="9778910" y="-33710"/>
                          <a:pt x="9936323" y="174599"/>
                          <a:pt x="10025409" y="444343"/>
                        </a:cubicBezTo>
                        <a:cubicBezTo>
                          <a:pt x="10189989" y="1983635"/>
                          <a:pt x="9897812" y="3569530"/>
                          <a:pt x="10025409" y="4011566"/>
                        </a:cubicBezTo>
                        <a:cubicBezTo>
                          <a:pt x="10038594" y="4194067"/>
                          <a:pt x="9740238" y="4412998"/>
                          <a:pt x="9486049" y="4455910"/>
                        </a:cubicBezTo>
                        <a:cubicBezTo>
                          <a:pt x="5329374" y="4484924"/>
                          <a:pt x="3928410" y="4429523"/>
                          <a:pt x="539359" y="4455910"/>
                        </a:cubicBezTo>
                        <a:cubicBezTo>
                          <a:pt x="260463" y="4454013"/>
                          <a:pt x="-85123" y="4271841"/>
                          <a:pt x="0" y="4011566"/>
                        </a:cubicBezTo>
                        <a:cubicBezTo>
                          <a:pt x="62294" y="2302388"/>
                          <a:pt x="-12035" y="1014733"/>
                          <a:pt x="0" y="444343"/>
                        </a:cubicBezTo>
                        <a:close/>
                      </a:path>
                      <a:path w="10025409" h="4455910" stroke="0" extrusionOk="0">
                        <a:moveTo>
                          <a:pt x="0" y="444343"/>
                        </a:moveTo>
                        <a:cubicBezTo>
                          <a:pt x="19601" y="215080"/>
                          <a:pt x="257081" y="-16311"/>
                          <a:pt x="539359" y="0"/>
                        </a:cubicBezTo>
                        <a:cubicBezTo>
                          <a:pt x="3316843" y="56161"/>
                          <a:pt x="7254288" y="76375"/>
                          <a:pt x="9486049" y="0"/>
                        </a:cubicBezTo>
                        <a:cubicBezTo>
                          <a:pt x="9717435" y="-5467"/>
                          <a:pt x="10056078" y="190361"/>
                          <a:pt x="10025409" y="444343"/>
                        </a:cubicBezTo>
                        <a:cubicBezTo>
                          <a:pt x="10110684" y="1281984"/>
                          <a:pt x="10193387" y="2892073"/>
                          <a:pt x="10025409" y="4011566"/>
                        </a:cubicBezTo>
                        <a:cubicBezTo>
                          <a:pt x="10024974" y="4238215"/>
                          <a:pt x="9725076" y="4442171"/>
                          <a:pt x="9486049" y="4455910"/>
                        </a:cubicBezTo>
                        <a:cubicBezTo>
                          <a:pt x="6468318" y="4095492"/>
                          <a:pt x="3042111" y="4783396"/>
                          <a:pt x="539359" y="4455910"/>
                        </a:cubicBezTo>
                        <a:cubicBezTo>
                          <a:pt x="240556" y="4466425"/>
                          <a:pt x="-18662" y="4241967"/>
                          <a:pt x="0" y="4011566"/>
                        </a:cubicBezTo>
                        <a:cubicBezTo>
                          <a:pt x="33027" y="2332474"/>
                          <a:pt x="52599" y="1054861"/>
                          <a:pt x="0" y="444343"/>
                        </a:cubicBezTo>
                        <a:close/>
                      </a:path>
                      <a:path w="10025409" h="4455910" fill="none" stroke="0" extrusionOk="0">
                        <a:moveTo>
                          <a:pt x="0" y="444343"/>
                        </a:moveTo>
                        <a:cubicBezTo>
                          <a:pt x="39915" y="214548"/>
                          <a:pt x="264236" y="42476"/>
                          <a:pt x="539359" y="0"/>
                        </a:cubicBezTo>
                        <a:cubicBezTo>
                          <a:pt x="4819013" y="116660"/>
                          <a:pt x="6715304" y="147925"/>
                          <a:pt x="9486049" y="0"/>
                        </a:cubicBezTo>
                        <a:cubicBezTo>
                          <a:pt x="9759364" y="-22118"/>
                          <a:pt x="9991132" y="157252"/>
                          <a:pt x="10025409" y="444343"/>
                        </a:cubicBezTo>
                        <a:cubicBezTo>
                          <a:pt x="10190595" y="1863933"/>
                          <a:pt x="9966636" y="3474898"/>
                          <a:pt x="10025409" y="4011566"/>
                        </a:cubicBezTo>
                        <a:cubicBezTo>
                          <a:pt x="9981633" y="4255672"/>
                          <a:pt x="9709031" y="4420308"/>
                          <a:pt x="9486049" y="4455910"/>
                        </a:cubicBezTo>
                        <a:cubicBezTo>
                          <a:pt x="5277363" y="4357109"/>
                          <a:pt x="3769854" y="4481139"/>
                          <a:pt x="539359" y="4455910"/>
                        </a:cubicBezTo>
                        <a:cubicBezTo>
                          <a:pt x="220007" y="4447868"/>
                          <a:pt x="-59449" y="4264727"/>
                          <a:pt x="0" y="4011566"/>
                        </a:cubicBezTo>
                        <a:cubicBezTo>
                          <a:pt x="35279" y="2365710"/>
                          <a:pt x="-51449" y="1066802"/>
                          <a:pt x="0" y="44434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ộp Văn bản 1">
            <a:extLst>
              <a:ext uri="{FF2B5EF4-FFF2-40B4-BE49-F238E27FC236}">
                <a16:creationId xmlns:a16="http://schemas.microsoft.com/office/drawing/2014/main" id="{D8384F11-E43F-0C0A-4320-92E507C309C0}"/>
              </a:ext>
            </a:extLst>
          </p:cNvPr>
          <p:cNvSpPr txBox="1"/>
          <p:nvPr/>
        </p:nvSpPr>
        <p:spPr>
          <a:xfrm>
            <a:off x="2232446" y="1391772"/>
            <a:ext cx="7514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Thứ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 …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ngày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 …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tháng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 …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năm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 …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B9E9593-BAAE-E9C9-457A-2B4A6E25C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6883">
            <a:off x="105288" y="192277"/>
            <a:ext cx="2238183" cy="223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9496DCE-D059-0EA3-15E7-BFA2EE344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8385">
            <a:off x="9498992" y="82309"/>
            <a:ext cx="2385080" cy="238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09BA3D-82C7-94C0-0F1C-0497D1E523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1620" y="2186862"/>
            <a:ext cx="2706859" cy="17984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16796D-FDB8-BBAE-89B4-57473B77D3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0504" y="2725925"/>
            <a:ext cx="8620491" cy="29872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8D068B-5115-DE7D-9918-07024748E0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1326" y="4954481"/>
            <a:ext cx="6590347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784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BAF8E35-5F6F-5665-40ED-F7063D486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902CB41-595E-FA4A-9AF3-A689256210B2}"/>
              </a:ext>
            </a:extLst>
          </p:cNvPr>
          <p:cNvSpPr/>
          <p:nvPr/>
        </p:nvSpPr>
        <p:spPr>
          <a:xfrm>
            <a:off x="381000" y="381000"/>
            <a:ext cx="11334750" cy="61629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9BED7E-6F0D-B5A1-F655-AAE04E12655B}"/>
              </a:ext>
            </a:extLst>
          </p:cNvPr>
          <p:cNvSpPr txBox="1"/>
          <p:nvPr/>
        </p:nvSpPr>
        <p:spPr>
          <a:xfrm>
            <a:off x="1480006" y="895775"/>
            <a:ext cx="8372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b="1" dirty="0"/>
              <a:t>Số?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CF2BD46-CA0A-C47C-4E45-83400385C9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023119"/>
              </p:ext>
            </p:extLst>
          </p:nvPr>
        </p:nvGraphicFramePr>
        <p:xfrm>
          <a:off x="1108953" y="2059806"/>
          <a:ext cx="9778519" cy="2022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4570522-C152-1F72-2738-8C4DF386A84A}"/>
              </a:ext>
            </a:extLst>
          </p:cNvPr>
          <p:cNvSpPr txBox="1"/>
          <p:nvPr/>
        </p:nvSpPr>
        <p:spPr>
          <a:xfrm>
            <a:off x="4788681" y="3442140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06A65A-26BE-89ED-ABA8-53763E81C138}"/>
              </a:ext>
            </a:extLst>
          </p:cNvPr>
          <p:cNvSpPr txBox="1"/>
          <p:nvPr/>
        </p:nvSpPr>
        <p:spPr>
          <a:xfrm>
            <a:off x="7348878" y="3433123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E2C5F7-62E3-3E7D-E9E2-D43BA53E34A3}"/>
              </a:ext>
            </a:extLst>
          </p:cNvPr>
          <p:cNvSpPr txBox="1"/>
          <p:nvPr/>
        </p:nvSpPr>
        <p:spPr>
          <a:xfrm>
            <a:off x="8592575" y="344213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FDE67A-3F3F-A908-0686-56875ED5F503}"/>
              </a:ext>
            </a:extLst>
          </p:cNvPr>
          <p:cNvSpPr txBox="1"/>
          <p:nvPr/>
        </p:nvSpPr>
        <p:spPr>
          <a:xfrm>
            <a:off x="9894221" y="3445010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14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0ACD4A-CB5A-ED92-C54D-25132F3A2EFC}"/>
              </a:ext>
            </a:extLst>
          </p:cNvPr>
          <p:cNvGrpSpPr/>
          <p:nvPr/>
        </p:nvGrpSpPr>
        <p:grpSpPr>
          <a:xfrm>
            <a:off x="806040" y="736940"/>
            <a:ext cx="605826" cy="830997"/>
            <a:chOff x="3174278" y="237323"/>
            <a:chExt cx="605826" cy="830997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1107015-1BCC-D22B-A8C6-D1B3BC5A2B35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8576F72-9FE7-D864-3B64-51A95089202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BF80730-8F84-016D-B6BB-837DD6F6CC97}"/>
              </a:ext>
            </a:extLst>
          </p:cNvPr>
          <p:cNvSpPr txBox="1"/>
          <p:nvPr/>
        </p:nvSpPr>
        <p:spPr>
          <a:xfrm>
            <a:off x="6059890" y="3429000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07968341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4" grpId="0" animBg="1"/>
          <p:bldP spid="15" grpId="0" animBg="1"/>
          <p:bldP spid="16" grpId="0" animBg="1"/>
          <p:bldP spid="17" grpId="0" animBg="1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4" grpId="0" animBg="1"/>
          <p:bldP spid="15" grpId="0" animBg="1"/>
          <p:bldP spid="16" grpId="0" animBg="1"/>
          <p:bldP spid="17" grpId="0" animBg="1"/>
          <p:bldP spid="21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BAF8E35-5F6F-5665-40ED-F7063D486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902CB41-595E-FA4A-9AF3-A689256210B2}"/>
              </a:ext>
            </a:extLst>
          </p:cNvPr>
          <p:cNvSpPr/>
          <p:nvPr/>
        </p:nvSpPr>
        <p:spPr>
          <a:xfrm>
            <a:off x="381000" y="152400"/>
            <a:ext cx="11334750" cy="63915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D6CC85-E997-0FED-AE21-19E6A8F733F4}"/>
              </a:ext>
            </a:extLst>
          </p:cNvPr>
          <p:cNvSpPr txBox="1"/>
          <p:nvPr/>
        </p:nvSpPr>
        <p:spPr>
          <a:xfrm>
            <a:off x="1211591" y="402349"/>
            <a:ext cx="10180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Bạn Sao hái những cây nấm ghi phép tính có kết quả bằng 12. Hỏi bạn Sao hái được bao nhiêu cây nấm?</a:t>
            </a:r>
            <a:endParaRPr lang="x-none" sz="28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4FCE7C6-AF10-35D4-7627-326002880F5D}"/>
              </a:ext>
            </a:extLst>
          </p:cNvPr>
          <p:cNvGrpSpPr/>
          <p:nvPr/>
        </p:nvGrpSpPr>
        <p:grpSpPr>
          <a:xfrm>
            <a:off x="566200" y="167314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C6D5248-E9DF-8BFB-2CDD-EB586BF7E9B5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CFE6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B2D8666-CD6E-242F-9F38-79A0C034967A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09EC3F5-22C6-59C0-8E6D-8D03F1B5E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417" y="1356456"/>
            <a:ext cx="7345180" cy="5080912"/>
          </a:xfrm>
          <a:prstGeom prst="rect">
            <a:avLst/>
          </a:prstGeom>
        </p:spPr>
      </p:pic>
      <p:sp>
        <p:nvSpPr>
          <p:cNvPr id="11" name="Freeform 8">
            <a:extLst>
              <a:ext uri="{FF2B5EF4-FFF2-40B4-BE49-F238E27FC236}">
                <a16:creationId xmlns:a16="http://schemas.microsoft.com/office/drawing/2014/main" id="{8866AE3F-50B7-69EE-2F07-5EDA69496A8E}"/>
              </a:ext>
            </a:extLst>
          </p:cNvPr>
          <p:cNvSpPr/>
          <p:nvPr/>
        </p:nvSpPr>
        <p:spPr>
          <a:xfrm>
            <a:off x="2276841" y="1948721"/>
            <a:ext cx="1485690" cy="2938072"/>
          </a:xfrm>
          <a:custGeom>
            <a:avLst/>
            <a:gdLst>
              <a:gd name="connsiteX0" fmla="*/ 884952 w 1379627"/>
              <a:gd name="connsiteY0" fmla="*/ 0 h 2938072"/>
              <a:gd name="connsiteX1" fmla="*/ 345306 w 1379627"/>
              <a:gd name="connsiteY1" fmla="*/ 164892 h 2938072"/>
              <a:gd name="connsiteX2" fmla="*/ 532 w 1379627"/>
              <a:gd name="connsiteY2" fmla="*/ 794479 h 2938072"/>
              <a:gd name="connsiteX3" fmla="*/ 420257 w 1379627"/>
              <a:gd name="connsiteY3" fmla="*/ 2263515 h 2938072"/>
              <a:gd name="connsiteX4" fmla="*/ 1379627 w 1379627"/>
              <a:gd name="connsiteY4" fmla="*/ 2938072 h 2938072"/>
              <a:gd name="connsiteX0" fmla="*/ 989732 w 1484407"/>
              <a:gd name="connsiteY0" fmla="*/ 0 h 2938072"/>
              <a:gd name="connsiteX1" fmla="*/ 450086 w 1484407"/>
              <a:gd name="connsiteY1" fmla="*/ 164892 h 2938072"/>
              <a:gd name="connsiteX2" fmla="*/ 381 w 1484407"/>
              <a:gd name="connsiteY2" fmla="*/ 1154243 h 2938072"/>
              <a:gd name="connsiteX3" fmla="*/ 525037 w 1484407"/>
              <a:gd name="connsiteY3" fmla="*/ 2263515 h 2938072"/>
              <a:gd name="connsiteX4" fmla="*/ 1484407 w 1484407"/>
              <a:gd name="connsiteY4" fmla="*/ 2938072 h 2938072"/>
              <a:gd name="connsiteX0" fmla="*/ 991051 w 1485726"/>
              <a:gd name="connsiteY0" fmla="*/ 0 h 2938072"/>
              <a:gd name="connsiteX1" fmla="*/ 451405 w 1485726"/>
              <a:gd name="connsiteY1" fmla="*/ 164892 h 2938072"/>
              <a:gd name="connsiteX2" fmla="*/ 1700 w 1485726"/>
              <a:gd name="connsiteY2" fmla="*/ 1154243 h 2938072"/>
              <a:gd name="connsiteX3" fmla="*/ 526356 w 1485726"/>
              <a:gd name="connsiteY3" fmla="*/ 2263515 h 2938072"/>
              <a:gd name="connsiteX4" fmla="*/ 1485726 w 1485726"/>
              <a:gd name="connsiteY4" fmla="*/ 2938072 h 2938072"/>
              <a:gd name="connsiteX0" fmla="*/ 993653 w 1488328"/>
              <a:gd name="connsiteY0" fmla="*/ 0 h 2938072"/>
              <a:gd name="connsiteX1" fmla="*/ 319095 w 1488328"/>
              <a:gd name="connsiteY1" fmla="*/ 224852 h 2938072"/>
              <a:gd name="connsiteX2" fmla="*/ 4302 w 1488328"/>
              <a:gd name="connsiteY2" fmla="*/ 1154243 h 2938072"/>
              <a:gd name="connsiteX3" fmla="*/ 528958 w 1488328"/>
              <a:gd name="connsiteY3" fmla="*/ 2263515 h 2938072"/>
              <a:gd name="connsiteX4" fmla="*/ 1488328 w 1488328"/>
              <a:gd name="connsiteY4" fmla="*/ 2938072 h 2938072"/>
              <a:gd name="connsiteX0" fmla="*/ 989609 w 1484284"/>
              <a:gd name="connsiteY0" fmla="*/ 0 h 2938072"/>
              <a:gd name="connsiteX1" fmla="*/ 315051 w 1484284"/>
              <a:gd name="connsiteY1" fmla="*/ 224852 h 2938072"/>
              <a:gd name="connsiteX2" fmla="*/ 258 w 1484284"/>
              <a:gd name="connsiteY2" fmla="*/ 1154243 h 2938072"/>
              <a:gd name="connsiteX3" fmla="*/ 360022 w 1484284"/>
              <a:gd name="connsiteY3" fmla="*/ 2188565 h 2938072"/>
              <a:gd name="connsiteX4" fmla="*/ 1484284 w 1484284"/>
              <a:gd name="connsiteY4" fmla="*/ 2938072 h 2938072"/>
              <a:gd name="connsiteX0" fmla="*/ 989609 w 1484284"/>
              <a:gd name="connsiteY0" fmla="*/ 0 h 2938072"/>
              <a:gd name="connsiteX1" fmla="*/ 315051 w 1484284"/>
              <a:gd name="connsiteY1" fmla="*/ 224852 h 2938072"/>
              <a:gd name="connsiteX2" fmla="*/ 258 w 1484284"/>
              <a:gd name="connsiteY2" fmla="*/ 1154243 h 2938072"/>
              <a:gd name="connsiteX3" fmla="*/ 360022 w 1484284"/>
              <a:gd name="connsiteY3" fmla="*/ 2188565 h 2938072"/>
              <a:gd name="connsiteX4" fmla="*/ 1484284 w 1484284"/>
              <a:gd name="connsiteY4" fmla="*/ 2938072 h 2938072"/>
              <a:gd name="connsiteX0" fmla="*/ 989609 w 1484284"/>
              <a:gd name="connsiteY0" fmla="*/ 0 h 2938072"/>
              <a:gd name="connsiteX1" fmla="*/ 315051 w 1484284"/>
              <a:gd name="connsiteY1" fmla="*/ 224852 h 2938072"/>
              <a:gd name="connsiteX2" fmla="*/ 258 w 1484284"/>
              <a:gd name="connsiteY2" fmla="*/ 1154243 h 2938072"/>
              <a:gd name="connsiteX3" fmla="*/ 360022 w 1484284"/>
              <a:gd name="connsiteY3" fmla="*/ 2188565 h 2938072"/>
              <a:gd name="connsiteX4" fmla="*/ 1484284 w 1484284"/>
              <a:gd name="connsiteY4" fmla="*/ 2938072 h 2938072"/>
              <a:gd name="connsiteX0" fmla="*/ 991988 w 1486663"/>
              <a:gd name="connsiteY0" fmla="*/ 0 h 2938072"/>
              <a:gd name="connsiteX1" fmla="*/ 242479 w 1486663"/>
              <a:gd name="connsiteY1" fmla="*/ 314793 h 2938072"/>
              <a:gd name="connsiteX2" fmla="*/ 2637 w 1486663"/>
              <a:gd name="connsiteY2" fmla="*/ 1154243 h 2938072"/>
              <a:gd name="connsiteX3" fmla="*/ 362401 w 1486663"/>
              <a:gd name="connsiteY3" fmla="*/ 2188565 h 2938072"/>
              <a:gd name="connsiteX4" fmla="*/ 1486663 w 1486663"/>
              <a:gd name="connsiteY4" fmla="*/ 2938072 h 2938072"/>
              <a:gd name="connsiteX0" fmla="*/ 991988 w 1486663"/>
              <a:gd name="connsiteY0" fmla="*/ 0 h 2938072"/>
              <a:gd name="connsiteX1" fmla="*/ 242479 w 1486663"/>
              <a:gd name="connsiteY1" fmla="*/ 314793 h 2938072"/>
              <a:gd name="connsiteX2" fmla="*/ 2637 w 1486663"/>
              <a:gd name="connsiteY2" fmla="*/ 1154243 h 2938072"/>
              <a:gd name="connsiteX3" fmla="*/ 362401 w 1486663"/>
              <a:gd name="connsiteY3" fmla="*/ 2188565 h 2938072"/>
              <a:gd name="connsiteX4" fmla="*/ 1486663 w 1486663"/>
              <a:gd name="connsiteY4" fmla="*/ 2938072 h 2938072"/>
              <a:gd name="connsiteX0" fmla="*/ 990617 w 1485292"/>
              <a:gd name="connsiteY0" fmla="*/ 0 h 2938072"/>
              <a:gd name="connsiteX1" fmla="*/ 271089 w 1485292"/>
              <a:gd name="connsiteY1" fmla="*/ 344773 h 2938072"/>
              <a:gd name="connsiteX2" fmla="*/ 1266 w 1485292"/>
              <a:gd name="connsiteY2" fmla="*/ 1154243 h 2938072"/>
              <a:gd name="connsiteX3" fmla="*/ 361030 w 1485292"/>
              <a:gd name="connsiteY3" fmla="*/ 2188565 h 2938072"/>
              <a:gd name="connsiteX4" fmla="*/ 1485292 w 1485292"/>
              <a:gd name="connsiteY4" fmla="*/ 2938072 h 2938072"/>
              <a:gd name="connsiteX0" fmla="*/ 991015 w 1485690"/>
              <a:gd name="connsiteY0" fmla="*/ 0 h 2938072"/>
              <a:gd name="connsiteX1" fmla="*/ 271487 w 1485690"/>
              <a:gd name="connsiteY1" fmla="*/ 344773 h 2938072"/>
              <a:gd name="connsiteX2" fmla="*/ 1664 w 1485690"/>
              <a:gd name="connsiteY2" fmla="*/ 1154243 h 2938072"/>
              <a:gd name="connsiteX3" fmla="*/ 376418 w 1485690"/>
              <a:gd name="connsiteY3" fmla="*/ 2143595 h 2938072"/>
              <a:gd name="connsiteX4" fmla="*/ 1485690 w 1485690"/>
              <a:gd name="connsiteY4" fmla="*/ 2938072 h 293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690" h="2938072">
                <a:moveTo>
                  <a:pt x="991015" y="0"/>
                </a:moveTo>
                <a:cubicBezTo>
                  <a:pt x="794893" y="16239"/>
                  <a:pt x="436379" y="122419"/>
                  <a:pt x="271487" y="344773"/>
                </a:cubicBezTo>
                <a:cubicBezTo>
                  <a:pt x="106595" y="567127"/>
                  <a:pt x="-15825" y="854439"/>
                  <a:pt x="1664" y="1154243"/>
                </a:cubicBezTo>
                <a:cubicBezTo>
                  <a:pt x="19153" y="1454047"/>
                  <a:pt x="176549" y="1906252"/>
                  <a:pt x="376418" y="2143595"/>
                </a:cubicBezTo>
                <a:cubicBezTo>
                  <a:pt x="576287" y="2365949"/>
                  <a:pt x="1120929" y="2779426"/>
                  <a:pt x="1485690" y="2938072"/>
                </a:cubicBezTo>
              </a:path>
            </a:pathLst>
          </a:custGeom>
          <a:noFill/>
          <a:ln w="57150">
            <a:solidFill>
              <a:srgbClr val="F06D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38A6B457-4686-9435-4EDE-AAF1F1C6E5A7}"/>
              </a:ext>
            </a:extLst>
          </p:cNvPr>
          <p:cNvSpPr/>
          <p:nvPr/>
        </p:nvSpPr>
        <p:spPr>
          <a:xfrm>
            <a:off x="2674781" y="2158584"/>
            <a:ext cx="3381245" cy="3013023"/>
          </a:xfrm>
          <a:custGeom>
            <a:avLst/>
            <a:gdLst>
              <a:gd name="connsiteX0" fmla="*/ 544894 w 3408015"/>
              <a:gd name="connsiteY0" fmla="*/ 0 h 3013023"/>
              <a:gd name="connsiteX1" fmla="*/ 50219 w 3408015"/>
              <a:gd name="connsiteY1" fmla="*/ 389744 h 3013023"/>
              <a:gd name="connsiteX2" fmla="*/ 125169 w 3408015"/>
              <a:gd name="connsiteY2" fmla="*/ 1364105 h 3013023"/>
              <a:gd name="connsiteX3" fmla="*/ 1009589 w 3408015"/>
              <a:gd name="connsiteY3" fmla="*/ 1948721 h 3013023"/>
              <a:gd name="connsiteX4" fmla="*/ 2643517 w 3408015"/>
              <a:gd name="connsiteY4" fmla="*/ 2578308 h 3013023"/>
              <a:gd name="connsiteX5" fmla="*/ 3408015 w 3408015"/>
              <a:gd name="connsiteY5" fmla="*/ 3013023 h 3013023"/>
              <a:gd name="connsiteX0" fmla="*/ 518124 w 3381245"/>
              <a:gd name="connsiteY0" fmla="*/ 0 h 3013023"/>
              <a:gd name="connsiteX1" fmla="*/ 23449 w 3381245"/>
              <a:gd name="connsiteY1" fmla="*/ 389744 h 3013023"/>
              <a:gd name="connsiteX2" fmla="*/ 173350 w 3381245"/>
              <a:gd name="connsiteY2" fmla="*/ 1379096 h 3013023"/>
              <a:gd name="connsiteX3" fmla="*/ 982819 w 3381245"/>
              <a:gd name="connsiteY3" fmla="*/ 1948721 h 3013023"/>
              <a:gd name="connsiteX4" fmla="*/ 2616747 w 3381245"/>
              <a:gd name="connsiteY4" fmla="*/ 2578308 h 3013023"/>
              <a:gd name="connsiteX5" fmla="*/ 3381245 w 3381245"/>
              <a:gd name="connsiteY5" fmla="*/ 3013023 h 3013023"/>
              <a:gd name="connsiteX0" fmla="*/ 518124 w 3381245"/>
              <a:gd name="connsiteY0" fmla="*/ 0 h 3013023"/>
              <a:gd name="connsiteX1" fmla="*/ 23449 w 3381245"/>
              <a:gd name="connsiteY1" fmla="*/ 584616 h 3013023"/>
              <a:gd name="connsiteX2" fmla="*/ 173350 w 3381245"/>
              <a:gd name="connsiteY2" fmla="*/ 1379096 h 3013023"/>
              <a:gd name="connsiteX3" fmla="*/ 982819 w 3381245"/>
              <a:gd name="connsiteY3" fmla="*/ 1948721 h 3013023"/>
              <a:gd name="connsiteX4" fmla="*/ 2616747 w 3381245"/>
              <a:gd name="connsiteY4" fmla="*/ 2578308 h 3013023"/>
              <a:gd name="connsiteX5" fmla="*/ 3381245 w 3381245"/>
              <a:gd name="connsiteY5" fmla="*/ 3013023 h 301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1245" h="3013023">
                <a:moveTo>
                  <a:pt x="518124" y="0"/>
                </a:moveTo>
                <a:cubicBezTo>
                  <a:pt x="305763" y="81196"/>
                  <a:pt x="80911" y="354767"/>
                  <a:pt x="23449" y="584616"/>
                </a:cubicBezTo>
                <a:cubicBezTo>
                  <a:pt x="-34013" y="814465"/>
                  <a:pt x="13455" y="1151745"/>
                  <a:pt x="173350" y="1379096"/>
                </a:cubicBezTo>
                <a:cubicBezTo>
                  <a:pt x="333245" y="1606447"/>
                  <a:pt x="575586" y="1748852"/>
                  <a:pt x="982819" y="1948721"/>
                </a:cubicBezTo>
                <a:cubicBezTo>
                  <a:pt x="1390052" y="2148590"/>
                  <a:pt x="2217009" y="2400924"/>
                  <a:pt x="2616747" y="2578308"/>
                </a:cubicBezTo>
                <a:cubicBezTo>
                  <a:pt x="3016485" y="2755692"/>
                  <a:pt x="3198865" y="2884357"/>
                  <a:pt x="3381245" y="301302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D05B2645-C995-BEA1-A814-EAD1866B3CDF}"/>
              </a:ext>
            </a:extLst>
          </p:cNvPr>
          <p:cNvSpPr/>
          <p:nvPr/>
        </p:nvSpPr>
        <p:spPr>
          <a:xfrm>
            <a:off x="3102391" y="2308485"/>
            <a:ext cx="4827406" cy="1724763"/>
          </a:xfrm>
          <a:custGeom>
            <a:avLst/>
            <a:gdLst>
              <a:gd name="connsiteX0" fmla="*/ 375327 w 4827406"/>
              <a:gd name="connsiteY0" fmla="*/ 0 h 1724763"/>
              <a:gd name="connsiteX1" fmla="*/ 573 w 4827406"/>
              <a:gd name="connsiteY1" fmla="*/ 389745 h 1724763"/>
              <a:gd name="connsiteX2" fmla="*/ 450278 w 4827406"/>
              <a:gd name="connsiteY2" fmla="*/ 869430 h 1724763"/>
              <a:gd name="connsiteX3" fmla="*/ 2279078 w 4827406"/>
              <a:gd name="connsiteY3" fmla="*/ 1109272 h 1724763"/>
              <a:gd name="connsiteX4" fmla="*/ 3673163 w 4827406"/>
              <a:gd name="connsiteY4" fmla="*/ 1678899 h 1724763"/>
              <a:gd name="connsiteX5" fmla="*/ 4827406 w 4827406"/>
              <a:gd name="connsiteY5" fmla="*/ 1648918 h 172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27406" h="1724763">
                <a:moveTo>
                  <a:pt x="375327" y="0"/>
                </a:moveTo>
                <a:cubicBezTo>
                  <a:pt x="181704" y="122420"/>
                  <a:pt x="-11919" y="244840"/>
                  <a:pt x="573" y="389745"/>
                </a:cubicBezTo>
                <a:cubicBezTo>
                  <a:pt x="13065" y="534650"/>
                  <a:pt x="70527" y="749509"/>
                  <a:pt x="450278" y="869430"/>
                </a:cubicBezTo>
                <a:cubicBezTo>
                  <a:pt x="830029" y="989351"/>
                  <a:pt x="1741931" y="974361"/>
                  <a:pt x="2279078" y="1109272"/>
                </a:cubicBezTo>
                <a:cubicBezTo>
                  <a:pt x="2816226" y="1244184"/>
                  <a:pt x="3248442" y="1588958"/>
                  <a:pt x="3673163" y="1678899"/>
                </a:cubicBezTo>
                <a:cubicBezTo>
                  <a:pt x="4097884" y="1768840"/>
                  <a:pt x="4462645" y="1708879"/>
                  <a:pt x="4827406" y="1648918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6DDCC1-C972-E253-D3F0-26F59E0BB70D}"/>
              </a:ext>
            </a:extLst>
          </p:cNvPr>
          <p:cNvSpPr/>
          <p:nvPr/>
        </p:nvSpPr>
        <p:spPr>
          <a:xfrm>
            <a:off x="566200" y="5809320"/>
            <a:ext cx="4624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ym typeface="Wingdings" pitchFamily="2" charset="2"/>
              </a:rPr>
              <a:t> </a:t>
            </a:r>
            <a:r>
              <a:rPr lang="vi-VN" sz="2800" dirty="0"/>
              <a:t>Sao hái được </a:t>
            </a:r>
            <a:r>
              <a:rPr lang="vi-VN" sz="3600" dirty="0">
                <a:solidFill>
                  <a:srgbClr val="FF0000"/>
                </a:solidFill>
              </a:rPr>
              <a:t>4</a:t>
            </a:r>
            <a:r>
              <a:rPr lang="vi-VN" sz="2800" dirty="0"/>
              <a:t> cây nấm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1567859405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1" grpId="0" animBg="1"/>
          <p:bldP spid="12" grpId="0" animBg="1"/>
          <p:bldP spid="14" grpId="0" animBg="1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1" grpId="0" animBg="1"/>
          <p:bldP spid="12" grpId="0" animBg="1"/>
          <p:bldP spid="14" grpId="0" animBg="1"/>
          <p:bldP spid="15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BAF8E35-5F6F-5665-40ED-F7063D486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902CB41-595E-FA4A-9AF3-A689256210B2}"/>
              </a:ext>
            </a:extLst>
          </p:cNvPr>
          <p:cNvSpPr/>
          <p:nvPr/>
        </p:nvSpPr>
        <p:spPr>
          <a:xfrm>
            <a:off x="381000" y="304800"/>
            <a:ext cx="11334750" cy="62391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Rounded Rectangle 12">
            <a:extLst>
              <a:ext uri="{FF2B5EF4-FFF2-40B4-BE49-F238E27FC236}">
                <a16:creationId xmlns:a16="http://schemas.microsoft.com/office/drawing/2014/main" id="{28167C75-E0B5-E696-8276-1D7E4DDBFF3A}"/>
              </a:ext>
            </a:extLst>
          </p:cNvPr>
          <p:cNvSpPr/>
          <p:nvPr/>
        </p:nvSpPr>
        <p:spPr>
          <a:xfrm>
            <a:off x="7270229" y="3159177"/>
            <a:ext cx="3597639" cy="719528"/>
          </a:xfrm>
          <a:prstGeom prst="roundRect">
            <a:avLst/>
          </a:prstGeom>
          <a:solidFill>
            <a:srgbClr val="F6B843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80B76289-95F4-1435-2707-13553AE56D1B}"/>
              </a:ext>
            </a:extLst>
          </p:cNvPr>
          <p:cNvSpPr/>
          <p:nvPr/>
        </p:nvSpPr>
        <p:spPr>
          <a:xfrm>
            <a:off x="7270230" y="1888759"/>
            <a:ext cx="3597639" cy="719528"/>
          </a:xfrm>
          <a:prstGeom prst="roundRect">
            <a:avLst/>
          </a:prstGeom>
          <a:solidFill>
            <a:srgbClr val="F6B843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AC5350-0859-C910-1CBC-B10FDD4FFCB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7" y="1109272"/>
            <a:ext cx="6457844" cy="528852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6537543-FCF8-2F0A-30D8-045110104EFD}"/>
              </a:ext>
            </a:extLst>
          </p:cNvPr>
          <p:cNvGrpSpPr/>
          <p:nvPr/>
        </p:nvGrpSpPr>
        <p:grpSpPr>
          <a:xfrm>
            <a:off x="825699" y="340810"/>
            <a:ext cx="605826" cy="830997"/>
            <a:chOff x="3174278" y="237323"/>
            <a:chExt cx="605826" cy="83099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B0B5CCA-E3CD-E6C7-DAE7-B60BB18FD8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C0B2352-9BD0-1F90-8BDC-EE46403B5C09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F9F1DC0-F43C-5A4A-DD2E-595D013C1211}"/>
              </a:ext>
            </a:extLst>
          </p:cNvPr>
          <p:cNvSpPr txBox="1"/>
          <p:nvPr/>
        </p:nvSpPr>
        <p:spPr>
          <a:xfrm>
            <a:off x="1431525" y="520949"/>
            <a:ext cx="904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ở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thang: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014504-BFE3-44C5-4636-E2517AC6A090}"/>
              </a:ext>
            </a:extLst>
          </p:cNvPr>
          <p:cNvSpPr/>
          <p:nvPr/>
        </p:nvSpPr>
        <p:spPr>
          <a:xfrm>
            <a:off x="7873115" y="1949962"/>
            <a:ext cx="1628931" cy="3110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9   +   5</a:t>
            </a:r>
            <a:endParaRPr lang="x-none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7   +   4</a:t>
            </a:r>
            <a:endParaRPr lang="x-none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8   +   6</a:t>
            </a:r>
            <a:endParaRPr lang="x-none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6   +   7</a:t>
            </a:r>
            <a:endParaRPr lang="x-none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9   +   7</a:t>
            </a:r>
            <a:endParaRPr lang="x-none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24ED09-A346-5BF6-015D-0EC9B31B6996}"/>
              </a:ext>
            </a:extLst>
          </p:cNvPr>
          <p:cNvSpPr/>
          <p:nvPr/>
        </p:nvSpPr>
        <p:spPr>
          <a:xfrm>
            <a:off x="9376347" y="1978537"/>
            <a:ext cx="1628931" cy="3113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endParaRPr lang="x-none" sz="32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CE3D4C-92CD-9AAB-6F32-D7128A71F847}"/>
              </a:ext>
            </a:extLst>
          </p:cNvPr>
          <p:cNvSpPr txBox="1"/>
          <p:nvPr/>
        </p:nvSpPr>
        <p:spPr>
          <a:xfrm>
            <a:off x="1432235" y="520949"/>
            <a:ext cx="904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?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1938197562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1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1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1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2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6" dur="250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9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" grpId="1" animBg="1"/>
          <p:bldP spid="5" grpId="0" animBg="1"/>
          <p:bldP spid="5" grpId="1" animBg="1"/>
          <p:bldP spid="12" grpId="0"/>
          <p:bldP spid="12" grpId="1"/>
          <p:bldP spid="14" grpId="0"/>
          <p:bldP spid="15" grpId="0" build="p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1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1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1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2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6" dur="250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9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" grpId="1" animBg="1"/>
          <p:bldP spid="5" grpId="0" animBg="1"/>
          <p:bldP spid="5" grpId="1" animBg="1"/>
          <p:bldP spid="12" grpId="0"/>
          <p:bldP spid="12" grpId="1"/>
          <p:bldP spid="14" grpId="0"/>
          <p:bldP spid="15" grpId="0" build="p"/>
          <p:bldP spid="16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766519"/>
          </a:xfrm>
          <a:custGeom>
            <a:avLst/>
            <a:gdLst/>
            <a:ahLst/>
            <a:cxnLst/>
            <a:rect l="l" t="t" r="r" b="b"/>
            <a:pathLst>
              <a:path w="18288000" h="10149778">
                <a:moveTo>
                  <a:pt x="0" y="0"/>
                </a:moveTo>
                <a:lnTo>
                  <a:pt x="18288000" y="0"/>
                </a:lnTo>
                <a:lnTo>
                  <a:pt x="18288000" y="10149778"/>
                </a:lnTo>
                <a:lnTo>
                  <a:pt x="0" y="101497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784" b="-878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0E8F697-85A6-A71D-3286-446FD65FFEB2}"/>
              </a:ext>
            </a:extLst>
          </p:cNvPr>
          <p:cNvSpPr/>
          <p:nvPr/>
        </p:nvSpPr>
        <p:spPr>
          <a:xfrm>
            <a:off x="476250" y="5095875"/>
            <a:ext cx="11087100" cy="1371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Nhà sàn là một nét văn hóa đặc trưng của người dân vùng núi cao ở Việt Nam, với vật liệu chính là gỗ, nứa, tre, vầu, mây.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158</Words>
  <Application>Microsoft Office PowerPoint</Application>
  <PresentationFormat>Widescreen</PresentationFormat>
  <Paragraphs>46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1_Office Theme</vt:lpstr>
      <vt:lpstr>2_Office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16</cp:revision>
  <dcterms:created xsi:type="dcterms:W3CDTF">2024-04-28T09:23:24Z</dcterms:created>
  <dcterms:modified xsi:type="dcterms:W3CDTF">2025-10-04T02:59:10Z</dcterms:modified>
</cp:coreProperties>
</file>