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19" r:id="rId2"/>
    <p:sldId id="443" r:id="rId3"/>
    <p:sldId id="442" r:id="rId4"/>
    <p:sldId id="436" r:id="rId5"/>
    <p:sldId id="408" r:id="rId6"/>
    <p:sldId id="440" r:id="rId7"/>
    <p:sldId id="441" r:id="rId8"/>
    <p:sldId id="437" r:id="rId9"/>
    <p:sldId id="444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6600"/>
    <a:srgbClr val="CC66FF"/>
    <a:srgbClr val="FF7C80"/>
    <a:srgbClr val="FF3399"/>
    <a:srgbClr val="FF0066"/>
    <a:srgbClr val="EDF6F7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95DC-381E-43E9-B812-E7BA3C84D0F5}" v="476" dt="2022-06-30T11:46:2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39BC95DC-381E-43E9-B812-E7BA3C84D0F5}"/>
    <pc:docChg chg="undo redo custSel addSld modSld">
      <pc:chgData name="Trang Ha" userId="270efafb50020bd6" providerId="LiveId" clId="{39BC95DC-381E-43E9-B812-E7BA3C84D0F5}" dt="2022-06-30T11:46:25.382" v="3158"/>
      <pc:docMkLst>
        <pc:docMk/>
      </pc:docMkLst>
      <pc:sldChg chg="modSp mod">
        <pc:chgData name="Trang Ha" userId="270efafb50020bd6" providerId="LiveId" clId="{39BC95DC-381E-43E9-B812-E7BA3C84D0F5}" dt="2022-06-30T09:47:59.684" v="284" actId="20577"/>
        <pc:sldMkLst>
          <pc:docMk/>
          <pc:sldMk cId="0" sldId="327"/>
        </pc:sldMkLst>
        <pc:spChg chg="mod">
          <ac:chgData name="Trang Ha" userId="270efafb50020bd6" providerId="LiveId" clId="{39BC95DC-381E-43E9-B812-E7BA3C84D0F5}" dt="2022-06-30T09:47:59.684" v="284" actId="20577"/>
          <ac:spMkLst>
            <pc:docMk/>
            <pc:sldMk cId="0" sldId="327"/>
            <ac:spMk id="2057" creationId="{00000000-0000-0000-0000-000000000000}"/>
          </ac:spMkLst>
        </pc:spChg>
      </pc:sldChg>
      <pc:sldChg chg="addSp delSp modSp mod delAnim modAnim">
        <pc:chgData name="Trang Ha" userId="270efafb50020bd6" providerId="LiveId" clId="{39BC95DC-381E-43E9-B812-E7BA3C84D0F5}" dt="2022-06-30T10:32:58.325" v="1448" actId="207"/>
        <pc:sldMkLst>
          <pc:docMk/>
          <pc:sldMk cId="0" sldId="408"/>
        </pc:sldMkLst>
        <pc:spChg chg="add del mod">
          <ac:chgData name="Trang Ha" userId="270efafb50020bd6" providerId="LiveId" clId="{39BC95DC-381E-43E9-B812-E7BA3C84D0F5}" dt="2022-06-30T10:29:20.187" v="1394" actId="114"/>
          <ac:spMkLst>
            <pc:docMk/>
            <pc:sldMk cId="0" sldId="408"/>
            <ac:spMk id="5" creationId="{8C81C173-B2A4-6558-7635-12443D849844}"/>
          </ac:spMkLst>
        </pc:spChg>
        <pc:spChg chg="mod">
          <ac:chgData name="Trang Ha" userId="270efafb50020bd6" providerId="LiveId" clId="{39BC95DC-381E-43E9-B812-E7BA3C84D0F5}" dt="2022-06-30T10:09:18.535" v="814" actId="1076"/>
          <ac:spMkLst>
            <pc:docMk/>
            <pc:sldMk cId="0" sldId="408"/>
            <ac:spMk id="10" creationId="{00000000-0000-0000-0000-000000000000}"/>
          </ac:spMkLst>
        </pc:spChg>
        <pc:spChg chg="mod">
          <ac:chgData name="Trang Ha" userId="270efafb50020bd6" providerId="LiveId" clId="{39BC95DC-381E-43E9-B812-E7BA3C84D0F5}" dt="2022-06-30T10:08:37.247" v="802" actId="1076"/>
          <ac:spMkLst>
            <pc:docMk/>
            <pc:sldMk cId="0" sldId="408"/>
            <ac:spMk id="12" creationId="{00000000-0000-0000-0000-000000000000}"/>
          </ac:spMkLst>
        </pc:spChg>
        <pc:spChg chg="mod">
          <ac:chgData name="Trang Ha" userId="270efafb50020bd6" providerId="LiveId" clId="{39BC95DC-381E-43E9-B812-E7BA3C84D0F5}" dt="2022-06-30T10:31:03.106" v="1396" actId="20577"/>
          <ac:spMkLst>
            <pc:docMk/>
            <pc:sldMk cId="0" sldId="408"/>
            <ac:spMk id="19" creationId="{00000000-0000-0000-0000-000000000000}"/>
          </ac:spMkLst>
        </pc:spChg>
        <pc:spChg chg="add mod">
          <ac:chgData name="Trang Ha" userId="270efafb50020bd6" providerId="LiveId" clId="{39BC95DC-381E-43E9-B812-E7BA3C84D0F5}" dt="2022-06-30T10:32:58.325" v="1448" actId="207"/>
          <ac:spMkLst>
            <pc:docMk/>
            <pc:sldMk cId="0" sldId="408"/>
            <ac:spMk id="33" creationId="{C0200209-4566-BA46-A2F5-2100C9E26FBC}"/>
          </ac:spMkLst>
        </pc:spChg>
        <pc:spChg chg="add del">
          <ac:chgData name="Trang Ha" userId="270efafb50020bd6" providerId="LiveId" clId="{39BC95DC-381E-43E9-B812-E7BA3C84D0F5}" dt="2022-06-30T10:15:55.987" v="1136" actId="22"/>
          <ac:spMkLst>
            <pc:docMk/>
            <pc:sldMk cId="0" sldId="408"/>
            <ac:spMk id="37" creationId="{585EF014-C3A4-3CD1-947D-75FB701F9386}"/>
          </ac:spMkLst>
        </pc:spChg>
        <pc:grpChg chg="mod">
          <ac:chgData name="Trang Ha" userId="270efafb50020bd6" providerId="LiveId" clId="{39BC95DC-381E-43E9-B812-E7BA3C84D0F5}" dt="2022-06-30T10:08:52.773" v="804" actId="1076"/>
          <ac:grpSpMkLst>
            <pc:docMk/>
            <pc:sldMk cId="0" sldId="408"/>
            <ac:grpSpMk id="9" creationId="{00000000-0000-0000-0000-000000000000}"/>
          </ac:grpSpMkLst>
        </pc:grpChg>
        <pc:picChg chg="del">
          <ac:chgData name="Trang Ha" userId="270efafb50020bd6" providerId="LiveId" clId="{39BC95DC-381E-43E9-B812-E7BA3C84D0F5}" dt="2022-06-30T09:45:42.727" v="265" actId="478"/>
          <ac:picMkLst>
            <pc:docMk/>
            <pc:sldMk cId="0" sldId="408"/>
            <ac:picMk id="2" creationId="{00000000-0000-0000-0000-000000000000}"/>
          </ac:picMkLst>
        </pc:picChg>
        <pc:picChg chg="add del mod modCrop">
          <ac:chgData name="Trang Ha" userId="270efafb50020bd6" providerId="LiveId" clId="{39BC95DC-381E-43E9-B812-E7BA3C84D0F5}" dt="2022-06-30T10:03:22.506" v="748" actId="478"/>
          <ac:picMkLst>
            <pc:docMk/>
            <pc:sldMk cId="0" sldId="408"/>
            <ac:picMk id="4" creationId="{78F12E45-4507-1695-F3B7-0E3EBC9F159D}"/>
          </ac:picMkLst>
        </pc:picChg>
        <pc:picChg chg="del">
          <ac:chgData name="Trang Ha" userId="270efafb50020bd6" providerId="LiveId" clId="{39BC95DC-381E-43E9-B812-E7BA3C84D0F5}" dt="2022-06-30T09:45:41.538" v="264" actId="478"/>
          <ac:picMkLst>
            <pc:docMk/>
            <pc:sldMk cId="0" sldId="408"/>
            <ac:picMk id="13" creationId="{00000000-0000-0000-0000-000000000000}"/>
          </ac:picMkLst>
        </pc:picChg>
        <pc:picChg chg="add del mod">
          <ac:chgData name="Trang Ha" userId="270efafb50020bd6" providerId="LiveId" clId="{39BC95DC-381E-43E9-B812-E7BA3C84D0F5}" dt="2022-06-30T10:01:47.144" v="746" actId="478"/>
          <ac:picMkLst>
            <pc:docMk/>
            <pc:sldMk cId="0" sldId="408"/>
            <ac:picMk id="29" creationId="{46A29B71-218D-6528-9B56-EDEE3858DD00}"/>
          </ac:picMkLst>
        </pc:picChg>
        <pc:picChg chg="add mod">
          <ac:chgData name="Trang Ha" userId="270efafb50020bd6" providerId="LiveId" clId="{39BC95DC-381E-43E9-B812-E7BA3C84D0F5}" dt="2022-06-30T10:06:13.895" v="783" actId="1076"/>
          <ac:picMkLst>
            <pc:docMk/>
            <pc:sldMk cId="0" sldId="408"/>
            <ac:picMk id="31" creationId="{5AB1A3C2-9566-8ECE-563A-3BF841ABDD89}"/>
          </ac:picMkLst>
        </pc:picChg>
        <pc:picChg chg="add mod">
          <ac:chgData name="Trang Ha" userId="270efafb50020bd6" providerId="LiveId" clId="{39BC95DC-381E-43E9-B812-E7BA3C84D0F5}" dt="2022-06-30T10:13:20.414" v="1125"/>
          <ac:picMkLst>
            <pc:docMk/>
            <pc:sldMk cId="0" sldId="408"/>
            <ac:picMk id="34" creationId="{F55A8EEE-B419-9F0A-1F73-5853C5A3CCF3}"/>
          </ac:picMkLst>
        </pc:picChg>
        <pc:picChg chg="add del">
          <ac:chgData name="Trang Ha" userId="270efafb50020bd6" providerId="LiveId" clId="{39BC95DC-381E-43E9-B812-E7BA3C84D0F5}" dt="2022-06-30T10:03:29.819" v="750" actId="478"/>
          <ac:picMkLst>
            <pc:docMk/>
            <pc:sldMk cId="0" sldId="408"/>
            <ac:picMk id="1026" creationId="{8CE7C591-6149-504E-6DCC-2923F432EC40}"/>
          </ac:picMkLst>
        </pc:picChg>
        <pc:inkChg chg="add del">
          <ac:chgData name="Trang Ha" userId="270efafb50020bd6" providerId="LiveId" clId="{39BC95DC-381E-43E9-B812-E7BA3C84D0F5}" dt="2022-06-30T09:56:59.662" v="713" actId="9405"/>
          <ac:inkMkLst>
            <pc:docMk/>
            <pc:sldMk cId="0" sldId="408"/>
            <ac:inkMk id="6" creationId="{713AD7D2-4A7D-9769-7BB5-71BE38848AED}"/>
          </ac:inkMkLst>
        </pc:inkChg>
        <pc:inkChg chg="add del">
          <ac:chgData name="Trang Ha" userId="270efafb50020bd6" providerId="LiveId" clId="{39BC95DC-381E-43E9-B812-E7BA3C84D0F5}" dt="2022-06-30T09:56:57.446" v="712" actId="9405"/>
          <ac:inkMkLst>
            <pc:docMk/>
            <pc:sldMk cId="0" sldId="408"/>
            <ac:inkMk id="7" creationId="{18DD54EE-3B8D-0DF6-F2F8-93A5A49BA877}"/>
          </ac:inkMkLst>
        </pc:inkChg>
        <pc:inkChg chg="add del">
          <ac:chgData name="Trang Ha" userId="270efafb50020bd6" providerId="LiveId" clId="{39BC95DC-381E-43E9-B812-E7BA3C84D0F5}" dt="2022-06-30T09:58:29.794" v="735" actId="9405"/>
          <ac:inkMkLst>
            <pc:docMk/>
            <pc:sldMk cId="0" sldId="408"/>
            <ac:inkMk id="8" creationId="{C60F294F-DC64-C1F5-E115-C3B01F87ACD8}"/>
          </ac:inkMkLst>
        </pc:inkChg>
        <pc:inkChg chg="add del">
          <ac:chgData name="Trang Ha" userId="270efafb50020bd6" providerId="LiveId" clId="{39BC95DC-381E-43E9-B812-E7BA3C84D0F5}" dt="2022-06-30T09:58:29.571" v="734" actId="9405"/>
          <ac:inkMkLst>
            <pc:docMk/>
            <pc:sldMk cId="0" sldId="408"/>
            <ac:inkMk id="20" creationId="{AB3E53EB-B3E8-B05D-F31C-42025CD423A4}"/>
          </ac:inkMkLst>
        </pc:inkChg>
        <pc:inkChg chg="add del">
          <ac:chgData name="Trang Ha" userId="270efafb50020bd6" providerId="LiveId" clId="{39BC95DC-381E-43E9-B812-E7BA3C84D0F5}" dt="2022-06-30T09:58:29.327" v="733" actId="9405"/>
          <ac:inkMkLst>
            <pc:docMk/>
            <pc:sldMk cId="0" sldId="408"/>
            <ac:inkMk id="21" creationId="{9BC328EF-35B8-55F3-452E-BDC4C7DD81F2}"/>
          </ac:inkMkLst>
        </pc:inkChg>
        <pc:inkChg chg="add del">
          <ac:chgData name="Trang Ha" userId="270efafb50020bd6" providerId="LiveId" clId="{39BC95DC-381E-43E9-B812-E7BA3C84D0F5}" dt="2022-06-30T09:58:29.055" v="732" actId="9405"/>
          <ac:inkMkLst>
            <pc:docMk/>
            <pc:sldMk cId="0" sldId="408"/>
            <ac:inkMk id="22" creationId="{4D6C8D08-6E37-9800-53F3-C299BD27C586}"/>
          </ac:inkMkLst>
        </pc:inkChg>
        <pc:inkChg chg="add del">
          <ac:chgData name="Trang Ha" userId="270efafb50020bd6" providerId="LiveId" clId="{39BC95DC-381E-43E9-B812-E7BA3C84D0F5}" dt="2022-06-30T09:58:28.734" v="731" actId="9405"/>
          <ac:inkMkLst>
            <pc:docMk/>
            <pc:sldMk cId="0" sldId="408"/>
            <ac:inkMk id="23" creationId="{E0C21B47-2043-CF14-A71F-50725330FB21}"/>
          </ac:inkMkLst>
        </pc:inkChg>
        <pc:inkChg chg="add del">
          <ac:chgData name="Trang Ha" userId="270efafb50020bd6" providerId="LiveId" clId="{39BC95DC-381E-43E9-B812-E7BA3C84D0F5}" dt="2022-06-30T09:58:28.415" v="730" actId="9405"/>
          <ac:inkMkLst>
            <pc:docMk/>
            <pc:sldMk cId="0" sldId="408"/>
            <ac:inkMk id="24" creationId="{4F474D5B-0A82-5301-98EC-757DC99C06CC}"/>
          </ac:inkMkLst>
        </pc:inkChg>
        <pc:inkChg chg="add del">
          <ac:chgData name="Trang Ha" userId="270efafb50020bd6" providerId="LiveId" clId="{39BC95DC-381E-43E9-B812-E7BA3C84D0F5}" dt="2022-06-30T09:58:28.192" v="729" actId="9405"/>
          <ac:inkMkLst>
            <pc:docMk/>
            <pc:sldMk cId="0" sldId="408"/>
            <ac:inkMk id="25" creationId="{7D074F5B-919F-D498-A8FD-91B9B8871D85}"/>
          </ac:inkMkLst>
        </pc:inkChg>
        <pc:inkChg chg="add del">
          <ac:chgData name="Trang Ha" userId="270efafb50020bd6" providerId="LiveId" clId="{39BC95DC-381E-43E9-B812-E7BA3C84D0F5}" dt="2022-06-30T09:58:27.788" v="728" actId="9405"/>
          <ac:inkMkLst>
            <pc:docMk/>
            <pc:sldMk cId="0" sldId="408"/>
            <ac:inkMk id="26" creationId="{D4B12441-3BEE-1F40-0D19-671BDAAE68E5}"/>
          </ac:inkMkLst>
        </pc:inkChg>
        <pc:inkChg chg="add del">
          <ac:chgData name="Trang Ha" userId="270efafb50020bd6" providerId="LiveId" clId="{39BC95DC-381E-43E9-B812-E7BA3C84D0F5}" dt="2022-06-30T09:58:27.566" v="727" actId="9405"/>
          <ac:inkMkLst>
            <pc:docMk/>
            <pc:sldMk cId="0" sldId="408"/>
            <ac:inkMk id="27" creationId="{89BC4694-E3E1-7280-AFCE-4815D1A24382}"/>
          </ac:inkMkLst>
        </pc:inkChg>
        <pc:cxnChg chg="mod">
          <ac:chgData name="Trang Ha" userId="270efafb50020bd6" providerId="LiveId" clId="{39BC95DC-381E-43E9-B812-E7BA3C84D0F5}" dt="2022-06-30T10:08:58.773" v="811" actId="1037"/>
          <ac:cxnSpMkLst>
            <pc:docMk/>
            <pc:sldMk cId="0" sldId="408"/>
            <ac:cxnSpMk id="11" creationId="{00000000-0000-0000-0000-000000000000}"/>
          </ac:cxnSpMkLst>
        </pc:cxnChg>
      </pc:sldChg>
      <pc:sldChg chg="delSp modSp mod delAnim modAnim">
        <pc:chgData name="Trang Ha" userId="270efafb50020bd6" providerId="LiveId" clId="{39BC95DC-381E-43E9-B812-E7BA3C84D0F5}" dt="2022-06-30T09:37:07.807" v="83" actId="20577"/>
        <pc:sldMkLst>
          <pc:docMk/>
          <pc:sldMk cId="1359119735" sldId="436"/>
        </pc:sldMkLst>
        <pc:spChg chg="mod">
          <ac:chgData name="Trang Ha" userId="270efafb50020bd6" providerId="LiveId" clId="{39BC95DC-381E-43E9-B812-E7BA3C84D0F5}" dt="2022-06-30T09:37:07.807" v="83" actId="20577"/>
          <ac:spMkLst>
            <pc:docMk/>
            <pc:sldMk cId="1359119735" sldId="436"/>
            <ac:spMk id="24" creationId="{00000000-0000-0000-0000-000000000000}"/>
          </ac:spMkLst>
        </pc:spChg>
        <pc:spChg chg="del mod">
          <ac:chgData name="Trang Ha" userId="270efafb50020bd6" providerId="LiveId" clId="{39BC95DC-381E-43E9-B812-E7BA3C84D0F5}" dt="2022-06-30T09:37:00.035" v="80" actId="478"/>
          <ac:spMkLst>
            <pc:docMk/>
            <pc:sldMk cId="1359119735" sldId="436"/>
            <ac:spMk id="25" creationId="{00000000-0000-0000-0000-000000000000}"/>
          </ac:spMkLst>
        </pc:spChg>
        <pc:spChg chg="del mod">
          <ac:chgData name="Trang Ha" userId="270efafb50020bd6" providerId="LiveId" clId="{39BC95DC-381E-43E9-B812-E7BA3C84D0F5}" dt="2022-06-30T09:37:01.387" v="81" actId="478"/>
          <ac:spMkLst>
            <pc:docMk/>
            <pc:sldMk cId="1359119735" sldId="436"/>
            <ac:spMk id="58" creationId="{00000000-0000-0000-0000-000000000000}"/>
          </ac:spMkLst>
        </pc:spChg>
        <pc:grpChg chg="del">
          <ac:chgData name="Trang Ha" userId="270efafb50020bd6" providerId="LiveId" clId="{39BC95DC-381E-43E9-B812-E7BA3C84D0F5}" dt="2022-06-30T09:36:48.869" v="73" actId="478"/>
          <ac:grpSpMkLst>
            <pc:docMk/>
            <pc:sldMk cId="1359119735" sldId="436"/>
            <ac:grpSpMk id="40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1.352" v="75" actId="478"/>
          <ac:grpSpMkLst>
            <pc:docMk/>
            <pc:sldMk cId="1359119735" sldId="436"/>
            <ac:grpSpMk id="50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0.155" v="74" actId="478"/>
          <ac:grpSpMkLst>
            <pc:docMk/>
            <pc:sldMk cId="1359119735" sldId="436"/>
            <ac:grpSpMk id="53" creationId="{00000000-0000-0000-0000-000000000000}"/>
          </ac:grpSpMkLst>
        </pc:grpChg>
        <pc:grpChg chg="del mod">
          <ac:chgData name="Trang Ha" userId="270efafb50020bd6" providerId="LiveId" clId="{39BC95DC-381E-43E9-B812-E7BA3C84D0F5}" dt="2022-06-30T09:36:56.914" v="78" actId="478"/>
          <ac:grpSpMkLst>
            <pc:docMk/>
            <pc:sldMk cId="1359119735" sldId="436"/>
            <ac:grpSpMk id="56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4.519" v="77" actId="478"/>
          <ac:grpSpMkLst>
            <pc:docMk/>
            <pc:sldMk cId="1359119735" sldId="436"/>
            <ac:grpSpMk id="59" creationId="{00000000-0000-0000-0000-000000000000}"/>
          </ac:grpSpMkLst>
        </pc:grpChg>
        <pc:picChg chg="del">
          <ac:chgData name="Trang Ha" userId="270efafb50020bd6" providerId="LiveId" clId="{39BC95DC-381E-43E9-B812-E7BA3C84D0F5}" dt="2022-06-30T09:36:56.914" v="78" actId="478"/>
          <ac:picMkLst>
            <pc:docMk/>
            <pc:sldMk cId="1359119735" sldId="436"/>
            <ac:picMk id="57" creationId="{00000000-0000-0000-0000-000000000000}"/>
          </ac:picMkLst>
        </pc:picChg>
        <pc:cxnChg chg="mod">
          <ac:chgData name="Trang Ha" userId="270efafb50020bd6" providerId="LiveId" clId="{39BC95DC-381E-43E9-B812-E7BA3C84D0F5}" dt="2022-06-30T09:36:48.869" v="73" actId="478"/>
          <ac:cxnSpMkLst>
            <pc:docMk/>
            <pc:sldMk cId="1359119735" sldId="436"/>
            <ac:cxnSpMk id="43" creationId="{00000000-0000-0000-0000-000000000000}"/>
          </ac:cxnSpMkLst>
        </pc:cxnChg>
        <pc:cxnChg chg="mod">
          <ac:chgData name="Trang Ha" userId="270efafb50020bd6" providerId="LiveId" clId="{39BC95DC-381E-43E9-B812-E7BA3C84D0F5}" dt="2022-06-30T09:36:48.869" v="73" actId="478"/>
          <ac:cxnSpMkLst>
            <pc:docMk/>
            <pc:sldMk cId="1359119735" sldId="436"/>
            <ac:cxnSpMk id="44" creationId="{00000000-0000-0000-0000-000000000000}"/>
          </ac:cxnSpMkLst>
        </pc:cxnChg>
        <pc:cxnChg chg="del">
          <ac:chgData name="Trang Ha" userId="270efafb50020bd6" providerId="LiveId" clId="{39BC95DC-381E-43E9-B812-E7BA3C84D0F5}" dt="2022-06-30T09:36:53.123" v="76" actId="478"/>
          <ac:cxnSpMkLst>
            <pc:docMk/>
            <pc:sldMk cId="1359119735" sldId="436"/>
            <ac:cxnSpMk id="49" creationId="{00000000-0000-0000-0000-000000000000}"/>
          </ac:cxnSpMkLst>
        </pc:cxnChg>
      </pc:sldChg>
      <pc:sldChg chg="addSp delSp modSp mod addAnim delAnim modAnim">
        <pc:chgData name="Trang Ha" userId="270efafb50020bd6" providerId="LiveId" clId="{39BC95DC-381E-43E9-B812-E7BA3C84D0F5}" dt="2022-06-30T11:46:25.382" v="3158"/>
        <pc:sldMkLst>
          <pc:docMk/>
          <pc:sldMk cId="426134198" sldId="437"/>
        </pc:sldMkLst>
        <pc:spChg chg="add mod">
          <ac:chgData name="Trang Ha" userId="270efafb50020bd6" providerId="LiveId" clId="{39BC95DC-381E-43E9-B812-E7BA3C84D0F5}" dt="2022-06-30T11:45:26.167" v="3156" actId="20577"/>
          <ac:spMkLst>
            <pc:docMk/>
            <pc:sldMk cId="426134198" sldId="437"/>
            <ac:spMk id="5" creationId="{E744743D-3475-0FB0-4A2A-FB2B86443B0F}"/>
          </ac:spMkLst>
        </pc:spChg>
        <pc:spChg chg="add del mod">
          <ac:chgData name="Trang Ha" userId="270efafb50020bd6" providerId="LiveId" clId="{39BC95DC-381E-43E9-B812-E7BA3C84D0F5}" dt="2022-06-30T11:09:47.276" v="2876" actId="11529"/>
          <ac:spMkLst>
            <pc:docMk/>
            <pc:sldMk cId="426134198" sldId="437"/>
            <ac:spMk id="6" creationId="{7C69B7FE-F192-C86F-699E-B7977FC5E063}"/>
          </ac:spMkLst>
        </pc:spChg>
        <pc:spChg chg="add mod">
          <ac:chgData name="Trang Ha" userId="270efafb50020bd6" providerId="LiveId" clId="{39BC95DC-381E-43E9-B812-E7BA3C84D0F5}" dt="2022-06-30T11:23:21.008" v="3071" actId="20577"/>
          <ac:spMkLst>
            <pc:docMk/>
            <pc:sldMk cId="426134198" sldId="437"/>
            <ac:spMk id="7" creationId="{9677B9DF-4B2A-0A60-6E5F-5397B88D431A}"/>
          </ac:spMkLst>
        </pc:spChg>
        <pc:spChg chg="add mod">
          <ac:chgData name="Trang Ha" userId="270efafb50020bd6" providerId="LiveId" clId="{39BC95DC-381E-43E9-B812-E7BA3C84D0F5}" dt="2022-06-30T11:27:01.517" v="3114" actId="1076"/>
          <ac:spMkLst>
            <pc:docMk/>
            <pc:sldMk cId="426134198" sldId="437"/>
            <ac:spMk id="8" creationId="{C182FE24-8714-7409-8872-1B4300E520BC}"/>
          </ac:spMkLst>
        </pc:spChg>
        <pc:spChg chg="mod">
          <ac:chgData name="Trang Ha" userId="270efafb50020bd6" providerId="LiveId" clId="{39BC95DC-381E-43E9-B812-E7BA3C84D0F5}" dt="2022-06-30T11:02:29.697" v="2053" actId="20577"/>
          <ac:spMkLst>
            <pc:docMk/>
            <pc:sldMk cId="426134198" sldId="437"/>
            <ac:spMk id="12" creationId="{00000000-0000-0000-0000-000000000000}"/>
          </ac:spMkLst>
        </pc:spChg>
        <pc:spChg chg="add del mod">
          <ac:chgData name="Trang Ha" userId="270efafb50020bd6" providerId="LiveId" clId="{39BC95DC-381E-43E9-B812-E7BA3C84D0F5}" dt="2022-06-30T11:21:54.571" v="3057"/>
          <ac:spMkLst>
            <pc:docMk/>
            <pc:sldMk cId="426134198" sldId="437"/>
            <ac:spMk id="13" creationId="{C98D91FA-596A-941E-C2B8-52B6F0A3A8ED}"/>
          </ac:spMkLst>
        </pc:spChg>
        <pc:spChg chg="add mod">
          <ac:chgData name="Trang Ha" userId="270efafb50020bd6" providerId="LiveId" clId="{39BC95DC-381E-43E9-B812-E7BA3C84D0F5}" dt="2022-06-30T11:43:09.906" v="3144" actId="14100"/>
          <ac:spMkLst>
            <pc:docMk/>
            <pc:sldMk cId="426134198" sldId="437"/>
            <ac:spMk id="19" creationId="{4A957696-6F7C-C9CE-8981-9E8F84145A56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0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1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2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3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4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5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6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7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8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9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0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1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2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3" creationId="{00000000-0000-0000-0000-000000000000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4" creationId="{15A6075F-F8BB-8D96-7849-0F1C2BAFE97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5" creationId="{066BA1D3-425B-B1C8-B794-4E27AFF216E7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6" creationId="{E5840F94-93CC-4935-C364-C2823D994386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7" creationId="{52ECAF9E-F586-4E43-EDA9-F7852535A10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8" creationId="{ADF14366-FD29-F23A-DFA8-7F52CDF8CA81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9" creationId="{86A848A5-5AC9-E5F3-4CC5-B2125303B801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0" creationId="{D84F838C-4B5A-E4F6-E851-5412027DDC6D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1" creationId="{FDD617F0-66CF-691A-4B43-E13E59E2036C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2" creationId="{6C8D8005-7B7D-4D62-7443-5258A34DF97E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3" creationId="{4D93C6F0-3E69-BEBA-702F-9EDEFEFF4EAD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4" creationId="{0294C2B4-69B8-6DC7-4A12-23AF57686203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5" creationId="{B6567329-67B7-4C58-5C47-BF8F26A7A26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6" creationId="{25EB58CE-DACC-5863-558B-75FC88E4B97C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7" creationId="{1506DB69-9026-299D-1B5E-5CA58AA73848}"/>
          </ac:spMkLst>
        </pc:spChg>
        <pc:spChg chg="add mod">
          <ac:chgData name="Trang Ha" userId="270efafb50020bd6" providerId="LiveId" clId="{39BC95DC-381E-43E9-B812-E7BA3C84D0F5}" dt="2022-06-30T11:45:03.114" v="3155" actId="1076"/>
          <ac:spMkLst>
            <pc:docMk/>
            <pc:sldMk cId="426134198" sldId="437"/>
            <ac:spMk id="48" creationId="{A8288324-6963-17DE-33D7-06BA7C1BBDAF}"/>
          </ac:spMkLst>
        </pc:spChg>
        <pc:spChg chg="add mod">
          <ac:chgData name="Trang Ha" userId="270efafb50020bd6" providerId="LiveId" clId="{39BC95DC-381E-43E9-B812-E7BA3C84D0F5}" dt="2022-06-30T11:18:58.710" v="3033" actId="1076"/>
          <ac:spMkLst>
            <pc:docMk/>
            <pc:sldMk cId="426134198" sldId="437"/>
            <ac:spMk id="49" creationId="{AA4F12F5-CE20-FB88-1F29-D5D02B922993}"/>
          </ac:spMkLst>
        </pc:spChg>
        <pc:spChg chg="add del mod">
          <ac:chgData name="Trang Ha" userId="270efafb50020bd6" providerId="LiveId" clId="{39BC95DC-381E-43E9-B812-E7BA3C84D0F5}" dt="2022-06-30T11:22:24.017" v="3060"/>
          <ac:spMkLst>
            <pc:docMk/>
            <pc:sldMk cId="426134198" sldId="437"/>
            <ac:spMk id="50" creationId="{BA5BE425-B170-A35D-E259-25CD663AB1EE}"/>
          </ac:spMkLst>
        </pc:spChg>
        <pc:spChg chg="add mod">
          <ac:chgData name="Trang Ha" userId="270efafb50020bd6" providerId="LiveId" clId="{39BC95DC-381E-43E9-B812-E7BA3C84D0F5}" dt="2022-06-30T11:41:20.728" v="3140" actId="14100"/>
          <ac:spMkLst>
            <pc:docMk/>
            <pc:sldMk cId="426134198" sldId="437"/>
            <ac:spMk id="51" creationId="{F460B1A9-917D-1EB1-E791-AB8153AC48F5}"/>
          </ac:spMkLst>
        </pc:spChg>
        <pc:spChg chg="add del mod">
          <ac:chgData name="Trang Ha" userId="270efafb50020bd6" providerId="LiveId" clId="{39BC95DC-381E-43E9-B812-E7BA3C84D0F5}" dt="2022-06-30T11:23:04.622" v="3068"/>
          <ac:spMkLst>
            <pc:docMk/>
            <pc:sldMk cId="426134198" sldId="437"/>
            <ac:spMk id="52" creationId="{B63C6B69-483C-BC34-6D81-868448311859}"/>
          </ac:spMkLst>
        </pc:spChg>
        <pc:spChg chg="add mod">
          <ac:chgData name="Trang Ha" userId="270efafb50020bd6" providerId="LiveId" clId="{39BC95DC-381E-43E9-B812-E7BA3C84D0F5}" dt="2022-06-30T11:40:52.825" v="3135" actId="207"/>
          <ac:spMkLst>
            <pc:docMk/>
            <pc:sldMk cId="426134198" sldId="437"/>
            <ac:spMk id="53" creationId="{6B69BB02-5E98-9573-546F-4B8F4EB05C4B}"/>
          </ac:spMkLst>
        </pc:spChg>
        <pc:graphicFrameChg chg="del modGraphic">
          <ac:chgData name="Trang Ha" userId="270efafb50020bd6" providerId="LiveId" clId="{39BC95DC-381E-43E9-B812-E7BA3C84D0F5}" dt="2022-06-30T11:00:47.636" v="1953" actId="478"/>
          <ac:graphicFrameMkLst>
            <pc:docMk/>
            <pc:sldMk cId="426134198" sldId="437"/>
            <ac:graphicFrameMk id="3" creationId="{00000000-0000-0000-0000-000000000000}"/>
          </ac:graphicFrameMkLst>
        </pc:graphicFrameChg>
        <pc:picChg chg="add del mod modCrop">
          <ac:chgData name="Trang Ha" userId="270efafb50020bd6" providerId="LiveId" clId="{39BC95DC-381E-43E9-B812-E7BA3C84D0F5}" dt="2022-06-30T11:38:12.314" v="3121" actId="478"/>
          <ac:picMkLst>
            <pc:docMk/>
            <pc:sldMk cId="426134198" sldId="437"/>
            <ac:picMk id="4" creationId="{7CE82E22-5478-70BA-070D-3F529931CCD8}"/>
          </ac:picMkLst>
        </pc:picChg>
        <pc:picChg chg="add mod">
          <ac:chgData name="Trang Ha" userId="270efafb50020bd6" providerId="LiveId" clId="{39BC95DC-381E-43E9-B812-E7BA3C84D0F5}" dt="2022-06-30T11:38:25.599" v="3124" actId="1076"/>
          <ac:picMkLst>
            <pc:docMk/>
            <pc:sldMk cId="426134198" sldId="437"/>
            <ac:picMk id="55" creationId="{6C854166-3F10-550B-E604-253BF5502DF6}"/>
          </ac:picMkLst>
        </pc:picChg>
      </pc:sldChg>
      <pc:sldChg chg="addSp delSp modSp add mod">
        <pc:chgData name="Trang Ha" userId="270efafb50020bd6" providerId="LiveId" clId="{39BC95DC-381E-43E9-B812-E7BA3C84D0F5}" dt="2022-06-30T10:36:23.283" v="1559" actId="20577"/>
        <pc:sldMkLst>
          <pc:docMk/>
          <pc:sldMk cId="604780302" sldId="440"/>
        </pc:sldMkLst>
        <pc:spChg chg="del">
          <ac:chgData name="Trang Ha" userId="270efafb50020bd6" providerId="LiveId" clId="{39BC95DC-381E-43E9-B812-E7BA3C84D0F5}" dt="2022-06-30T10:16:05.252" v="1138" actId="478"/>
          <ac:spMkLst>
            <pc:docMk/>
            <pc:sldMk cId="604780302" sldId="440"/>
            <ac:spMk id="5" creationId="{8C81C173-B2A4-6558-7635-12443D849844}"/>
          </ac:spMkLst>
        </pc:spChg>
        <pc:spChg chg="mod">
          <ac:chgData name="Trang Ha" userId="270efafb50020bd6" providerId="LiveId" clId="{39BC95DC-381E-43E9-B812-E7BA3C84D0F5}" dt="2022-06-30T10:31:13.569" v="1398" actId="20577"/>
          <ac:spMkLst>
            <pc:docMk/>
            <pc:sldMk cId="604780302" sldId="440"/>
            <ac:spMk id="19" creationId="{00000000-0000-0000-0000-000000000000}"/>
          </ac:spMkLst>
        </pc:spChg>
        <pc:spChg chg="add mod">
          <ac:chgData name="Trang Ha" userId="270efafb50020bd6" providerId="LiveId" clId="{39BC95DC-381E-43E9-B812-E7BA3C84D0F5}" dt="2022-06-30T10:32:45.959" v="1447" actId="20577"/>
          <ac:spMkLst>
            <pc:docMk/>
            <pc:sldMk cId="604780302" sldId="440"/>
            <ac:spMk id="20" creationId="{A433583B-73F0-159E-F3E1-1C80AB38F050}"/>
          </ac:spMkLst>
        </pc:spChg>
        <pc:spChg chg="del">
          <ac:chgData name="Trang Ha" userId="270efafb50020bd6" providerId="LiveId" clId="{39BC95DC-381E-43E9-B812-E7BA3C84D0F5}" dt="2022-06-30T10:16:07.760" v="1139" actId="478"/>
          <ac:spMkLst>
            <pc:docMk/>
            <pc:sldMk cId="604780302" sldId="440"/>
            <ac:spMk id="33" creationId="{C0200209-4566-BA46-A2F5-2100C9E26FBC}"/>
          </ac:spMkLst>
        </pc:spChg>
        <pc:graphicFrameChg chg="add mod modGraphic">
          <ac:chgData name="Trang Ha" userId="270efafb50020bd6" providerId="LiveId" clId="{39BC95DC-381E-43E9-B812-E7BA3C84D0F5}" dt="2022-06-30T10:36:23.283" v="1559" actId="20577"/>
          <ac:graphicFrameMkLst>
            <pc:docMk/>
            <pc:sldMk cId="604780302" sldId="440"/>
            <ac:graphicFrameMk id="3" creationId="{32902D85-9BEC-C3AF-8E9E-A4206C55DD56}"/>
          </ac:graphicFrameMkLst>
        </pc:graphicFrameChg>
        <pc:picChg chg="del">
          <ac:chgData name="Trang Ha" userId="270efafb50020bd6" providerId="LiveId" clId="{39BC95DC-381E-43E9-B812-E7BA3C84D0F5}" dt="2022-06-30T10:26:52.344" v="1344" actId="478"/>
          <ac:picMkLst>
            <pc:docMk/>
            <pc:sldMk cId="604780302" sldId="440"/>
            <ac:picMk id="31" creationId="{5AB1A3C2-9566-8ECE-563A-3BF841ABDD89}"/>
          </ac:picMkLst>
        </pc:picChg>
        <pc:picChg chg="del">
          <ac:chgData name="Trang Ha" userId="270efafb50020bd6" providerId="LiveId" clId="{39BC95DC-381E-43E9-B812-E7BA3C84D0F5}" dt="2022-06-30T10:26:53.136" v="1345" actId="478"/>
          <ac:picMkLst>
            <pc:docMk/>
            <pc:sldMk cId="604780302" sldId="440"/>
            <ac:picMk id="34" creationId="{F55A8EEE-B419-9F0A-1F73-5853C5A3CCF3}"/>
          </ac:picMkLst>
        </pc:picChg>
      </pc:sldChg>
      <pc:sldChg chg="addSp delSp modSp add mod modAnim">
        <pc:chgData name="Trang Ha" userId="270efafb50020bd6" providerId="LiveId" clId="{39BC95DC-381E-43E9-B812-E7BA3C84D0F5}" dt="2022-06-30T10:58:45.593" v="1951" actId="1076"/>
        <pc:sldMkLst>
          <pc:docMk/>
          <pc:sldMk cId="2971411587" sldId="441"/>
        </pc:sldMkLst>
        <pc:spChg chg="add mod">
          <ac:chgData name="Trang Ha" userId="270efafb50020bd6" providerId="LiveId" clId="{39BC95DC-381E-43E9-B812-E7BA3C84D0F5}" dt="2022-06-30T10:58:07.286" v="1949" actId="1076"/>
          <ac:spMkLst>
            <pc:docMk/>
            <pc:sldMk cId="2971411587" sldId="441"/>
            <ac:spMk id="2" creationId="{42DDC661-5446-2969-35AF-48DD4E373225}"/>
          </ac:spMkLst>
        </pc:spChg>
        <pc:spChg chg="add mod">
          <ac:chgData name="Trang Ha" userId="270efafb50020bd6" providerId="LiveId" clId="{39BC95DC-381E-43E9-B812-E7BA3C84D0F5}" dt="2022-06-30T10:57:56.104" v="1947" actId="1076"/>
          <ac:spMkLst>
            <pc:docMk/>
            <pc:sldMk cId="2971411587" sldId="441"/>
            <ac:spMk id="4" creationId="{BC41CA3C-8C21-065B-2C74-B5E8B3881CCC}"/>
          </ac:spMkLst>
        </pc:spChg>
        <pc:spChg chg="add mod">
          <ac:chgData name="Trang Ha" userId="270efafb50020bd6" providerId="LiveId" clId="{39BC95DC-381E-43E9-B812-E7BA3C84D0F5}" dt="2022-06-30T10:57:42.767" v="1943" actId="1076"/>
          <ac:spMkLst>
            <pc:docMk/>
            <pc:sldMk cId="2971411587" sldId="441"/>
            <ac:spMk id="5" creationId="{6A781BB8-E2FD-4BAA-5267-B17713B2D986}"/>
          </ac:spMkLst>
        </pc:spChg>
        <pc:spChg chg="add mod">
          <ac:chgData name="Trang Ha" userId="270efafb50020bd6" providerId="LiveId" clId="{39BC95DC-381E-43E9-B812-E7BA3C84D0F5}" dt="2022-06-30T10:58:45.593" v="1951" actId="1076"/>
          <ac:spMkLst>
            <pc:docMk/>
            <pc:sldMk cId="2971411587" sldId="441"/>
            <ac:spMk id="6" creationId="{4475B320-AF74-AAFD-069D-6BBF22F9AA5F}"/>
          </ac:spMkLst>
        </pc:spChg>
        <pc:spChg chg="add del mod">
          <ac:chgData name="Trang Ha" userId="270efafb50020bd6" providerId="LiveId" clId="{39BC95DC-381E-43E9-B812-E7BA3C84D0F5}" dt="2022-06-30T10:53:59.424" v="1902"/>
          <ac:spMkLst>
            <pc:docMk/>
            <pc:sldMk cId="2971411587" sldId="441"/>
            <ac:spMk id="7" creationId="{03888D89-3D33-12D5-10DD-4846FFEEED64}"/>
          </ac:spMkLst>
        </pc:spChg>
        <pc:spChg chg="mod">
          <ac:chgData name="Trang Ha" userId="270efafb50020bd6" providerId="LiveId" clId="{39BC95DC-381E-43E9-B812-E7BA3C84D0F5}" dt="2022-06-30T10:57:25.721" v="1940" actId="20577"/>
          <ac:spMkLst>
            <pc:docMk/>
            <pc:sldMk cId="2971411587" sldId="441"/>
            <ac:spMk id="12" creationId="{00000000-0000-0000-0000-000000000000}"/>
          </ac:spMkLst>
        </pc:spChg>
        <pc:spChg chg="mod">
          <ac:chgData name="Trang Ha" userId="270efafb50020bd6" providerId="LiveId" clId="{39BC95DC-381E-43E9-B812-E7BA3C84D0F5}" dt="2022-06-30T10:44:39.022" v="1847" actId="1076"/>
          <ac:spMkLst>
            <pc:docMk/>
            <pc:sldMk cId="2971411587" sldId="441"/>
            <ac:spMk id="19" creationId="{00000000-0000-0000-0000-000000000000}"/>
          </ac:spMkLst>
        </pc:spChg>
        <pc:spChg chg="del mod">
          <ac:chgData name="Trang Ha" userId="270efafb50020bd6" providerId="LiveId" clId="{39BC95DC-381E-43E9-B812-E7BA3C84D0F5}" dt="2022-06-30T10:38:26.581" v="1562" actId="478"/>
          <ac:spMkLst>
            <pc:docMk/>
            <pc:sldMk cId="2971411587" sldId="441"/>
            <ac:spMk id="20" creationId="{A433583B-73F0-159E-F3E1-1C80AB38F050}"/>
          </ac:spMkLst>
        </pc:spChg>
        <pc:spChg chg="add mod">
          <ac:chgData name="Trang Ha" userId="270efafb50020bd6" providerId="LiveId" clId="{39BC95DC-381E-43E9-B812-E7BA3C84D0F5}" dt="2022-06-30T10:58:04.196" v="1948" actId="1076"/>
          <ac:spMkLst>
            <pc:docMk/>
            <pc:sldMk cId="2971411587" sldId="441"/>
            <ac:spMk id="21" creationId="{6F4FD58E-6B5E-90A5-6CF8-8BFCB310AE92}"/>
          </ac:spMkLst>
        </pc:spChg>
        <pc:graphicFrameChg chg="mod modGraphic">
          <ac:chgData name="Trang Ha" userId="270efafb50020bd6" providerId="LiveId" clId="{39BC95DC-381E-43E9-B812-E7BA3C84D0F5}" dt="2022-06-30T10:57:39.901" v="1942" actId="1076"/>
          <ac:graphicFrameMkLst>
            <pc:docMk/>
            <pc:sldMk cId="2971411587" sldId="441"/>
            <ac:graphicFrameMk id="3" creationId="{32902D85-9BEC-C3AF-8E9E-A4206C55DD5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Straight Arrow Connector 2">
            <a:extLst>
              <a:ext uri="{FF2B5EF4-FFF2-40B4-BE49-F238E27FC236}">
                <a16:creationId xmlns:a16="http://schemas.microsoft.com/office/drawing/2014/main" id="{DEF93C9A-FCD0-60C0-13F2-0D75DE177964}"/>
              </a:ext>
            </a:extLst>
          </p:cNvPr>
          <p:cNvCxnSpPr>
            <a:cxnSpLocks/>
          </p:cNvCxnSpPr>
          <p:nvPr/>
        </p:nvCxnSpPr>
        <p:spPr bwMode="auto">
          <a:xfrm>
            <a:off x="4627563" y="2438400"/>
            <a:ext cx="7042150" cy="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Straight Arrow Connector 8">
            <a:extLst>
              <a:ext uri="{FF2B5EF4-FFF2-40B4-BE49-F238E27FC236}">
                <a16:creationId xmlns:a16="http://schemas.microsoft.com/office/drawing/2014/main" id="{C070CC60-C0AC-241D-7FD6-7BD4BB20A1D3}"/>
              </a:ext>
            </a:extLst>
          </p:cNvPr>
          <p:cNvCxnSpPr>
            <a:cxnSpLocks/>
          </p:cNvCxnSpPr>
          <p:nvPr/>
        </p:nvCxnSpPr>
        <p:spPr bwMode="auto">
          <a:xfrm>
            <a:off x="4629150" y="4038600"/>
            <a:ext cx="7040563" cy="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Straight Arrow Connector 3">
            <a:extLst>
              <a:ext uri="{FF2B5EF4-FFF2-40B4-BE49-F238E27FC236}">
                <a16:creationId xmlns:a16="http://schemas.microsoft.com/office/drawing/2014/main" id="{AC46F9EE-2918-2DEC-A27D-CFF966DC2F8C}"/>
              </a:ext>
            </a:extLst>
          </p:cNvPr>
          <p:cNvCxnSpPr>
            <a:cxnSpLocks/>
          </p:cNvCxnSpPr>
          <p:nvPr/>
        </p:nvCxnSpPr>
        <p:spPr bwMode="auto">
          <a:xfrm>
            <a:off x="4480719" y="5715000"/>
            <a:ext cx="7040562" cy="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Arrow Connector 4">
            <a:extLst>
              <a:ext uri="{FF2B5EF4-FFF2-40B4-BE49-F238E27FC236}">
                <a16:creationId xmlns:a16="http://schemas.microsoft.com/office/drawing/2014/main" id="{FAF7257D-69FA-94C1-4D46-BEC22AB68BC2}"/>
              </a:ext>
            </a:extLst>
          </p:cNvPr>
          <p:cNvCxnSpPr>
            <a:cxnSpLocks/>
          </p:cNvCxnSpPr>
          <p:nvPr/>
        </p:nvCxnSpPr>
        <p:spPr bwMode="auto">
          <a:xfrm>
            <a:off x="4479131" y="7315200"/>
            <a:ext cx="7042150" cy="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070" descr="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80519" y="898386"/>
            <a:ext cx="10896600" cy="2362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Tiếng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Việt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: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Luyện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tập</a:t>
            </a:r>
            <a:endParaRPr lang="en-US" sz="4000" b="1" dirty="0">
              <a:latin typeface="HP001 4 hang 1 ô ly" panose="020B0603050302020204" pitchFamily="34" charset="0"/>
              <a:cs typeface="HP001 5H" pitchFamily="34" charset="0"/>
            </a:endParaRPr>
          </a:p>
          <a:p>
            <a:pPr algn="ctr"/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Từ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ngữ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chỉ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đặc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điểm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;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Câu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nêu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đặc</a:t>
            </a:r>
            <a:r>
              <a:rPr lang="en-US" sz="4000" b="1" dirty="0">
                <a:latin typeface="HP001 4 hang 1 ô ly" panose="020B0603050302020204" pitchFamily="34" charset="0"/>
                <a:cs typeface="HP001 5H" pitchFamily="34" charset="0"/>
              </a:rPr>
              <a:t> </a:t>
            </a:r>
            <a:r>
              <a:rPr lang="en-US" sz="4000" b="1" dirty="0" err="1">
                <a:latin typeface="HP001 4 hang 1 ô ly" panose="020B0603050302020204" pitchFamily="34" charset="0"/>
                <a:cs typeface="HP001 5H" pitchFamily="34" charset="0"/>
              </a:rPr>
              <a:t>điểm</a:t>
            </a:r>
            <a:endParaRPr lang="en-US" sz="4000" b="1" dirty="0">
              <a:latin typeface="HP001 4 hang 1 ô ly" panose="020B0603050302020204" pitchFamily="34" charset="0"/>
              <a:cs typeface="HP001 5H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9928" y="685800"/>
            <a:ext cx="9457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19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5840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119" y="1219200"/>
            <a:ext cx="148590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ĐẠT: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điểm đã cho vào các nhóm: từ 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từ ngữ 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dáng, kích thước, từ ngữ chỉ hương vị.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thêm 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từ ngữ 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đặc điểm; làm đún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Biết sử dụng các từ chỉ đặc điểm để tạo câu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năng lực ngôn ngữ.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ĐỒ DÙNG DẠY HỌC: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SGK…</a:t>
            </a: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1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36" name="TextBox 35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3703" y="248318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1026" y="3098739"/>
            <a:ext cx="13484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6590" y="3098739"/>
            <a:ext cx="15568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52658" y="2989687"/>
            <a:ext cx="2900493" cy="2262159"/>
            <a:chOff x="8995458" y="2989687"/>
            <a:chExt cx="2900493" cy="2262159"/>
          </a:xfrm>
        </p:grpSpPr>
        <p:sp>
          <p:nvSpPr>
            <p:cNvPr id="13" name="Rectangle 12"/>
            <p:cNvSpPr/>
            <p:nvPr/>
          </p:nvSpPr>
          <p:spPr>
            <a:xfrm>
              <a:off x="8995458" y="4717585"/>
              <a:ext cx="2900493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Rồng - Đà Nẵng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4" name="Picture 2" descr="Cầu Rồng - Những hình ảnh đẹp mặt về Cầu Rồng Đà Nẵng | Taxi sân bay r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215" y="2989687"/>
              <a:ext cx="2725946" cy="172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2831150" y="2966590"/>
            <a:ext cx="3079569" cy="2285256"/>
            <a:chOff x="12602550" y="2966590"/>
            <a:chExt cx="3079569" cy="2285256"/>
          </a:xfrm>
        </p:grpSpPr>
        <p:sp>
          <p:nvSpPr>
            <p:cNvPr id="16" name="Rectangle 15"/>
            <p:cNvSpPr/>
            <p:nvPr/>
          </p:nvSpPr>
          <p:spPr>
            <a:xfrm>
              <a:off x="12602550" y="4717585"/>
              <a:ext cx="3079569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Phú Mỹ - TP. HCM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4" descr="Chú thích ản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9213" y="2966590"/>
              <a:ext cx="2590421" cy="1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205119" y="6066261"/>
            <a:ext cx="3505200" cy="2368271"/>
            <a:chOff x="8747919" y="6066261"/>
            <a:chExt cx="3505200" cy="2368271"/>
          </a:xfrm>
        </p:grpSpPr>
        <p:sp>
          <p:nvSpPr>
            <p:cNvPr id="19" name="Rectangle 18"/>
            <p:cNvSpPr/>
            <p:nvPr/>
          </p:nvSpPr>
          <p:spPr>
            <a:xfrm>
              <a:off x="8747919" y="7900271"/>
              <a:ext cx="3505200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Mỹ Thuận – Tiền Giang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0" name="Picture 6" descr="Chú thích ản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" r="11697"/>
            <a:stretch/>
          </p:blipFill>
          <p:spPr bwMode="auto">
            <a:xfrm>
              <a:off x="9185947" y="6066261"/>
              <a:ext cx="2686172" cy="183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086426" y="6066261"/>
            <a:ext cx="2900493" cy="2316652"/>
            <a:chOff x="12857826" y="6066261"/>
            <a:chExt cx="2900493" cy="2316652"/>
          </a:xfrm>
        </p:grpSpPr>
        <p:sp>
          <p:nvSpPr>
            <p:cNvPr id="22" name="Rectangle 21"/>
            <p:cNvSpPr/>
            <p:nvPr/>
          </p:nvSpPr>
          <p:spPr>
            <a:xfrm>
              <a:off x="12857826" y="7882571"/>
              <a:ext cx="2900493" cy="500342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Cần Thơ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3" name="Picture 8" descr="Chú thích ả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173" y="6066261"/>
              <a:ext cx="2513461" cy="17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4409887" y="4102032"/>
            <a:ext cx="43362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04519" y="47175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14125" y="4717585"/>
            <a:ext cx="22813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751" y="5775930"/>
            <a:ext cx="47073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2963" y="6332728"/>
            <a:ext cx="20986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00755" y="6332728"/>
            <a:ext cx="25458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 khảnh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06902" y="754491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84357" y="8075136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lêu khêu,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36325" y="8075136"/>
            <a:ext cx="21339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0" grpId="0"/>
      <p:bldP spid="25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5" grpId="0"/>
      <p:bldP spid="35" grpId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0779" y="1077888"/>
            <a:ext cx="4191000" cy="92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0779" y="207813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1C173-B2A4-6558-7635-12443D849844}"/>
              </a:ext>
            </a:extLst>
          </p:cNvPr>
          <p:cNvSpPr txBox="1"/>
          <p:nvPr/>
        </p:nvSpPr>
        <p:spPr>
          <a:xfrm>
            <a:off x="978879" y="3073132"/>
            <a:ext cx="12150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200209-4566-BA46-A2F5-2100C9E26FBC}"/>
              </a:ext>
            </a:extLst>
          </p:cNvPr>
          <p:cNvSpPr txBox="1"/>
          <p:nvPr/>
        </p:nvSpPr>
        <p:spPr>
          <a:xfrm>
            <a:off x="940779" y="5730118"/>
            <a:ext cx="12226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45C0BE-EF8E-E523-3C36-5DA371706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13319919" y="3255259"/>
            <a:ext cx="2746936" cy="2482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EA6EF8-866F-73E2-6011-1158072D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8519" y="6477000"/>
            <a:ext cx="2009775" cy="18669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4119" y="979133"/>
            <a:ext cx="4191000" cy="972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1719" y="1951765"/>
            <a:ext cx="14194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6761"/>
              </p:ext>
            </p:extLst>
          </p:nvPr>
        </p:nvGraphicFramePr>
        <p:xfrm>
          <a:off x="1380005" y="4191000"/>
          <a:ext cx="14194884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628">
                  <a:extLst>
                    <a:ext uri="{9D8B030D-6E8A-4147-A177-3AD203B41FA5}">
                      <a16:colId xmlns:a16="http://schemas.microsoft.com/office/drawing/2014/main" val="396903713"/>
                    </a:ext>
                  </a:extLst>
                </a:gridCol>
                <a:gridCol w="4949277">
                  <a:extLst>
                    <a:ext uri="{9D8B030D-6E8A-4147-A177-3AD203B41FA5}">
                      <a16:colId xmlns:a16="http://schemas.microsoft.com/office/drawing/2014/main" val="2951195805"/>
                    </a:ext>
                  </a:extLst>
                </a:gridCol>
                <a:gridCol w="4513979">
                  <a:extLst>
                    <a:ext uri="{9D8B030D-6E8A-4147-A177-3AD203B41FA5}">
                      <a16:colId xmlns:a16="http://schemas.microsoft.com/office/drawing/2014/main" val="2798772935"/>
                    </a:ext>
                  </a:extLst>
                </a:gridCol>
              </a:tblGrid>
              <a:tr h="108423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86088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9270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67202F-20B7-7352-9A07-49B9EF465EE9}"/>
              </a:ext>
            </a:extLst>
          </p:cNvPr>
          <p:cNvCxnSpPr/>
          <p:nvPr/>
        </p:nvCxnSpPr>
        <p:spPr>
          <a:xfrm>
            <a:off x="5230349" y="2628873"/>
            <a:ext cx="3247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ECA379-F3CB-53FD-0ACA-752EACC06220}"/>
              </a:ext>
            </a:extLst>
          </p:cNvPr>
          <p:cNvCxnSpPr>
            <a:cxnSpLocks/>
          </p:cNvCxnSpPr>
          <p:nvPr/>
        </p:nvCxnSpPr>
        <p:spPr>
          <a:xfrm>
            <a:off x="11529219" y="2652319"/>
            <a:ext cx="3050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A0BB3B-7EEA-C8BF-B045-2C5B8BAB1AC4}"/>
              </a:ext>
            </a:extLst>
          </p:cNvPr>
          <p:cNvSpPr txBox="1"/>
          <p:nvPr/>
        </p:nvSpPr>
        <p:spPr>
          <a:xfrm>
            <a:off x="1271023" y="2937055"/>
            <a:ext cx="22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3D33DE-3DF9-8EC7-2B61-13AFE5E0FF28}"/>
              </a:ext>
            </a:extLst>
          </p:cNvPr>
          <p:cNvSpPr txBox="1"/>
          <p:nvPr/>
        </p:nvSpPr>
        <p:spPr>
          <a:xfrm>
            <a:off x="10617849" y="299362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C30E5B-CFDF-4FB3-F215-93705733E681}"/>
              </a:ext>
            </a:extLst>
          </p:cNvPr>
          <p:cNvSpPr txBox="1"/>
          <p:nvPr/>
        </p:nvSpPr>
        <p:spPr>
          <a:xfrm>
            <a:off x="3515190" y="2944163"/>
            <a:ext cx="117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3FC300-BEF2-1A65-B5CB-311802B3AEE7}"/>
              </a:ext>
            </a:extLst>
          </p:cNvPr>
          <p:cNvSpPr txBox="1"/>
          <p:nvPr/>
        </p:nvSpPr>
        <p:spPr>
          <a:xfrm>
            <a:off x="4484866" y="292439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71FED4-1F33-9809-EC98-5774514EA2FE}"/>
              </a:ext>
            </a:extLst>
          </p:cNvPr>
          <p:cNvSpPr txBox="1"/>
          <p:nvPr/>
        </p:nvSpPr>
        <p:spPr>
          <a:xfrm>
            <a:off x="5588542" y="293705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C93FB-B488-A384-2A02-5020B6FF3AB9}"/>
              </a:ext>
            </a:extLst>
          </p:cNvPr>
          <p:cNvSpPr txBox="1"/>
          <p:nvPr/>
        </p:nvSpPr>
        <p:spPr>
          <a:xfrm>
            <a:off x="6780021" y="2984473"/>
            <a:ext cx="20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EBFBA6-34EB-DB6F-FD2B-D4C624E5B402}"/>
              </a:ext>
            </a:extLst>
          </p:cNvPr>
          <p:cNvSpPr txBox="1"/>
          <p:nvPr/>
        </p:nvSpPr>
        <p:spPr>
          <a:xfrm>
            <a:off x="8477447" y="2984472"/>
            <a:ext cx="25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5082A7-DF66-8179-0CCA-0609C90C0BBE}"/>
              </a:ext>
            </a:extLst>
          </p:cNvPr>
          <p:cNvSpPr txBox="1"/>
          <p:nvPr/>
        </p:nvSpPr>
        <p:spPr>
          <a:xfrm>
            <a:off x="11382863" y="2971156"/>
            <a:ext cx="19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04780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468E-6 -4.72222E-6 L -0.18989 0.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15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849E-6 -3.61111E-6 L -0.1898 0.285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0" y="14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123E-6 -3.05556E-6 L -0.47138 0.273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4" y="13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75E-6 2.5E-6 L 0.28968 0.276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38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808E-7 -2.5E-6 L 0.28695 0.273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3" y="13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699E-7 -1.94444E-6 L -0.0315 0.350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7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965E-7 -3.61111E-6 L -0.15693 0.362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1" y="18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22E-7 -3.33333E-6 L 0.19159 0.2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5" y="14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31757" y="1249934"/>
            <a:ext cx="4191000" cy="109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519" y="242822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a,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95025"/>
              </p:ext>
            </p:extLst>
          </p:nvPr>
        </p:nvGraphicFramePr>
        <p:xfrm>
          <a:off x="1040877" y="3368133"/>
          <a:ext cx="14194884" cy="334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969037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951195805"/>
                    </a:ext>
                  </a:extLst>
                </a:gridCol>
                <a:gridCol w="4822284">
                  <a:extLst>
                    <a:ext uri="{9D8B030D-6E8A-4147-A177-3AD203B41FA5}">
                      <a16:colId xmlns:a16="http://schemas.microsoft.com/office/drawing/2014/main" val="2798772935"/>
                    </a:ext>
                  </a:extLst>
                </a:gridCol>
              </a:tblGrid>
              <a:tr h="131641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86088"/>
                  </a:ext>
                </a:extLst>
              </a:tr>
              <a:tr h="202799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927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DDC661-5446-2969-35AF-48DD4E373225}"/>
              </a:ext>
            </a:extLst>
          </p:cNvPr>
          <p:cNvSpPr txBox="1"/>
          <p:nvPr/>
        </p:nvSpPr>
        <p:spPr>
          <a:xfrm>
            <a:off x="1217530" y="768962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1CA3C-8C21-065B-2C74-B5E8B3881CCC}"/>
              </a:ext>
            </a:extLst>
          </p:cNvPr>
          <p:cNvSpPr txBox="1"/>
          <p:nvPr/>
        </p:nvSpPr>
        <p:spPr>
          <a:xfrm>
            <a:off x="1331991" y="4991555"/>
            <a:ext cx="426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xanh, trắng, đỏ chót, tím ngắt,...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81BB8-E2FD-4BAA-5267-B17713B2D986}"/>
              </a:ext>
            </a:extLst>
          </p:cNvPr>
          <p:cNvSpPr txBox="1"/>
          <p:nvPr/>
        </p:nvSpPr>
        <p:spPr>
          <a:xfrm>
            <a:off x="5593731" y="4817746"/>
            <a:ext cx="4729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nhỏ, rộng mênh mông, hẹp, dày, mỏng, khổng l</a:t>
            </a:r>
            <a:r>
              <a:rPr lang="en-US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</a:t>
            </a:r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tí hon,...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5B320-AF74-AAFD-069D-6BBF22F9AA5F}"/>
              </a:ext>
            </a:extLst>
          </p:cNvPr>
          <p:cNvSpPr txBox="1"/>
          <p:nvPr/>
        </p:nvSpPr>
        <p:spPr>
          <a:xfrm>
            <a:off x="10507170" y="481774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thơm, đắng, chua, cay, mặn, ngọt,...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4FD58E-6B5E-90A5-6CF8-8BFCB310AE92}"/>
              </a:ext>
            </a:extLst>
          </p:cNvPr>
          <p:cNvSpPr txBox="1"/>
          <p:nvPr/>
        </p:nvSpPr>
        <p:spPr>
          <a:xfrm>
            <a:off x="899319" y="6964538"/>
            <a:ext cx="813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2 - 3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CF8CC-DA62-ACB5-2A6E-2F834224140F}"/>
              </a:ext>
            </a:extLst>
          </p:cNvPr>
          <p:cNvCxnSpPr/>
          <p:nvPr/>
        </p:nvCxnSpPr>
        <p:spPr>
          <a:xfrm>
            <a:off x="5166519" y="3048000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15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08919" y="682143"/>
            <a:ext cx="4191000" cy="100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0092" y="148876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4743D-3475-0FB0-4A2A-FB2B86443B0F}"/>
              </a:ext>
            </a:extLst>
          </p:cNvPr>
          <p:cNvSpPr txBox="1"/>
          <p:nvPr/>
        </p:nvSpPr>
        <p:spPr>
          <a:xfrm>
            <a:off x="240206" y="2819538"/>
            <a:ext cx="1501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CHỔI RƠM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677B9DF-4B2A-0A60-6E5F-5397B88D431A}"/>
              </a:ext>
            </a:extLst>
          </p:cNvPr>
          <p:cNvSpPr/>
          <p:nvPr/>
        </p:nvSpPr>
        <p:spPr>
          <a:xfrm>
            <a:off x="4412511" y="3601424"/>
            <a:ext cx="7239000" cy="98300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957696-6F7C-C9CE-8981-9E8F84145A56}"/>
              </a:ext>
            </a:extLst>
          </p:cNvPr>
          <p:cNvSpPr txBox="1"/>
          <p:nvPr/>
        </p:nvSpPr>
        <p:spPr>
          <a:xfrm>
            <a:off x="8174648" y="3739404"/>
            <a:ext cx="1956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60B1A9-917D-1EB1-E791-AB8153AC48F5}"/>
              </a:ext>
            </a:extLst>
          </p:cNvPr>
          <p:cNvSpPr txBox="1"/>
          <p:nvPr/>
        </p:nvSpPr>
        <p:spPr>
          <a:xfrm>
            <a:off x="5480411" y="3739404"/>
            <a:ext cx="8507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69BB02-5E98-9573-546F-4B8F4EB05C4B}"/>
              </a:ext>
            </a:extLst>
          </p:cNvPr>
          <p:cNvSpPr txBox="1"/>
          <p:nvPr/>
        </p:nvSpPr>
        <p:spPr>
          <a:xfrm>
            <a:off x="6208143" y="3795475"/>
            <a:ext cx="20790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C854166-3F10-550B-E604-253BF550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/>
        </p:blipFill>
        <p:spPr>
          <a:xfrm>
            <a:off x="13447143" y="1687862"/>
            <a:ext cx="2428875" cy="33576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44DD5-AD20-D974-4E33-B85595E20EB9}"/>
              </a:ext>
            </a:extLst>
          </p:cNvPr>
          <p:cNvCxnSpPr>
            <a:cxnSpLocks/>
          </p:cNvCxnSpPr>
          <p:nvPr/>
        </p:nvCxnSpPr>
        <p:spPr>
          <a:xfrm>
            <a:off x="6226607" y="2154152"/>
            <a:ext cx="4403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08F7FD-7403-41DC-BBFC-9B83FB6A9D0E}"/>
              </a:ext>
            </a:extLst>
          </p:cNvPr>
          <p:cNvCxnSpPr>
            <a:cxnSpLocks/>
          </p:cNvCxnSpPr>
          <p:nvPr/>
        </p:nvCxnSpPr>
        <p:spPr>
          <a:xfrm>
            <a:off x="11651511" y="2189321"/>
            <a:ext cx="1431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C75466-929F-E39E-30A5-F70B897C084A}"/>
              </a:ext>
            </a:extLst>
          </p:cNvPr>
          <p:cNvCxnSpPr>
            <a:cxnSpLocks/>
          </p:cNvCxnSpPr>
          <p:nvPr/>
        </p:nvCxnSpPr>
        <p:spPr>
          <a:xfrm>
            <a:off x="4680828" y="2154152"/>
            <a:ext cx="1203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779335" y="4588336"/>
            <a:ext cx="9906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20089" y="5236593"/>
            <a:ext cx="19812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89919" y="6324009"/>
            <a:ext cx="1852486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7862E-7 -0.00278 L 0.39462 0.089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3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918E-6 -0.00278 L -0.24013 0.142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6" y="7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5626E-6 -8.33333E-7 L -0.38525 0.27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 animBg="1"/>
      <p:bldP spid="19" grpId="0" animBg="1"/>
      <p:bldP spid="19" grpId="1" animBg="1"/>
      <p:bldP spid="51" grpId="0" animBg="1"/>
      <p:bldP spid="51" grpId="1" animBg="1"/>
      <p:bldP spid="53" grpId="0" animBg="1"/>
      <p:bldP spid="53" grpId="1" animBg="1"/>
      <p:bldP spid="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4403652" y="2091266"/>
            <a:ext cx="914400" cy="1498601"/>
          </a:xfrm>
          <a:prstGeom prst="rect">
            <a:avLst/>
          </a:prstGeom>
        </p:spPr>
      </p:pic>
      <p:pic>
        <p:nvPicPr>
          <p:cNvPr id="3" name="60458d79f32e0">
            <a:hlinkClick r:id="" action="ppaction://media"/>
            <a:extLst>
              <a:ext uri="{FF2B5EF4-FFF2-40B4-BE49-F238E27FC236}">
                <a16:creationId xmlns:a16="http://schemas.microsoft.com/office/drawing/2014/main" id="{048A313F-1A59-4342-B1FA-A6F88A1D1B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66319" y="0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E04AF-4AD2-42BE-9262-61B48E9412D1}"/>
              </a:ext>
            </a:extLst>
          </p:cNvPr>
          <p:cNvSpPr txBox="1"/>
          <p:nvPr/>
        </p:nvSpPr>
        <p:spPr>
          <a:xfrm>
            <a:off x="2225982" y="2826308"/>
            <a:ext cx="9951467" cy="346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3535"/>
                </a:solidFill>
                <a:latin typeface="Times New Roman" panose="02020603050405020304" pitchFamily="18" charset="0"/>
                <a:ea typeface="White Xmas PERSONAL USE" pitchFamily="50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94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9834</TotalTime>
  <Words>635</Words>
  <Application>Microsoft Office PowerPoint</Application>
  <PresentationFormat>Custom</PresentationFormat>
  <Paragraphs>70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HP001 4 hàng</vt:lpstr>
      <vt:lpstr>HP001 4 hang 1 ô ly</vt:lpstr>
      <vt:lpstr>HP001 5H</vt:lpstr>
      <vt:lpstr>White Xmas PERSONAL USE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Asus</cp:lastModifiedBy>
  <cp:revision>1080</cp:revision>
  <dcterms:created xsi:type="dcterms:W3CDTF">2008-09-09T22:52:10Z</dcterms:created>
  <dcterms:modified xsi:type="dcterms:W3CDTF">2025-09-13T03:15:30Z</dcterms:modified>
</cp:coreProperties>
</file>