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263" r:id="rId3"/>
    <p:sldId id="264" r:id="rId4"/>
    <p:sldId id="265" r:id="rId5"/>
    <p:sldId id="266" r:id="rId6"/>
    <p:sldId id="267" r:id="rId7"/>
    <p:sldId id="269" r:id="rId8"/>
    <p:sldId id="271" r:id="rId9"/>
    <p:sldId id="272" r:id="rId10"/>
    <p:sldId id="274" r:id="rId11"/>
    <p:sldId id="275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D6009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2C5CC-8937-407F-AD47-A6117306F3BF}" type="datetimeFigureOut">
              <a:rPr lang="vi-VN" smtClean="0"/>
              <a:pPr/>
              <a:t>04/10/2025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AFB3-F8FE-45F7-8B2E-C2D29CEB94E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600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3B68-996D-4709-B302-4ED3C069AFC7}" type="datetimeFigureOut">
              <a:rPr lang="vi-VN" smtClean="0"/>
              <a:pPr/>
              <a:t>04/10/2025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6445-EA2D-4A5E-B822-C2F2429CB6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3B68-996D-4709-B302-4ED3C069AFC7}" type="datetimeFigureOut">
              <a:rPr lang="vi-VN" smtClean="0"/>
              <a:pPr/>
              <a:t>04/10/2025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6445-EA2D-4A5E-B822-C2F2429CB6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3B68-996D-4709-B302-4ED3C069AFC7}" type="datetimeFigureOut">
              <a:rPr lang="vi-VN" smtClean="0"/>
              <a:pPr/>
              <a:t>04/10/2025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6445-EA2D-4A5E-B822-C2F2429CB6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3B68-996D-4709-B302-4ED3C069AFC7}" type="datetimeFigureOut">
              <a:rPr lang="vi-VN" smtClean="0"/>
              <a:pPr/>
              <a:t>04/10/2025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6445-EA2D-4A5E-B822-C2F2429CB6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3B68-996D-4709-B302-4ED3C069AFC7}" type="datetimeFigureOut">
              <a:rPr lang="vi-VN" smtClean="0"/>
              <a:pPr/>
              <a:t>04/10/2025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6445-EA2D-4A5E-B822-C2F2429CB6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3B68-996D-4709-B302-4ED3C069AFC7}" type="datetimeFigureOut">
              <a:rPr lang="vi-VN" smtClean="0"/>
              <a:pPr/>
              <a:t>04/10/2025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6445-EA2D-4A5E-B822-C2F2429CB6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3B68-996D-4709-B302-4ED3C069AFC7}" type="datetimeFigureOut">
              <a:rPr lang="vi-VN" smtClean="0"/>
              <a:pPr/>
              <a:t>04/10/2025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6445-EA2D-4A5E-B822-C2F2429CB6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3B68-996D-4709-B302-4ED3C069AFC7}" type="datetimeFigureOut">
              <a:rPr lang="vi-VN" smtClean="0"/>
              <a:pPr/>
              <a:t>04/10/2025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6445-EA2D-4A5E-B822-C2F2429CB6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3B68-996D-4709-B302-4ED3C069AFC7}" type="datetimeFigureOut">
              <a:rPr lang="vi-VN" smtClean="0"/>
              <a:pPr/>
              <a:t>04/10/2025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6445-EA2D-4A5E-B822-C2F2429CB6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3B68-996D-4709-B302-4ED3C069AFC7}" type="datetimeFigureOut">
              <a:rPr lang="vi-VN" smtClean="0"/>
              <a:pPr/>
              <a:t>04/10/2025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6445-EA2D-4A5E-B822-C2F2429CB6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3B68-996D-4709-B302-4ED3C069AFC7}" type="datetimeFigureOut">
              <a:rPr lang="vi-VN" smtClean="0"/>
              <a:pPr/>
              <a:t>04/10/2025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6445-EA2D-4A5E-B822-C2F2429CB6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73B68-996D-4709-B302-4ED3C069AFC7}" type="datetimeFigureOut">
              <a:rPr lang="vi-VN" smtClean="0"/>
              <a:pPr/>
              <a:t>04/10/2025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6445-EA2D-4A5E-B822-C2F2429CB66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6.gif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222467" y="889733"/>
            <a:ext cx="223169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575854" y="3452162"/>
            <a:ext cx="4987254" cy="10062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 CHIA  4.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43450" y="915764"/>
            <a:ext cx="1948429" cy="1937172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40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50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5" name="Picture 3" descr="WhitecornerFlo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" y="5372102"/>
            <a:ext cx="1316325" cy="148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WhitecornerFlow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622269"/>
            <a:ext cx="1501303" cy="223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7" y="7844"/>
            <a:ext cx="383977" cy="18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97" y="7844"/>
            <a:ext cx="383977" cy="18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9002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2291D843-6E71-41C7-A79E-67EBA065ECF8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B146614D-DD8E-429F-A60F-E6621C345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CF19C5FF-E948-4021-8395-F7DB3878E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7" name="矩形: 圆角 7">
            <a:extLst>
              <a:ext uri="{FF2B5EF4-FFF2-40B4-BE49-F238E27FC236}">
                <a16:creationId xmlns:a16="http://schemas.microsoft.com/office/drawing/2014/main" id="{50EE227C-6D9E-47BA-902F-A92BF837F4FF}"/>
              </a:ext>
            </a:extLst>
          </p:cNvPr>
          <p:cNvSpPr/>
          <p:nvPr/>
        </p:nvSpPr>
        <p:spPr>
          <a:xfrm>
            <a:off x="217170" y="296175"/>
            <a:ext cx="8709660" cy="651486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Medium" panose="02000000000000000000" pitchFamily="2" charset="-122"/>
                <a:cs typeface="Times New Roman" panose="02020603050405020304" pitchFamily="18" charset="0"/>
              </a:rPr>
              <a:t>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CA72C7C7-E041-40EF-90A2-EA5A5DF13292}"/>
              </a:ext>
            </a:extLst>
          </p:cNvPr>
          <p:cNvGrpSpPr/>
          <p:nvPr/>
        </p:nvGrpSpPr>
        <p:grpSpPr>
          <a:xfrm>
            <a:off x="248859" y="2429943"/>
            <a:ext cx="1028700" cy="1371600"/>
            <a:chOff x="856628" y="879472"/>
            <a:chExt cx="1554480" cy="1554480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225577BE-BD0A-4904-A9D5-D8F22BAD4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23DC4F-0E6A-41D9-A028-AC79F33F223B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F7A90AC-ABF8-4286-AD69-FA42BA942D07}"/>
              </a:ext>
            </a:extLst>
          </p:cNvPr>
          <p:cNvSpPr txBox="1"/>
          <p:nvPr/>
        </p:nvSpPr>
        <p:spPr>
          <a:xfrm>
            <a:off x="1295692" y="2786058"/>
            <a:ext cx="77397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300" b="1" i="0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64407A-758E-4C7B-A314-1EF1FFC0D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9" y="3500438"/>
            <a:ext cx="7501965" cy="2360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510E03-C2D8-4421-9CB5-0E69359DC8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3712" r="8259" b="25741"/>
          <a:stretch/>
        </p:blipFill>
        <p:spPr>
          <a:xfrm>
            <a:off x="7286644" y="5715016"/>
            <a:ext cx="1201838" cy="9733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8B7743-9180-4FAB-903B-979DE7F31083}"/>
              </a:ext>
            </a:extLst>
          </p:cNvPr>
          <p:cNvSpPr/>
          <p:nvPr/>
        </p:nvSpPr>
        <p:spPr>
          <a:xfrm>
            <a:off x="2314831" y="3824402"/>
            <a:ext cx="756971" cy="50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CC69A3-C015-460D-9C27-F64AC1423802}"/>
              </a:ext>
            </a:extLst>
          </p:cNvPr>
          <p:cNvSpPr/>
          <p:nvPr/>
        </p:nvSpPr>
        <p:spPr>
          <a:xfrm>
            <a:off x="2417701" y="4997115"/>
            <a:ext cx="394079" cy="50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AFF093-E0C7-4077-87B0-E1A2B8B1A356}"/>
              </a:ext>
            </a:extLst>
          </p:cNvPr>
          <p:cNvSpPr/>
          <p:nvPr/>
        </p:nvSpPr>
        <p:spPr>
          <a:xfrm>
            <a:off x="4917078" y="3824402"/>
            <a:ext cx="797930" cy="50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E589B-5068-4834-B7B6-990C0079170B}"/>
              </a:ext>
            </a:extLst>
          </p:cNvPr>
          <p:cNvSpPr/>
          <p:nvPr/>
        </p:nvSpPr>
        <p:spPr>
          <a:xfrm>
            <a:off x="5019949" y="5010928"/>
            <a:ext cx="394079" cy="50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AF0A6A-07FC-4DC1-9777-61F24BE50C41}"/>
              </a:ext>
            </a:extLst>
          </p:cNvPr>
          <p:cNvSpPr/>
          <p:nvPr/>
        </p:nvSpPr>
        <p:spPr>
          <a:xfrm>
            <a:off x="7481243" y="3847882"/>
            <a:ext cx="734095" cy="50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99ED93-72C4-405A-A00F-C45126810758}"/>
              </a:ext>
            </a:extLst>
          </p:cNvPr>
          <p:cNvSpPr/>
          <p:nvPr/>
        </p:nvSpPr>
        <p:spPr>
          <a:xfrm>
            <a:off x="7584113" y="4978557"/>
            <a:ext cx="394079" cy="50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142365" y="1571612"/>
            <a:ext cx="2928958" cy="1116712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1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52354" y="1416943"/>
            <a:ext cx="1361616" cy="1109261"/>
          </a:xfrm>
          <a:prstGeom prst="flowChartManualInpu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7A7F4B-DD3B-4C25-B9FD-50DD548C8EB8}"/>
              </a:ext>
            </a:extLst>
          </p:cNvPr>
          <p:cNvSpPr txBox="1"/>
          <p:nvPr/>
        </p:nvSpPr>
        <p:spPr>
          <a:xfrm>
            <a:off x="1241143" y="1879708"/>
            <a:ext cx="290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4441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928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1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17170" y="228599"/>
            <a:ext cx="8709660" cy="651486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51CEC1-1CCE-4A11-A980-D5ADB10796EB}"/>
              </a:ext>
            </a:extLst>
          </p:cNvPr>
          <p:cNvSpPr txBox="1"/>
          <p:nvPr/>
        </p:nvSpPr>
        <p:spPr>
          <a:xfrm>
            <a:off x="0" y="278605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000" b="1" dirty="0">
                <a:solidFill>
                  <a:srgbClr val="B207B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24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chia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hộp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hộp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hộp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dirty="0">
                <a:solidFill>
                  <a:srgbClr val="B207B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B207B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25613D-6208-4ECA-925B-18ED3B43A93D}"/>
              </a:ext>
            </a:extLst>
          </p:cNvPr>
          <p:cNvSpPr txBox="1"/>
          <p:nvPr/>
        </p:nvSpPr>
        <p:spPr>
          <a:xfrm>
            <a:off x="4572000" y="3857628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1182EB-7C6E-4DC5-BA14-B24065653CD1}"/>
              </a:ext>
            </a:extLst>
          </p:cNvPr>
          <p:cNvSpPr txBox="1"/>
          <p:nvPr/>
        </p:nvSpPr>
        <p:spPr>
          <a:xfrm>
            <a:off x="4071934" y="4423806"/>
            <a:ext cx="507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hộp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A06013-ECCA-4914-A2B0-498233C833B2}"/>
              </a:ext>
            </a:extLst>
          </p:cNvPr>
          <p:cNvSpPr txBox="1"/>
          <p:nvPr/>
        </p:nvSpPr>
        <p:spPr>
          <a:xfrm>
            <a:off x="3643306" y="4929198"/>
            <a:ext cx="5500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 : 4 = 6 (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0056D0-5E02-4675-BD55-36A6598C1F9D}"/>
              </a:ext>
            </a:extLst>
          </p:cNvPr>
          <p:cNvSpPr txBox="1"/>
          <p:nvPr/>
        </p:nvSpPr>
        <p:spPr>
          <a:xfrm>
            <a:off x="4071934" y="5500702"/>
            <a:ext cx="507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3200" b="1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25613D-6208-4ECA-925B-18ED3B43A93D}"/>
              </a:ext>
            </a:extLst>
          </p:cNvPr>
          <p:cNvSpPr txBox="1"/>
          <p:nvPr/>
        </p:nvSpPr>
        <p:spPr>
          <a:xfrm>
            <a:off x="214282" y="3929066"/>
            <a:ext cx="277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Tóm</a:t>
            </a:r>
            <a:r>
              <a:rPr kumimoji="0" lang="en-US" sz="3200" b="1" i="0" u="sng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sng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tắt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1182EB-7C6E-4DC5-BA14-B24065653CD1}"/>
              </a:ext>
            </a:extLst>
          </p:cNvPr>
          <p:cNvSpPr txBox="1"/>
          <p:nvPr/>
        </p:nvSpPr>
        <p:spPr>
          <a:xfrm>
            <a:off x="0" y="4500570"/>
            <a:ext cx="350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1 </a:t>
            </a:r>
            <a:r>
              <a:rPr kumimoji="0" lang="en-US" sz="32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hộp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06013-ECCA-4914-A2B0-498233C833B2}"/>
              </a:ext>
            </a:extLst>
          </p:cNvPr>
          <p:cNvSpPr txBox="1"/>
          <p:nvPr/>
        </p:nvSpPr>
        <p:spPr>
          <a:xfrm>
            <a:off x="0" y="5000636"/>
            <a:ext cx="340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…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142365" y="1571612"/>
            <a:ext cx="2928958" cy="1116712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1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52354" y="1416943"/>
            <a:ext cx="1361616" cy="1109261"/>
          </a:xfrm>
          <a:prstGeom prst="flowChartManualInpu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7A7F4B-DD3B-4C25-B9FD-50DD548C8EB8}"/>
              </a:ext>
            </a:extLst>
          </p:cNvPr>
          <p:cNvSpPr txBox="1"/>
          <p:nvPr/>
        </p:nvSpPr>
        <p:spPr>
          <a:xfrm>
            <a:off x="1241143" y="1879708"/>
            <a:ext cx="290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441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928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  <p:bldP spid="27" grpId="0"/>
      <p:bldP spid="30" grpId="0"/>
      <p:bldP spid="31" grpId="0"/>
      <p:bldP spid="15" grpId="0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364227" y="1857364"/>
            <a:ext cx="712346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7387741" y="1240947"/>
            <a:ext cx="1475886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394439" y="1280159"/>
            <a:ext cx="2775705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365069" y="4980579"/>
            <a:ext cx="117708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067630" y="907694"/>
            <a:ext cx="949037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6484578" y="5359429"/>
            <a:ext cx="1871758" cy="13384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4063722" y="403547"/>
            <a:ext cx="812195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3909844" y="4702308"/>
            <a:ext cx="1740581" cy="184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02F816-8A18-430F-808E-F57BE6F5F7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1380" y="1754013"/>
            <a:ext cx="4919899" cy="25666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441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28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2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14282" y="457200"/>
            <a:ext cx="870966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1" y="228600"/>
            <a:ext cx="85060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34EFEC8-3C0D-4898-9687-DD3C9B4A7253}"/>
              </a:ext>
            </a:extLst>
          </p:cNvPr>
          <p:cNvSpPr txBox="1"/>
          <p:nvPr/>
        </p:nvSpPr>
        <p:spPr>
          <a:xfrm>
            <a:off x="2786050" y="1928802"/>
            <a:ext cx="6357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suy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001B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6786B50-1BC2-440A-8863-FA636A755C05}"/>
              </a:ext>
            </a:extLst>
          </p:cNvPr>
          <p:cNvSpPr/>
          <p:nvPr/>
        </p:nvSpPr>
        <p:spPr>
          <a:xfrm>
            <a:off x="500034" y="5143512"/>
            <a:ext cx="3500462" cy="939801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4 x 6 = 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5CA2D0-D0E5-467F-ADB3-3B434045A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2071678"/>
            <a:ext cx="3404711" cy="289970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525BCD-F371-4569-8EDC-1F6CA6038E6B}"/>
              </a:ext>
            </a:extLst>
          </p:cNvPr>
          <p:cNvCxnSpPr>
            <a:cxnSpLocks/>
          </p:cNvCxnSpPr>
          <p:nvPr/>
        </p:nvCxnSpPr>
        <p:spPr>
          <a:xfrm>
            <a:off x="4071934" y="5643578"/>
            <a:ext cx="928694" cy="15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3318FC-B88B-4F95-B39D-31EF94DB5EC3}"/>
              </a:ext>
            </a:extLst>
          </p:cNvPr>
          <p:cNvSpPr/>
          <p:nvPr/>
        </p:nvSpPr>
        <p:spPr>
          <a:xfrm>
            <a:off x="5286380" y="4643446"/>
            <a:ext cx="3303999" cy="939801"/>
          </a:xfrm>
          <a:prstGeom prst="round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24 : 4 = 6</a:t>
            </a:r>
          </a:p>
        </p:txBody>
      </p:sp>
      <p:sp>
        <p:nvSpPr>
          <p:cNvPr id="15" name="Rectangle: Rounded Corners 19">
            <a:extLst>
              <a:ext uri="{FF2B5EF4-FFF2-40B4-BE49-F238E27FC236}">
                <a16:creationId xmlns:a16="http://schemas.microsoft.com/office/drawing/2014/main" id="{EB3318FC-B88B-4F95-B39D-31EF94DB5EC3}"/>
              </a:ext>
            </a:extLst>
          </p:cNvPr>
          <p:cNvSpPr/>
          <p:nvPr/>
        </p:nvSpPr>
        <p:spPr>
          <a:xfrm>
            <a:off x="5286380" y="5715016"/>
            <a:ext cx="3303999" cy="939801"/>
          </a:xfrm>
          <a:prstGeom prst="round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24 : 6 =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441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928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808788" y="1643051"/>
            <a:ext cx="1928826" cy="785818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62248" y="1330578"/>
            <a:ext cx="974270" cy="1286370"/>
          </a:xfrm>
          <a:prstGeom prst="flowChartManualInpu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02F816-8A18-430F-808E-F57BE6F5F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226" y="1571613"/>
            <a:ext cx="1726879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7" grpId="0" animBg="1"/>
      <p:bldP spid="20" grpId="0" animBg="1"/>
      <p:bldP spid="15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17170" y="228600"/>
            <a:ext cx="870966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1" y="228600"/>
            <a:ext cx="85060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214282" y="2428868"/>
            <a:ext cx="54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chia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2F639B-1074-4EB2-A3AF-2310F6E68048}"/>
              </a:ext>
            </a:extLst>
          </p:cNvPr>
          <p:cNvSpPr txBox="1"/>
          <p:nvPr/>
        </p:nvSpPr>
        <p:spPr>
          <a:xfrm>
            <a:off x="425999" y="3268886"/>
            <a:ext cx="2421878" cy="2246769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custGeom>
                    <a:avLst/>
                    <a:gdLst>
                      <a:gd name="connsiteX0" fmla="*/ 0 w 3229170"/>
                      <a:gd name="connsiteY0" fmla="*/ 0 h 4324261"/>
                      <a:gd name="connsiteX1" fmla="*/ 3229170 w 3229170"/>
                      <a:gd name="connsiteY1" fmla="*/ 0 h 4324261"/>
                      <a:gd name="connsiteX2" fmla="*/ 3229170 w 3229170"/>
                      <a:gd name="connsiteY2" fmla="*/ 4324261 h 4324261"/>
                      <a:gd name="connsiteX3" fmla="*/ 0 w 3229170"/>
                      <a:gd name="connsiteY3" fmla="*/ 4324261 h 4324261"/>
                      <a:gd name="connsiteX4" fmla="*/ 0 w 3229170"/>
                      <a:gd name="connsiteY4" fmla="*/ 0 h 4324261"/>
                      <a:gd name="connsiteX0" fmla="*/ 0 w 3229170"/>
                      <a:gd name="connsiteY0" fmla="*/ 0 h 4324261"/>
                      <a:gd name="connsiteX1" fmla="*/ 3229170 w 3229170"/>
                      <a:gd name="connsiteY1" fmla="*/ 0 h 4324261"/>
                      <a:gd name="connsiteX2" fmla="*/ 3229170 w 3229170"/>
                      <a:gd name="connsiteY2" fmla="*/ 4324261 h 4324261"/>
                      <a:gd name="connsiteX3" fmla="*/ 0 w 3229170"/>
                      <a:gd name="connsiteY3" fmla="*/ 4324261 h 4324261"/>
                      <a:gd name="connsiteX4" fmla="*/ 0 w 3229170"/>
                      <a:gd name="connsiteY4" fmla="*/ 0 h 4324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9170" h="4324261" fill="none" extrusionOk="0">
                        <a:moveTo>
                          <a:pt x="0" y="0"/>
                        </a:moveTo>
                        <a:cubicBezTo>
                          <a:pt x="778642" y="146651"/>
                          <a:pt x="1550606" y="-132802"/>
                          <a:pt x="3229170" y="0"/>
                        </a:cubicBezTo>
                        <a:cubicBezTo>
                          <a:pt x="3386791" y="2010691"/>
                          <a:pt x="3412384" y="2883254"/>
                          <a:pt x="3229170" y="4324261"/>
                        </a:cubicBezTo>
                        <a:cubicBezTo>
                          <a:pt x="2502720" y="4429608"/>
                          <a:pt x="646252" y="4274714"/>
                          <a:pt x="0" y="4324261"/>
                        </a:cubicBezTo>
                        <a:cubicBezTo>
                          <a:pt x="22240" y="2671635"/>
                          <a:pt x="-34873" y="1698618"/>
                          <a:pt x="0" y="0"/>
                        </a:cubicBezTo>
                        <a:close/>
                      </a:path>
                      <a:path w="3229170" h="4324261" stroke="0" extrusionOk="0">
                        <a:moveTo>
                          <a:pt x="0" y="0"/>
                        </a:moveTo>
                        <a:cubicBezTo>
                          <a:pt x="1218874" y="-19974"/>
                          <a:pt x="2724677" y="171852"/>
                          <a:pt x="3229170" y="0"/>
                        </a:cubicBezTo>
                        <a:cubicBezTo>
                          <a:pt x="3220001" y="532424"/>
                          <a:pt x="3397389" y="3535767"/>
                          <a:pt x="3229170" y="4324261"/>
                        </a:cubicBezTo>
                        <a:cubicBezTo>
                          <a:pt x="1716501" y="4324577"/>
                          <a:pt x="1037607" y="4081134"/>
                          <a:pt x="0" y="4324261"/>
                        </a:cubicBezTo>
                        <a:cubicBezTo>
                          <a:pt x="-144782" y="2701229"/>
                          <a:pt x="93606" y="1708821"/>
                          <a:pt x="0" y="0"/>
                        </a:cubicBezTo>
                        <a:close/>
                      </a:path>
                      <a:path w="3229170" h="4324261" fill="none" stroke="0" extrusionOk="0">
                        <a:moveTo>
                          <a:pt x="0" y="0"/>
                        </a:moveTo>
                        <a:cubicBezTo>
                          <a:pt x="663039" y="102805"/>
                          <a:pt x="1828288" y="-45190"/>
                          <a:pt x="3229170" y="0"/>
                        </a:cubicBezTo>
                        <a:cubicBezTo>
                          <a:pt x="3557599" y="2047550"/>
                          <a:pt x="3262087" y="2856186"/>
                          <a:pt x="3229170" y="4324261"/>
                        </a:cubicBezTo>
                        <a:cubicBezTo>
                          <a:pt x="2423388" y="4424013"/>
                          <a:pt x="705083" y="4145070"/>
                          <a:pt x="0" y="4324261"/>
                        </a:cubicBezTo>
                        <a:cubicBezTo>
                          <a:pt x="104535" y="2724352"/>
                          <a:pt x="5514" y="18396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  4 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= </a:t>
            </a:r>
            <a:r>
              <a:rPr lang="en-US" sz="28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  8 : 4 =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12 : 4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 ?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: 4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 ?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: 4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 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8F8B4-EB9B-4FF7-B22A-36B5B4460D3D}"/>
              </a:ext>
            </a:extLst>
          </p:cNvPr>
          <p:cNvSpPr txBox="1"/>
          <p:nvPr/>
        </p:nvSpPr>
        <p:spPr>
          <a:xfrm>
            <a:off x="3065047" y="3286124"/>
            <a:ext cx="2421878" cy="2246769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custGeom>
                    <a:avLst/>
                    <a:gdLst>
                      <a:gd name="connsiteX0" fmla="*/ 0 w 3229170"/>
                      <a:gd name="connsiteY0" fmla="*/ 0 h 4324261"/>
                      <a:gd name="connsiteX1" fmla="*/ 3229170 w 3229170"/>
                      <a:gd name="connsiteY1" fmla="*/ 0 h 4324261"/>
                      <a:gd name="connsiteX2" fmla="*/ 3229170 w 3229170"/>
                      <a:gd name="connsiteY2" fmla="*/ 4324261 h 4324261"/>
                      <a:gd name="connsiteX3" fmla="*/ 0 w 3229170"/>
                      <a:gd name="connsiteY3" fmla="*/ 4324261 h 4324261"/>
                      <a:gd name="connsiteX4" fmla="*/ 0 w 3229170"/>
                      <a:gd name="connsiteY4" fmla="*/ 0 h 4324261"/>
                      <a:gd name="connsiteX0" fmla="*/ 0 w 3229170"/>
                      <a:gd name="connsiteY0" fmla="*/ 0 h 4324261"/>
                      <a:gd name="connsiteX1" fmla="*/ 3229170 w 3229170"/>
                      <a:gd name="connsiteY1" fmla="*/ 0 h 4324261"/>
                      <a:gd name="connsiteX2" fmla="*/ 3229170 w 3229170"/>
                      <a:gd name="connsiteY2" fmla="*/ 4324261 h 4324261"/>
                      <a:gd name="connsiteX3" fmla="*/ 0 w 3229170"/>
                      <a:gd name="connsiteY3" fmla="*/ 4324261 h 4324261"/>
                      <a:gd name="connsiteX4" fmla="*/ 0 w 3229170"/>
                      <a:gd name="connsiteY4" fmla="*/ 0 h 4324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9170" h="4324261" fill="none" extrusionOk="0">
                        <a:moveTo>
                          <a:pt x="0" y="0"/>
                        </a:moveTo>
                        <a:cubicBezTo>
                          <a:pt x="778642" y="146651"/>
                          <a:pt x="1550606" y="-132802"/>
                          <a:pt x="3229170" y="0"/>
                        </a:cubicBezTo>
                        <a:cubicBezTo>
                          <a:pt x="3386791" y="2010691"/>
                          <a:pt x="3412384" y="2883254"/>
                          <a:pt x="3229170" y="4324261"/>
                        </a:cubicBezTo>
                        <a:cubicBezTo>
                          <a:pt x="2502720" y="4429608"/>
                          <a:pt x="646252" y="4274714"/>
                          <a:pt x="0" y="4324261"/>
                        </a:cubicBezTo>
                        <a:cubicBezTo>
                          <a:pt x="22240" y="2671635"/>
                          <a:pt x="-34873" y="1698618"/>
                          <a:pt x="0" y="0"/>
                        </a:cubicBezTo>
                        <a:close/>
                      </a:path>
                      <a:path w="3229170" h="4324261" stroke="0" extrusionOk="0">
                        <a:moveTo>
                          <a:pt x="0" y="0"/>
                        </a:moveTo>
                        <a:cubicBezTo>
                          <a:pt x="1218874" y="-19974"/>
                          <a:pt x="2724677" y="171852"/>
                          <a:pt x="3229170" y="0"/>
                        </a:cubicBezTo>
                        <a:cubicBezTo>
                          <a:pt x="3220001" y="532424"/>
                          <a:pt x="3397389" y="3535767"/>
                          <a:pt x="3229170" y="4324261"/>
                        </a:cubicBezTo>
                        <a:cubicBezTo>
                          <a:pt x="1716501" y="4324577"/>
                          <a:pt x="1037607" y="4081134"/>
                          <a:pt x="0" y="4324261"/>
                        </a:cubicBezTo>
                        <a:cubicBezTo>
                          <a:pt x="-144782" y="2701229"/>
                          <a:pt x="93606" y="1708821"/>
                          <a:pt x="0" y="0"/>
                        </a:cubicBezTo>
                        <a:close/>
                      </a:path>
                      <a:path w="3229170" h="4324261" fill="none" stroke="0" extrusionOk="0">
                        <a:moveTo>
                          <a:pt x="0" y="0"/>
                        </a:moveTo>
                        <a:cubicBezTo>
                          <a:pt x="663039" y="102805"/>
                          <a:pt x="1828288" y="-45190"/>
                          <a:pt x="3229170" y="0"/>
                        </a:cubicBezTo>
                        <a:cubicBezTo>
                          <a:pt x="3557599" y="2047550"/>
                          <a:pt x="3262087" y="2856186"/>
                          <a:pt x="3229170" y="4324261"/>
                        </a:cubicBezTo>
                        <a:cubicBezTo>
                          <a:pt x="2423388" y="4424013"/>
                          <a:pt x="705083" y="4145070"/>
                          <a:pt x="0" y="4324261"/>
                        </a:cubicBezTo>
                        <a:cubicBezTo>
                          <a:pt x="104535" y="2724352"/>
                          <a:pt x="5514" y="18396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24 : 4 = ?</a:t>
            </a:r>
          </a:p>
          <a:p>
            <a:pPr lvl="0">
              <a:defRPr/>
            </a:pPr>
            <a:r>
              <a:rPr lang="en-US" sz="28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28 : 4 = ?</a:t>
            </a:r>
          </a:p>
          <a:p>
            <a:pPr lvl="0">
              <a:defRPr/>
            </a:pPr>
            <a:r>
              <a:rPr lang="en-US" sz="28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32 : 4 = ?</a:t>
            </a:r>
          </a:p>
          <a:p>
            <a:pPr lvl="0">
              <a:defRPr/>
            </a:pPr>
            <a:r>
              <a:rPr lang="en-US" sz="28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36 : 4 = ?</a:t>
            </a:r>
          </a:p>
          <a:p>
            <a:pPr lvl="0">
              <a:defRPr/>
            </a:pPr>
            <a:r>
              <a:rPr lang="en-US" sz="28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40 : 4 =10</a:t>
            </a:r>
          </a:p>
        </p:txBody>
      </p:sp>
      <p:pic>
        <p:nvPicPr>
          <p:cNvPr id="11" name="Picture 10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8C5B421C-2311-48A9-9D11-1181C55533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8" t="28010" r="9163" b="8718"/>
          <a:stretch/>
        </p:blipFill>
        <p:spPr>
          <a:xfrm>
            <a:off x="5742436" y="4071941"/>
            <a:ext cx="2928884" cy="2208163"/>
          </a:xfrm>
          <a:prstGeom prst="rect">
            <a:avLst/>
          </a:prstGeom>
        </p:spPr>
      </p:pic>
      <p:grpSp>
        <p:nvGrpSpPr>
          <p:cNvPr id="6" name="Group 14">
            <a:extLst>
              <a:ext uri="{FF2B5EF4-FFF2-40B4-BE49-F238E27FC236}">
                <a16:creationId xmlns:a16="http://schemas.microsoft.com/office/drawing/2014/main" id="{5ECD28BF-503C-4474-A22F-12E1EEE9401C}"/>
              </a:ext>
            </a:extLst>
          </p:cNvPr>
          <p:cNvGrpSpPr/>
          <p:nvPr/>
        </p:nvGrpSpPr>
        <p:grpSpPr>
          <a:xfrm>
            <a:off x="5715008" y="857232"/>
            <a:ext cx="3663240" cy="4389120"/>
            <a:chOff x="8104587" y="857232"/>
            <a:chExt cx="4389120" cy="4389120"/>
          </a:xfrm>
        </p:grpSpPr>
        <p:pic>
          <p:nvPicPr>
            <p:cNvPr id="8" name="Picture 7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4B1D4E03-A04F-420E-89E7-2C387EB22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4587" y="857232"/>
              <a:ext cx="4389120" cy="438912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5E5CC3-9060-4B23-A72D-CCBF48216EE2}"/>
                </a:ext>
              </a:extLst>
            </p:cNvPr>
            <p:cNvSpPr txBox="1"/>
            <p:nvPr/>
          </p:nvSpPr>
          <p:spPr>
            <a:xfrm>
              <a:off x="8960523" y="2285992"/>
              <a:ext cx="269034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Cùng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hoàn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g chia 4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nhé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BD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4441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28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808788" y="1643051"/>
            <a:ext cx="1928826" cy="785818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62248" y="1330578"/>
            <a:ext cx="974270" cy="1286370"/>
          </a:xfrm>
          <a:prstGeom prst="flowChartManualInpu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02F816-8A18-430F-808E-F57BE6F5F7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226" y="1571613"/>
            <a:ext cx="1726879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43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17170" y="228600"/>
            <a:ext cx="870966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98AF26-6A09-460A-9176-BE3BD640EA4C}"/>
              </a:ext>
            </a:extLst>
          </p:cNvPr>
          <p:cNvSpPr txBox="1"/>
          <p:nvPr/>
        </p:nvSpPr>
        <p:spPr>
          <a:xfrm>
            <a:off x="428596" y="3643314"/>
            <a:ext cx="2421878" cy="2554545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custGeom>
                    <a:avLst/>
                    <a:gdLst>
                      <a:gd name="connsiteX0" fmla="*/ 0 w 3229170"/>
                      <a:gd name="connsiteY0" fmla="*/ 0 h 4324261"/>
                      <a:gd name="connsiteX1" fmla="*/ 3229170 w 3229170"/>
                      <a:gd name="connsiteY1" fmla="*/ 0 h 4324261"/>
                      <a:gd name="connsiteX2" fmla="*/ 3229170 w 3229170"/>
                      <a:gd name="connsiteY2" fmla="*/ 4324261 h 4324261"/>
                      <a:gd name="connsiteX3" fmla="*/ 0 w 3229170"/>
                      <a:gd name="connsiteY3" fmla="*/ 4324261 h 4324261"/>
                      <a:gd name="connsiteX4" fmla="*/ 0 w 3229170"/>
                      <a:gd name="connsiteY4" fmla="*/ 0 h 4324261"/>
                      <a:gd name="connsiteX0" fmla="*/ 0 w 3229170"/>
                      <a:gd name="connsiteY0" fmla="*/ 0 h 4324261"/>
                      <a:gd name="connsiteX1" fmla="*/ 3229170 w 3229170"/>
                      <a:gd name="connsiteY1" fmla="*/ 0 h 4324261"/>
                      <a:gd name="connsiteX2" fmla="*/ 3229170 w 3229170"/>
                      <a:gd name="connsiteY2" fmla="*/ 4324261 h 4324261"/>
                      <a:gd name="connsiteX3" fmla="*/ 0 w 3229170"/>
                      <a:gd name="connsiteY3" fmla="*/ 4324261 h 4324261"/>
                      <a:gd name="connsiteX4" fmla="*/ 0 w 3229170"/>
                      <a:gd name="connsiteY4" fmla="*/ 0 h 4324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9170" h="4324261" fill="none" extrusionOk="0">
                        <a:moveTo>
                          <a:pt x="0" y="0"/>
                        </a:moveTo>
                        <a:cubicBezTo>
                          <a:pt x="778642" y="146651"/>
                          <a:pt x="1550606" y="-132802"/>
                          <a:pt x="3229170" y="0"/>
                        </a:cubicBezTo>
                        <a:cubicBezTo>
                          <a:pt x="3386791" y="2010691"/>
                          <a:pt x="3412384" y="2883254"/>
                          <a:pt x="3229170" y="4324261"/>
                        </a:cubicBezTo>
                        <a:cubicBezTo>
                          <a:pt x="2502720" y="4429608"/>
                          <a:pt x="646252" y="4274714"/>
                          <a:pt x="0" y="4324261"/>
                        </a:cubicBezTo>
                        <a:cubicBezTo>
                          <a:pt x="22240" y="2671635"/>
                          <a:pt x="-34873" y="1698618"/>
                          <a:pt x="0" y="0"/>
                        </a:cubicBezTo>
                        <a:close/>
                      </a:path>
                      <a:path w="3229170" h="4324261" stroke="0" extrusionOk="0">
                        <a:moveTo>
                          <a:pt x="0" y="0"/>
                        </a:moveTo>
                        <a:cubicBezTo>
                          <a:pt x="1218874" y="-19974"/>
                          <a:pt x="2724677" y="171852"/>
                          <a:pt x="3229170" y="0"/>
                        </a:cubicBezTo>
                        <a:cubicBezTo>
                          <a:pt x="3220001" y="532424"/>
                          <a:pt x="3397389" y="3535767"/>
                          <a:pt x="3229170" y="4324261"/>
                        </a:cubicBezTo>
                        <a:cubicBezTo>
                          <a:pt x="1716501" y="4324577"/>
                          <a:pt x="1037607" y="4081134"/>
                          <a:pt x="0" y="4324261"/>
                        </a:cubicBezTo>
                        <a:cubicBezTo>
                          <a:pt x="-144782" y="2701229"/>
                          <a:pt x="93606" y="1708821"/>
                          <a:pt x="0" y="0"/>
                        </a:cubicBezTo>
                        <a:close/>
                      </a:path>
                      <a:path w="3229170" h="4324261" fill="none" stroke="0" extrusionOk="0">
                        <a:moveTo>
                          <a:pt x="0" y="0"/>
                        </a:moveTo>
                        <a:cubicBezTo>
                          <a:pt x="663039" y="102805"/>
                          <a:pt x="1828288" y="-45190"/>
                          <a:pt x="3229170" y="0"/>
                        </a:cubicBezTo>
                        <a:cubicBezTo>
                          <a:pt x="3557599" y="2047550"/>
                          <a:pt x="3262087" y="2856186"/>
                          <a:pt x="3229170" y="4324261"/>
                        </a:cubicBezTo>
                        <a:cubicBezTo>
                          <a:pt x="2423388" y="4424013"/>
                          <a:pt x="705083" y="4145070"/>
                          <a:pt x="0" y="4324261"/>
                        </a:cubicBezTo>
                        <a:cubicBezTo>
                          <a:pt x="104535" y="2724352"/>
                          <a:pt x="5514" y="18396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  4 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= </a:t>
            </a:r>
          </a:p>
          <a:p>
            <a:pPr lvl="0">
              <a:defRPr/>
            </a:pPr>
            <a:r>
              <a:rPr lang="en-US" sz="32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  8 : 4 =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12 : 4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32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: 4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2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: 4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BD561F-987E-4807-9037-721A22B1B342}"/>
              </a:ext>
            </a:extLst>
          </p:cNvPr>
          <p:cNvSpPr txBox="1"/>
          <p:nvPr/>
        </p:nvSpPr>
        <p:spPr>
          <a:xfrm>
            <a:off x="3143240" y="3643314"/>
            <a:ext cx="2421878" cy="2554545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custGeom>
                    <a:avLst/>
                    <a:gdLst>
                      <a:gd name="connsiteX0" fmla="*/ 0 w 3229170"/>
                      <a:gd name="connsiteY0" fmla="*/ 0 h 4324261"/>
                      <a:gd name="connsiteX1" fmla="*/ 3229170 w 3229170"/>
                      <a:gd name="connsiteY1" fmla="*/ 0 h 4324261"/>
                      <a:gd name="connsiteX2" fmla="*/ 3229170 w 3229170"/>
                      <a:gd name="connsiteY2" fmla="*/ 4324261 h 4324261"/>
                      <a:gd name="connsiteX3" fmla="*/ 0 w 3229170"/>
                      <a:gd name="connsiteY3" fmla="*/ 4324261 h 4324261"/>
                      <a:gd name="connsiteX4" fmla="*/ 0 w 3229170"/>
                      <a:gd name="connsiteY4" fmla="*/ 0 h 4324261"/>
                      <a:gd name="connsiteX0" fmla="*/ 0 w 3229170"/>
                      <a:gd name="connsiteY0" fmla="*/ 0 h 4324261"/>
                      <a:gd name="connsiteX1" fmla="*/ 3229170 w 3229170"/>
                      <a:gd name="connsiteY1" fmla="*/ 0 h 4324261"/>
                      <a:gd name="connsiteX2" fmla="*/ 3229170 w 3229170"/>
                      <a:gd name="connsiteY2" fmla="*/ 4324261 h 4324261"/>
                      <a:gd name="connsiteX3" fmla="*/ 0 w 3229170"/>
                      <a:gd name="connsiteY3" fmla="*/ 4324261 h 4324261"/>
                      <a:gd name="connsiteX4" fmla="*/ 0 w 3229170"/>
                      <a:gd name="connsiteY4" fmla="*/ 0 h 4324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9170" h="4324261" fill="none" extrusionOk="0">
                        <a:moveTo>
                          <a:pt x="0" y="0"/>
                        </a:moveTo>
                        <a:cubicBezTo>
                          <a:pt x="778642" y="146651"/>
                          <a:pt x="1550606" y="-132802"/>
                          <a:pt x="3229170" y="0"/>
                        </a:cubicBezTo>
                        <a:cubicBezTo>
                          <a:pt x="3386791" y="2010691"/>
                          <a:pt x="3412384" y="2883254"/>
                          <a:pt x="3229170" y="4324261"/>
                        </a:cubicBezTo>
                        <a:cubicBezTo>
                          <a:pt x="2502720" y="4429608"/>
                          <a:pt x="646252" y="4274714"/>
                          <a:pt x="0" y="4324261"/>
                        </a:cubicBezTo>
                        <a:cubicBezTo>
                          <a:pt x="22240" y="2671635"/>
                          <a:pt x="-34873" y="1698618"/>
                          <a:pt x="0" y="0"/>
                        </a:cubicBezTo>
                        <a:close/>
                      </a:path>
                      <a:path w="3229170" h="4324261" stroke="0" extrusionOk="0">
                        <a:moveTo>
                          <a:pt x="0" y="0"/>
                        </a:moveTo>
                        <a:cubicBezTo>
                          <a:pt x="1218874" y="-19974"/>
                          <a:pt x="2724677" y="171852"/>
                          <a:pt x="3229170" y="0"/>
                        </a:cubicBezTo>
                        <a:cubicBezTo>
                          <a:pt x="3220001" y="532424"/>
                          <a:pt x="3397389" y="3535767"/>
                          <a:pt x="3229170" y="4324261"/>
                        </a:cubicBezTo>
                        <a:cubicBezTo>
                          <a:pt x="1716501" y="4324577"/>
                          <a:pt x="1037607" y="4081134"/>
                          <a:pt x="0" y="4324261"/>
                        </a:cubicBezTo>
                        <a:cubicBezTo>
                          <a:pt x="-144782" y="2701229"/>
                          <a:pt x="93606" y="1708821"/>
                          <a:pt x="0" y="0"/>
                        </a:cubicBezTo>
                        <a:close/>
                      </a:path>
                      <a:path w="3229170" h="4324261" fill="none" stroke="0" extrusionOk="0">
                        <a:moveTo>
                          <a:pt x="0" y="0"/>
                        </a:moveTo>
                        <a:cubicBezTo>
                          <a:pt x="663039" y="102805"/>
                          <a:pt x="1828288" y="-45190"/>
                          <a:pt x="3229170" y="0"/>
                        </a:cubicBezTo>
                        <a:cubicBezTo>
                          <a:pt x="3557599" y="2047550"/>
                          <a:pt x="3262087" y="2856186"/>
                          <a:pt x="3229170" y="4324261"/>
                        </a:cubicBezTo>
                        <a:cubicBezTo>
                          <a:pt x="2423388" y="4424013"/>
                          <a:pt x="705083" y="4145070"/>
                          <a:pt x="0" y="4324261"/>
                        </a:cubicBezTo>
                        <a:cubicBezTo>
                          <a:pt x="104535" y="2724352"/>
                          <a:pt x="5514" y="18396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24 : 4 = </a:t>
            </a:r>
          </a:p>
          <a:p>
            <a:pPr lvl="0">
              <a:defRPr/>
            </a:pPr>
            <a:r>
              <a:rPr lang="en-US" sz="32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28 : 4 = </a:t>
            </a:r>
          </a:p>
          <a:p>
            <a:pPr lvl="0">
              <a:defRPr/>
            </a:pPr>
            <a:r>
              <a:rPr lang="en-US" sz="32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32 : 4 = </a:t>
            </a:r>
          </a:p>
          <a:p>
            <a:pPr lvl="0">
              <a:defRPr/>
            </a:pPr>
            <a:r>
              <a:rPr lang="en-US" sz="32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36 : 4 = </a:t>
            </a:r>
          </a:p>
          <a:p>
            <a:pPr lvl="0">
              <a:defRPr/>
            </a:pPr>
            <a:r>
              <a:rPr lang="en-US" sz="3200" b="1" dirty="0">
                <a:solidFill>
                  <a:srgbClr val="135E98"/>
                </a:solidFill>
                <a:latin typeface="Times New Roman" pitchFamily="18" charset="0"/>
                <a:cs typeface="Times New Roman" pitchFamily="18" charset="0"/>
              </a:rPr>
              <a:t>40 : 4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000100" y="2928934"/>
            <a:ext cx="356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chia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8B9B33-BA94-42A1-A0E5-20BABE6367DF}"/>
              </a:ext>
            </a:extLst>
          </p:cNvPr>
          <p:cNvSpPr txBox="1"/>
          <p:nvPr/>
        </p:nvSpPr>
        <p:spPr>
          <a:xfrm>
            <a:off x="4797293" y="3677284"/>
            <a:ext cx="489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29B2D-F7AF-47C6-ACC0-B403650F4CC7}"/>
              </a:ext>
            </a:extLst>
          </p:cNvPr>
          <p:cNvSpPr txBox="1"/>
          <p:nvPr/>
        </p:nvSpPr>
        <p:spPr>
          <a:xfrm flipH="1">
            <a:off x="1883345" y="3643620"/>
            <a:ext cx="430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617CF-1114-45B0-8E2B-F689F0848723}"/>
              </a:ext>
            </a:extLst>
          </p:cNvPr>
          <p:cNvSpPr txBox="1"/>
          <p:nvPr/>
        </p:nvSpPr>
        <p:spPr>
          <a:xfrm flipH="1">
            <a:off x="1857356" y="4143380"/>
            <a:ext cx="430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D300A3-9E32-44DE-8AF3-631A8A4037A2}"/>
              </a:ext>
            </a:extLst>
          </p:cNvPr>
          <p:cNvSpPr txBox="1"/>
          <p:nvPr/>
        </p:nvSpPr>
        <p:spPr>
          <a:xfrm flipH="1">
            <a:off x="1928794" y="4572008"/>
            <a:ext cx="357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441E78-60F1-448C-98D9-6F538EC24325}"/>
              </a:ext>
            </a:extLst>
          </p:cNvPr>
          <p:cNvSpPr txBox="1"/>
          <p:nvPr/>
        </p:nvSpPr>
        <p:spPr>
          <a:xfrm flipH="1">
            <a:off x="1857355" y="5000636"/>
            <a:ext cx="430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7D1D6-ED44-4A24-984C-6DBA76C86815}"/>
              </a:ext>
            </a:extLst>
          </p:cNvPr>
          <p:cNvSpPr txBox="1"/>
          <p:nvPr/>
        </p:nvSpPr>
        <p:spPr>
          <a:xfrm>
            <a:off x="1928794" y="5500702"/>
            <a:ext cx="447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330A80-FA5A-4A1D-8770-FA5A1F9055E3}"/>
              </a:ext>
            </a:extLst>
          </p:cNvPr>
          <p:cNvSpPr txBox="1"/>
          <p:nvPr/>
        </p:nvSpPr>
        <p:spPr>
          <a:xfrm>
            <a:off x="4786314" y="4143380"/>
            <a:ext cx="4176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D7AB8D-C8F2-4AFA-976C-3998BFFCE7DA}"/>
              </a:ext>
            </a:extLst>
          </p:cNvPr>
          <p:cNvSpPr txBox="1"/>
          <p:nvPr/>
        </p:nvSpPr>
        <p:spPr>
          <a:xfrm>
            <a:off x="4857752" y="4572008"/>
            <a:ext cx="436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D1F33C-1DF7-4F07-947A-8D055D46A2DD}"/>
              </a:ext>
            </a:extLst>
          </p:cNvPr>
          <p:cNvSpPr txBox="1"/>
          <p:nvPr/>
        </p:nvSpPr>
        <p:spPr>
          <a:xfrm>
            <a:off x="4786314" y="5000636"/>
            <a:ext cx="472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A69CBC-1148-4107-A491-FD012B75FD85}"/>
              </a:ext>
            </a:extLst>
          </p:cNvPr>
          <p:cNvSpPr txBox="1"/>
          <p:nvPr/>
        </p:nvSpPr>
        <p:spPr>
          <a:xfrm>
            <a:off x="4643438" y="5500702"/>
            <a:ext cx="6325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B99E10E4-7771-4FBE-AEF0-AED19C7DD5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5683401" y="2932355"/>
            <a:ext cx="3091159" cy="32004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0" y="4441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928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808788" y="1643051"/>
            <a:ext cx="1928826" cy="785818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4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62248" y="1330578"/>
            <a:ext cx="974270" cy="1286370"/>
          </a:xfrm>
          <a:prstGeom prst="flowChartManualInpu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402F816-8A18-430F-808E-F57BE6F5F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226" y="1571613"/>
            <a:ext cx="1726879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57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" grpId="0"/>
      <p:bldP spid="23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17170" y="228600"/>
            <a:ext cx="870966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4CDA98-D193-4184-835E-D8D864F99580}"/>
              </a:ext>
            </a:extLst>
          </p:cNvPr>
          <p:cNvSpPr txBox="1"/>
          <p:nvPr/>
        </p:nvSpPr>
        <p:spPr>
          <a:xfrm>
            <a:off x="5786446" y="1928802"/>
            <a:ext cx="2090837" cy="4401205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custGeom>
                    <a:avLst/>
                    <a:gdLst>
                      <a:gd name="connsiteX0" fmla="*/ 0 w 2528489"/>
                      <a:gd name="connsiteY0" fmla="*/ 0 h 5632311"/>
                      <a:gd name="connsiteX1" fmla="*/ 2528489 w 2528489"/>
                      <a:gd name="connsiteY1" fmla="*/ 0 h 5632311"/>
                      <a:gd name="connsiteX2" fmla="*/ 2528489 w 2528489"/>
                      <a:gd name="connsiteY2" fmla="*/ 5632311 h 5632311"/>
                      <a:gd name="connsiteX3" fmla="*/ 0 w 2528489"/>
                      <a:gd name="connsiteY3" fmla="*/ 5632311 h 5632311"/>
                      <a:gd name="connsiteX4" fmla="*/ 0 w 2528489"/>
                      <a:gd name="connsiteY4" fmla="*/ 0 h 5632311"/>
                      <a:gd name="connsiteX0" fmla="*/ 0 w 2528489"/>
                      <a:gd name="connsiteY0" fmla="*/ 0 h 5632311"/>
                      <a:gd name="connsiteX1" fmla="*/ 2528489 w 2528489"/>
                      <a:gd name="connsiteY1" fmla="*/ 0 h 5632311"/>
                      <a:gd name="connsiteX2" fmla="*/ 2528489 w 2528489"/>
                      <a:gd name="connsiteY2" fmla="*/ 5632311 h 5632311"/>
                      <a:gd name="connsiteX3" fmla="*/ 0 w 2528489"/>
                      <a:gd name="connsiteY3" fmla="*/ 5632311 h 5632311"/>
                      <a:gd name="connsiteX4" fmla="*/ 0 w 2528489"/>
                      <a:gd name="connsiteY4" fmla="*/ 0 h 5632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8489" h="5632311" fill="none" extrusionOk="0">
                        <a:moveTo>
                          <a:pt x="0" y="0"/>
                        </a:moveTo>
                        <a:cubicBezTo>
                          <a:pt x="1201964" y="145250"/>
                          <a:pt x="1477672" y="-96697"/>
                          <a:pt x="2528489" y="0"/>
                        </a:cubicBezTo>
                        <a:cubicBezTo>
                          <a:pt x="2673222" y="2014840"/>
                          <a:pt x="2602227" y="4176354"/>
                          <a:pt x="2528489" y="5632311"/>
                        </a:cubicBezTo>
                        <a:cubicBezTo>
                          <a:pt x="2225378" y="5752882"/>
                          <a:pt x="340469" y="5514251"/>
                          <a:pt x="0" y="5632311"/>
                        </a:cubicBezTo>
                        <a:cubicBezTo>
                          <a:pt x="32398" y="3314482"/>
                          <a:pt x="-117804" y="2633900"/>
                          <a:pt x="0" y="0"/>
                        </a:cubicBezTo>
                        <a:close/>
                      </a:path>
                      <a:path w="2528489" h="5632311" stroke="0" extrusionOk="0">
                        <a:moveTo>
                          <a:pt x="0" y="0"/>
                        </a:moveTo>
                        <a:cubicBezTo>
                          <a:pt x="1046581" y="-113800"/>
                          <a:pt x="2272906" y="212154"/>
                          <a:pt x="2528489" y="0"/>
                        </a:cubicBezTo>
                        <a:cubicBezTo>
                          <a:pt x="2499531" y="2556857"/>
                          <a:pt x="2695348" y="3562734"/>
                          <a:pt x="2528489" y="5632311"/>
                        </a:cubicBezTo>
                        <a:cubicBezTo>
                          <a:pt x="1561636" y="5649660"/>
                          <a:pt x="1031494" y="5439866"/>
                          <a:pt x="0" y="5632311"/>
                        </a:cubicBezTo>
                        <a:cubicBezTo>
                          <a:pt x="-229312" y="3737832"/>
                          <a:pt x="-142074" y="1681534"/>
                          <a:pt x="0" y="0"/>
                        </a:cubicBezTo>
                        <a:close/>
                      </a:path>
                      <a:path w="2528489" h="5632311" fill="none" stroke="0" extrusionOk="0">
                        <a:moveTo>
                          <a:pt x="0" y="0"/>
                        </a:moveTo>
                        <a:cubicBezTo>
                          <a:pt x="1075985" y="109806"/>
                          <a:pt x="1507183" y="-86717"/>
                          <a:pt x="2528489" y="0"/>
                        </a:cubicBezTo>
                        <a:cubicBezTo>
                          <a:pt x="2926292" y="2018192"/>
                          <a:pt x="2563886" y="4093664"/>
                          <a:pt x="2528489" y="5632311"/>
                        </a:cubicBezTo>
                        <a:cubicBezTo>
                          <a:pt x="2196234" y="5769855"/>
                          <a:pt x="399442" y="5441745"/>
                          <a:pt x="0" y="5632311"/>
                        </a:cubicBezTo>
                        <a:cubicBezTo>
                          <a:pt x="101183" y="3289173"/>
                          <a:pt x="-4161" y="258393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  4 : 4 = 1</a:t>
            </a:r>
          </a:p>
          <a:p>
            <a:pPr lvl="0" algn="just">
              <a:defRPr/>
            </a:pPr>
            <a:r>
              <a:rPr lang="en-US" sz="28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  8 : 4 = 2</a:t>
            </a:r>
          </a:p>
          <a:p>
            <a:pPr lvl="0" algn="just">
              <a:defRPr/>
            </a:pPr>
            <a:r>
              <a:rPr lang="en-US" sz="28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12 : 4 = 3</a:t>
            </a:r>
          </a:p>
          <a:p>
            <a:pPr lvl="0" algn="just">
              <a:defRPr/>
            </a:pPr>
            <a:r>
              <a:rPr lang="en-US" sz="28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16 : 4 = 4</a:t>
            </a:r>
          </a:p>
          <a:p>
            <a:pPr lvl="0" algn="just">
              <a:defRPr/>
            </a:pPr>
            <a:r>
              <a:rPr lang="en-US" sz="28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20 : 4 = 5</a:t>
            </a:r>
          </a:p>
          <a:p>
            <a:pPr lvl="0" algn="just">
              <a:defRPr/>
            </a:pPr>
            <a:r>
              <a:rPr lang="en-US" sz="28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24 : 4 = 6</a:t>
            </a:r>
          </a:p>
          <a:p>
            <a:pPr lvl="0" algn="just">
              <a:defRPr/>
            </a:pPr>
            <a:r>
              <a:rPr lang="en-US" sz="28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28 : 4 = 7</a:t>
            </a:r>
          </a:p>
          <a:p>
            <a:pPr lvl="0" algn="just">
              <a:defRPr/>
            </a:pPr>
            <a:r>
              <a:rPr lang="en-US" sz="28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32 : 4 = 8</a:t>
            </a:r>
          </a:p>
          <a:p>
            <a:pPr lvl="0" algn="just">
              <a:defRPr/>
            </a:pPr>
            <a:r>
              <a:rPr lang="en-US" sz="28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36 : 4 = 9</a:t>
            </a:r>
          </a:p>
          <a:p>
            <a:pPr lvl="0" algn="just">
              <a:defRPr/>
            </a:pPr>
            <a:r>
              <a:rPr lang="en-US" sz="28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40 : 4 =10</a:t>
            </a: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1" y="228600"/>
            <a:ext cx="85060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A picture containing toy&#10;&#10;Description automatically generated">
            <a:extLst>
              <a:ext uri="{FF2B5EF4-FFF2-40B4-BE49-F238E27FC236}">
                <a16:creationId xmlns:a16="http://schemas.microsoft.com/office/drawing/2014/main" id="{D2B1DB87-A856-43C9-AA53-3858ED6C7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06" y="4248554"/>
            <a:ext cx="1979927" cy="26399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0F8BEF-6903-4611-8EA0-C541DECEF74A}"/>
              </a:ext>
            </a:extLst>
          </p:cNvPr>
          <p:cNvSpPr txBox="1"/>
          <p:nvPr/>
        </p:nvSpPr>
        <p:spPr>
          <a:xfrm>
            <a:off x="714348" y="3286124"/>
            <a:ext cx="3799529" cy="200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bị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Thương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5A25D0-9DAA-4086-BB39-01FD19F4488F}"/>
              </a:ext>
            </a:extLst>
          </p:cNvPr>
          <p:cNvSpPr txBox="1"/>
          <p:nvPr/>
        </p:nvSpPr>
        <p:spPr>
          <a:xfrm>
            <a:off x="0" y="2500306"/>
            <a:ext cx="4744488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441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28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808788" y="1643051"/>
            <a:ext cx="1928826" cy="785818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62248" y="1330578"/>
            <a:ext cx="974270" cy="1286370"/>
          </a:xfrm>
          <a:prstGeom prst="flowChartManualInpu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02F816-8A18-430F-808E-F57BE6F5F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226" y="1571613"/>
            <a:ext cx="1726879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4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17170" y="228600"/>
            <a:ext cx="870966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1" y="228600"/>
            <a:ext cx="85060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8DE539-6859-4271-AC09-95ADA146F125}"/>
              </a:ext>
            </a:extLst>
          </p:cNvPr>
          <p:cNvSpPr txBox="1"/>
          <p:nvPr/>
        </p:nvSpPr>
        <p:spPr>
          <a:xfrm>
            <a:off x="6059842" y="1571612"/>
            <a:ext cx="2441248" cy="5016758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custGeom>
                    <a:avLst/>
                    <a:gdLst>
                      <a:gd name="connsiteX0" fmla="*/ 0 w 2528489"/>
                      <a:gd name="connsiteY0" fmla="*/ 0 h 5632311"/>
                      <a:gd name="connsiteX1" fmla="*/ 2528489 w 2528489"/>
                      <a:gd name="connsiteY1" fmla="*/ 0 h 5632311"/>
                      <a:gd name="connsiteX2" fmla="*/ 2528489 w 2528489"/>
                      <a:gd name="connsiteY2" fmla="*/ 5632311 h 5632311"/>
                      <a:gd name="connsiteX3" fmla="*/ 0 w 2528489"/>
                      <a:gd name="connsiteY3" fmla="*/ 5632311 h 5632311"/>
                      <a:gd name="connsiteX4" fmla="*/ 0 w 2528489"/>
                      <a:gd name="connsiteY4" fmla="*/ 0 h 5632311"/>
                      <a:gd name="connsiteX0" fmla="*/ 0 w 2528489"/>
                      <a:gd name="connsiteY0" fmla="*/ 0 h 5632311"/>
                      <a:gd name="connsiteX1" fmla="*/ 2528489 w 2528489"/>
                      <a:gd name="connsiteY1" fmla="*/ 0 h 5632311"/>
                      <a:gd name="connsiteX2" fmla="*/ 2528489 w 2528489"/>
                      <a:gd name="connsiteY2" fmla="*/ 5632311 h 5632311"/>
                      <a:gd name="connsiteX3" fmla="*/ 0 w 2528489"/>
                      <a:gd name="connsiteY3" fmla="*/ 5632311 h 5632311"/>
                      <a:gd name="connsiteX4" fmla="*/ 0 w 2528489"/>
                      <a:gd name="connsiteY4" fmla="*/ 0 h 5632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8489" h="5632311" fill="none" extrusionOk="0">
                        <a:moveTo>
                          <a:pt x="0" y="0"/>
                        </a:moveTo>
                        <a:cubicBezTo>
                          <a:pt x="1201964" y="145250"/>
                          <a:pt x="1477672" y="-96697"/>
                          <a:pt x="2528489" y="0"/>
                        </a:cubicBezTo>
                        <a:cubicBezTo>
                          <a:pt x="2673222" y="2014840"/>
                          <a:pt x="2602227" y="4176354"/>
                          <a:pt x="2528489" y="5632311"/>
                        </a:cubicBezTo>
                        <a:cubicBezTo>
                          <a:pt x="2225378" y="5752882"/>
                          <a:pt x="340469" y="5514251"/>
                          <a:pt x="0" y="5632311"/>
                        </a:cubicBezTo>
                        <a:cubicBezTo>
                          <a:pt x="32398" y="3314482"/>
                          <a:pt x="-117804" y="2633900"/>
                          <a:pt x="0" y="0"/>
                        </a:cubicBezTo>
                        <a:close/>
                      </a:path>
                      <a:path w="2528489" h="5632311" stroke="0" extrusionOk="0">
                        <a:moveTo>
                          <a:pt x="0" y="0"/>
                        </a:moveTo>
                        <a:cubicBezTo>
                          <a:pt x="1046581" y="-113800"/>
                          <a:pt x="2272906" y="212154"/>
                          <a:pt x="2528489" y="0"/>
                        </a:cubicBezTo>
                        <a:cubicBezTo>
                          <a:pt x="2499531" y="2556857"/>
                          <a:pt x="2695348" y="3562734"/>
                          <a:pt x="2528489" y="5632311"/>
                        </a:cubicBezTo>
                        <a:cubicBezTo>
                          <a:pt x="1561636" y="5649660"/>
                          <a:pt x="1031494" y="5439866"/>
                          <a:pt x="0" y="5632311"/>
                        </a:cubicBezTo>
                        <a:cubicBezTo>
                          <a:pt x="-229312" y="3737832"/>
                          <a:pt x="-142074" y="1681534"/>
                          <a:pt x="0" y="0"/>
                        </a:cubicBezTo>
                        <a:close/>
                      </a:path>
                      <a:path w="2528489" h="5632311" fill="none" stroke="0" extrusionOk="0">
                        <a:moveTo>
                          <a:pt x="0" y="0"/>
                        </a:moveTo>
                        <a:cubicBezTo>
                          <a:pt x="1075985" y="109806"/>
                          <a:pt x="1507183" y="-86717"/>
                          <a:pt x="2528489" y="0"/>
                        </a:cubicBezTo>
                        <a:cubicBezTo>
                          <a:pt x="2926292" y="2018192"/>
                          <a:pt x="2563886" y="4093664"/>
                          <a:pt x="2528489" y="5632311"/>
                        </a:cubicBezTo>
                        <a:cubicBezTo>
                          <a:pt x="2196234" y="5769855"/>
                          <a:pt x="399442" y="5441745"/>
                          <a:pt x="0" y="5632311"/>
                        </a:cubicBezTo>
                        <a:cubicBezTo>
                          <a:pt x="101183" y="3289173"/>
                          <a:pt x="-4161" y="258393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  4 : 4 = 1</a:t>
            </a:r>
          </a:p>
          <a:p>
            <a:pPr lvl="0" algn="just">
              <a:defRPr/>
            </a:pPr>
            <a:r>
              <a:rPr lang="en-US" sz="32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  8 : 4 = 2</a:t>
            </a:r>
          </a:p>
          <a:p>
            <a:pPr lvl="0" algn="just">
              <a:defRPr/>
            </a:pPr>
            <a:r>
              <a:rPr lang="en-US" sz="32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12 : 4 = 3</a:t>
            </a:r>
          </a:p>
          <a:p>
            <a:pPr lvl="0" algn="just">
              <a:defRPr/>
            </a:pPr>
            <a:r>
              <a:rPr lang="en-US" sz="32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16 : 4 = 4</a:t>
            </a:r>
          </a:p>
          <a:p>
            <a:pPr lvl="0" algn="just">
              <a:defRPr/>
            </a:pPr>
            <a:r>
              <a:rPr lang="en-US" sz="32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20 : 4 = 5</a:t>
            </a:r>
          </a:p>
          <a:p>
            <a:pPr lvl="0" algn="just">
              <a:defRPr/>
            </a:pPr>
            <a:r>
              <a:rPr lang="en-US" sz="32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24 : 4 = 6</a:t>
            </a:r>
          </a:p>
          <a:p>
            <a:pPr lvl="0" algn="just">
              <a:defRPr/>
            </a:pPr>
            <a:r>
              <a:rPr lang="en-US" sz="32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28 : 4 = 7</a:t>
            </a:r>
          </a:p>
          <a:p>
            <a:pPr lvl="0" algn="just">
              <a:defRPr/>
            </a:pPr>
            <a:r>
              <a:rPr lang="en-US" sz="32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32 : 4 = 8</a:t>
            </a:r>
          </a:p>
          <a:p>
            <a:pPr lvl="0" algn="just">
              <a:defRPr/>
            </a:pPr>
            <a:r>
              <a:rPr lang="en-US" sz="32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36 : 4 = 9</a:t>
            </a:r>
          </a:p>
          <a:p>
            <a:pPr lvl="0" algn="just">
              <a:defRPr/>
            </a:pPr>
            <a:r>
              <a:rPr lang="en-US" sz="3200" b="1" spc="300" dirty="0">
                <a:solidFill>
                  <a:srgbClr val="017A45"/>
                </a:solidFill>
                <a:latin typeface="Times New Roman" pitchFamily="18" charset="0"/>
                <a:cs typeface="Times New Roman" pitchFamily="18" charset="0"/>
              </a:rPr>
              <a:t>40 : 4  =10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B9FC8D-40CC-4490-A381-012F785B5A07}"/>
              </a:ext>
            </a:extLst>
          </p:cNvPr>
          <p:cNvSpPr/>
          <p:nvPr/>
        </p:nvSpPr>
        <p:spPr>
          <a:xfrm>
            <a:off x="6115050" y="1572177"/>
            <a:ext cx="528651" cy="5010166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538175-CA51-488F-B557-1C9C21B42883}"/>
              </a:ext>
            </a:extLst>
          </p:cNvPr>
          <p:cNvSpPr/>
          <p:nvPr/>
        </p:nvSpPr>
        <p:spPr>
          <a:xfrm>
            <a:off x="6929454" y="1581683"/>
            <a:ext cx="425116" cy="50006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7551C5-0C39-4D88-921E-AED106A83C02}"/>
              </a:ext>
            </a:extLst>
          </p:cNvPr>
          <p:cNvSpPr/>
          <p:nvPr/>
        </p:nvSpPr>
        <p:spPr>
          <a:xfrm>
            <a:off x="7786710" y="1510245"/>
            <a:ext cx="575074" cy="5143536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3000372"/>
            <a:ext cx="5429288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6195" lvl="0" algn="just">
              <a:lnSpc>
                <a:spcPct val="115000"/>
              </a:lnSpc>
              <a:tabLst>
                <a:tab pos="194945" algn="l"/>
                <a:tab pos="540385" algn="l"/>
              </a:tabLst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4,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40.</a:t>
            </a:r>
          </a:p>
          <a:p>
            <a:pPr marR="36195" lvl="0" algn="just">
              <a:lnSpc>
                <a:spcPct val="115000"/>
              </a:lnSpc>
              <a:tabLst>
                <a:tab pos="194945" algn="l"/>
                <a:tab pos="540385" algn="l"/>
              </a:tabLst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4</a:t>
            </a:r>
          </a:p>
          <a:p>
            <a:pPr marR="36195" lvl="0" algn="just">
              <a:lnSpc>
                <a:spcPct val="115000"/>
              </a:lnSpc>
              <a:tabLst>
                <a:tab pos="194945" algn="l"/>
                <a:tab pos="540385" algn="l"/>
              </a:tabLst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441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928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808788" y="1643051"/>
            <a:ext cx="1928826" cy="785818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1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62248" y="1330578"/>
            <a:ext cx="974270" cy="1286370"/>
          </a:xfrm>
          <a:prstGeom prst="flowChartManualInpu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02F816-8A18-430F-808E-F57BE6F5F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226" y="1571613"/>
            <a:ext cx="1726879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25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FA764696-ADCA-4129-A3AE-B364A11BC24F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5A3FA2FB-3C51-45B4-A7D7-10E9DBF62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9772ECA0-C8BB-4F8D-B3AD-A6889B7A6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7" name="矩形: 圆角 7">
            <a:extLst>
              <a:ext uri="{FF2B5EF4-FFF2-40B4-BE49-F238E27FC236}">
                <a16:creationId xmlns:a16="http://schemas.microsoft.com/office/drawing/2014/main" id="{B053ED85-66DF-465F-A39C-15AAF948F795}"/>
              </a:ext>
            </a:extLst>
          </p:cNvPr>
          <p:cNvSpPr/>
          <p:nvPr/>
        </p:nvSpPr>
        <p:spPr>
          <a:xfrm>
            <a:off x="217170" y="228600"/>
            <a:ext cx="870966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2" descr="Compound adjectives | Baamboozle">
            <a:extLst>
              <a:ext uri="{FF2B5EF4-FFF2-40B4-BE49-F238E27FC236}">
                <a16:creationId xmlns:a16="http://schemas.microsoft.com/office/drawing/2014/main" id="{20612311-8C38-4E78-AEB2-0C34D68695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1" y="228600"/>
            <a:ext cx="85060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150B6C8B-813A-41F8-A653-55976ADA3138}"/>
              </a:ext>
            </a:extLst>
          </p:cNvPr>
          <p:cNvGrpSpPr/>
          <p:nvPr/>
        </p:nvGrpSpPr>
        <p:grpSpPr>
          <a:xfrm>
            <a:off x="217170" y="2582132"/>
            <a:ext cx="1028700" cy="1371600"/>
            <a:chOff x="856628" y="879472"/>
            <a:chExt cx="1554480" cy="1554480"/>
          </a:xfrm>
        </p:grpSpPr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612C56C5-40BA-4676-AB54-7DF265BDF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91E962-0A13-4D0B-BDBC-CEE87FBAF5A0}"/>
                </a:ext>
              </a:extLst>
            </p:cNvPr>
            <p:cNvSpPr txBox="1"/>
            <p:nvPr/>
          </p:nvSpPr>
          <p:spPr>
            <a:xfrm>
              <a:off x="1499307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B51C4D1-24D6-43D7-99AA-C502E3355F0A}"/>
              </a:ext>
            </a:extLst>
          </p:cNvPr>
          <p:cNvSpPr txBox="1"/>
          <p:nvPr/>
        </p:nvSpPr>
        <p:spPr>
          <a:xfrm>
            <a:off x="1185354" y="2928934"/>
            <a:ext cx="77397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300" b="1" i="0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6D248509-A726-47F8-8C32-50B593FFB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399339"/>
              </p:ext>
            </p:extLst>
          </p:nvPr>
        </p:nvGraphicFramePr>
        <p:xfrm>
          <a:off x="571472" y="3929066"/>
          <a:ext cx="8100001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143">
                  <a:extLst>
                    <a:ext uri="{9D8B030D-6E8A-4147-A177-3AD203B41FA5}">
                      <a16:colId xmlns:a16="http://schemas.microsoft.com/office/drawing/2014/main" val="1478883838"/>
                    </a:ext>
                  </a:extLst>
                </a:gridCol>
                <a:gridCol w="1157143">
                  <a:extLst>
                    <a:ext uri="{9D8B030D-6E8A-4147-A177-3AD203B41FA5}">
                      <a16:colId xmlns:a16="http://schemas.microsoft.com/office/drawing/2014/main" val="1300188910"/>
                    </a:ext>
                  </a:extLst>
                </a:gridCol>
                <a:gridCol w="1157143">
                  <a:extLst>
                    <a:ext uri="{9D8B030D-6E8A-4147-A177-3AD203B41FA5}">
                      <a16:colId xmlns:a16="http://schemas.microsoft.com/office/drawing/2014/main" val="1017479932"/>
                    </a:ext>
                  </a:extLst>
                </a:gridCol>
                <a:gridCol w="1157143">
                  <a:extLst>
                    <a:ext uri="{9D8B030D-6E8A-4147-A177-3AD203B41FA5}">
                      <a16:colId xmlns:a16="http://schemas.microsoft.com/office/drawing/2014/main" val="72436231"/>
                    </a:ext>
                  </a:extLst>
                </a:gridCol>
                <a:gridCol w="1157143">
                  <a:extLst>
                    <a:ext uri="{9D8B030D-6E8A-4147-A177-3AD203B41FA5}">
                      <a16:colId xmlns:a16="http://schemas.microsoft.com/office/drawing/2014/main" val="3437062732"/>
                    </a:ext>
                  </a:extLst>
                </a:gridCol>
                <a:gridCol w="1157143">
                  <a:extLst>
                    <a:ext uri="{9D8B030D-6E8A-4147-A177-3AD203B41FA5}">
                      <a16:colId xmlns:a16="http://schemas.microsoft.com/office/drawing/2014/main" val="790411370"/>
                    </a:ext>
                  </a:extLst>
                </a:gridCol>
                <a:gridCol w="1157143">
                  <a:extLst>
                    <a:ext uri="{9D8B030D-6E8A-4147-A177-3AD203B41FA5}">
                      <a16:colId xmlns:a16="http://schemas.microsoft.com/office/drawing/2014/main" val="985258766"/>
                    </a:ext>
                  </a:extLst>
                </a:gridCol>
              </a:tblGrid>
              <a:tr h="458047">
                <a:tc rowSpan="2"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: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28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12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36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24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32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20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468349"/>
                  </a:ext>
                </a:extLst>
              </a:tr>
              <a:tr h="45804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4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4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4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4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4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4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919123"/>
                  </a:ext>
                </a:extLst>
              </a:tr>
              <a:tr h="45804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7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539851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0C4CCEF5-91FD-4F6A-B62F-ABFA6BB04873}"/>
              </a:ext>
            </a:extLst>
          </p:cNvPr>
          <p:cNvSpPr/>
          <p:nvPr/>
        </p:nvSpPr>
        <p:spPr>
          <a:xfrm>
            <a:off x="3214696" y="5503944"/>
            <a:ext cx="565785" cy="69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E0FFCF-9B67-4C52-AE39-6A38ABEE083D}"/>
              </a:ext>
            </a:extLst>
          </p:cNvPr>
          <p:cNvSpPr/>
          <p:nvPr/>
        </p:nvSpPr>
        <p:spPr>
          <a:xfrm>
            <a:off x="4357695" y="5500703"/>
            <a:ext cx="565785" cy="69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A75D9D-F78F-423E-871C-8A5F0DACF0BF}"/>
              </a:ext>
            </a:extLst>
          </p:cNvPr>
          <p:cNvSpPr/>
          <p:nvPr/>
        </p:nvSpPr>
        <p:spPr>
          <a:xfrm>
            <a:off x="5500694" y="5500702"/>
            <a:ext cx="565785" cy="69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9B9C43-5AB0-4530-A4DD-5193D626554A}"/>
              </a:ext>
            </a:extLst>
          </p:cNvPr>
          <p:cNvSpPr/>
          <p:nvPr/>
        </p:nvSpPr>
        <p:spPr>
          <a:xfrm>
            <a:off x="6643693" y="5500701"/>
            <a:ext cx="565785" cy="69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162815-8957-4E24-A5D5-4A0D714BD3B6}"/>
              </a:ext>
            </a:extLst>
          </p:cNvPr>
          <p:cNvSpPr/>
          <p:nvPr/>
        </p:nvSpPr>
        <p:spPr>
          <a:xfrm>
            <a:off x="7786693" y="5500700"/>
            <a:ext cx="565785" cy="69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441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928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857224" y="1714488"/>
            <a:ext cx="1691510" cy="785818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62248" y="1330578"/>
            <a:ext cx="974270" cy="1286370"/>
          </a:xfrm>
          <a:prstGeom prst="flowChartManualInpu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A8C8BD7-980F-4188-AAAB-D9D015F03A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24" y="1643050"/>
            <a:ext cx="1928826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6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17170" y="296175"/>
            <a:ext cx="8709660" cy="651486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Medium" panose="02000000000000000000" pitchFamily="2" charset="-122"/>
                <a:cs typeface="Times New Roman" panose="02020603050405020304" pitchFamily="18" charset="0"/>
              </a:rPr>
              <a:t>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D8AA3E-1C48-4036-96EC-7FAA6114C9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3712" r="8259" b="25741"/>
          <a:stretch/>
        </p:blipFill>
        <p:spPr>
          <a:xfrm>
            <a:off x="5857884" y="4143380"/>
            <a:ext cx="2850637" cy="24689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051CEC1-1CCE-4A11-A980-D5ADB10796EB}"/>
              </a:ext>
            </a:extLst>
          </p:cNvPr>
          <p:cNvSpPr txBox="1"/>
          <p:nvPr/>
        </p:nvSpPr>
        <p:spPr>
          <a:xfrm>
            <a:off x="0" y="22859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9E214B-5395-438D-B3A0-4CA4B1714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857496"/>
            <a:ext cx="6006986" cy="16841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4CBD439-8486-4339-816A-6C477888C28E}"/>
              </a:ext>
            </a:extLst>
          </p:cNvPr>
          <p:cNvSpPr/>
          <p:nvPr/>
        </p:nvSpPr>
        <p:spPr>
          <a:xfrm>
            <a:off x="0" y="4214818"/>
            <a:ext cx="2508623" cy="69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accent1"/>
                </a:solidFill>
              </a:rPr>
              <a:t>Toa A:</a:t>
            </a:r>
            <a:r>
              <a:rPr lang="en-US" sz="4000" b="1" dirty="0">
                <a:solidFill>
                  <a:schemeClr val="tx1"/>
                </a:solidFill>
              </a:rPr>
              <a:t>    </a:t>
            </a:r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D137EE-A393-4EF1-983E-E9100596B7A7}"/>
              </a:ext>
            </a:extLst>
          </p:cNvPr>
          <p:cNvSpPr/>
          <p:nvPr/>
        </p:nvSpPr>
        <p:spPr>
          <a:xfrm>
            <a:off x="0" y="4857760"/>
            <a:ext cx="2865813" cy="69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accent1"/>
                </a:solidFill>
              </a:rPr>
              <a:t>Toa B:</a:t>
            </a:r>
            <a:r>
              <a:rPr lang="en-US" sz="4000" b="1" dirty="0">
                <a:solidFill>
                  <a:schemeClr val="tx1"/>
                </a:solidFill>
              </a:rPr>
              <a:t>    </a:t>
            </a:r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962437-AA7A-4E58-9863-403EC4D21E1E}"/>
              </a:ext>
            </a:extLst>
          </p:cNvPr>
          <p:cNvSpPr/>
          <p:nvPr/>
        </p:nvSpPr>
        <p:spPr>
          <a:xfrm>
            <a:off x="0" y="5572140"/>
            <a:ext cx="2754370" cy="69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accent1"/>
                </a:solidFill>
              </a:rPr>
              <a:t>Toa C:</a:t>
            </a:r>
            <a:r>
              <a:rPr lang="en-US" sz="4000" b="1" dirty="0">
                <a:solidFill>
                  <a:schemeClr val="tx1"/>
                </a:solidFill>
              </a:rPr>
              <a:t>    </a:t>
            </a:r>
            <a:r>
              <a:rPr lang="en-US" sz="4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02654D-A3DF-47B8-8544-743842732BC6}"/>
              </a:ext>
            </a:extLst>
          </p:cNvPr>
          <p:cNvSpPr/>
          <p:nvPr/>
        </p:nvSpPr>
        <p:spPr>
          <a:xfrm>
            <a:off x="0" y="6165859"/>
            <a:ext cx="2540056" cy="69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accent1"/>
                </a:solidFill>
              </a:rPr>
              <a:t>Toa D:</a:t>
            </a:r>
            <a:r>
              <a:rPr lang="en-US" sz="4000" b="1" dirty="0">
                <a:solidFill>
                  <a:schemeClr val="tx1"/>
                </a:solidFill>
              </a:rPr>
              <a:t>    </a:t>
            </a:r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441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928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857224" y="1428736"/>
            <a:ext cx="1691510" cy="785818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0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62248" y="1044826"/>
            <a:ext cx="974270" cy="1286370"/>
          </a:xfrm>
          <a:prstGeom prst="flowChartManualInpu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8C8BD7-980F-4188-AAAB-D9D015F03A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24" y="1357298"/>
            <a:ext cx="1928826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486</Words>
  <Application>Microsoft Office PowerPoint</Application>
  <PresentationFormat>On-screen Show (4:3)</PresentationFormat>
  <Paragraphs>140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杨任东竹石体-Medium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Asus</cp:lastModifiedBy>
  <cp:revision>38</cp:revision>
  <dcterms:created xsi:type="dcterms:W3CDTF">2023-09-17T07:42:59Z</dcterms:created>
  <dcterms:modified xsi:type="dcterms:W3CDTF">2025-10-04T04:01:21Z</dcterms:modified>
</cp:coreProperties>
</file>