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68" r:id="rId2"/>
    <p:sldId id="261" r:id="rId3"/>
  </p:sldIdLst>
  <p:sldSz cx="18288000" cy="10287000"/>
  <p:notesSz cx="6858000" cy="9144000"/>
  <p:embeddedFontLst>
    <p:embeddedFont>
      <p:font typeface="Lilita One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Nunito Black" panose="00000A00000000000000" pitchFamily="2" charset="-93"/>
      <p:bold r:id="rId10"/>
      <p:boldItalic r:id="rId11"/>
    </p:embeddedFont>
    <p:embeddedFont>
      <p:font typeface="Nunito Sans Bold" panose="020B0604020202020204" charset="-93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NHUNG NGUYỄN" userId="abc350d2414b799c" providerId="LiveId" clId="{15A88ECF-B162-46F8-A3CF-4A1F075042BD}"/>
    <pc:docChg chg="undo custSel addSld delSld modSld sldOrd modMainMaster">
      <pc:chgData name="TRANG NHUNG NGUYỄN" userId="abc350d2414b799c" providerId="LiveId" clId="{15A88ECF-B162-46F8-A3CF-4A1F075042BD}" dt="2025-09-29T08:53:21.225" v="738" actId="20577"/>
      <pc:docMkLst>
        <pc:docMk/>
      </pc:docMkLst>
      <pc:sldChg chg="addSp delSp modSp mod">
        <pc:chgData name="TRANG NHUNG NGUYỄN" userId="abc350d2414b799c" providerId="LiveId" clId="{15A88ECF-B162-46F8-A3CF-4A1F075042BD}" dt="2025-09-28T01:17:07.895" v="1" actId="478"/>
        <pc:sldMkLst>
          <pc:docMk/>
          <pc:sldMk cId="0" sldId="256"/>
        </pc:sldMkLst>
        <pc:graphicFrameChg chg="add del mod">
          <ac:chgData name="TRANG NHUNG NGUYỄN" userId="abc350d2414b799c" providerId="LiveId" clId="{15A88ECF-B162-46F8-A3CF-4A1F075042BD}" dt="2025-09-28T01:17:07.895" v="1" actId="478"/>
          <ac:graphicFrameMkLst>
            <pc:docMk/>
            <pc:sldMk cId="0" sldId="256"/>
            <ac:graphicFrameMk id="11" creationId="{2FDA77DC-9E68-2B93-EECF-E02A792643BF}"/>
          </ac:graphicFrameMkLst>
        </pc:graphicFrameChg>
      </pc:sldChg>
      <pc:sldChg chg="addSp delSp modSp mod delAnim modAnim">
        <pc:chgData name="TRANG NHUNG NGUYỄN" userId="abc350d2414b799c" providerId="LiveId" clId="{15A88ECF-B162-46F8-A3CF-4A1F075042BD}" dt="2025-09-28T03:08:16.848" v="532" actId="478"/>
        <pc:sldMkLst>
          <pc:docMk/>
          <pc:sldMk cId="0" sldId="257"/>
        </pc:sldMkLst>
        <pc:spChg chg="mod">
          <ac:chgData name="TRANG NHUNG NGUYỄN" userId="abc350d2414b799c" providerId="LiveId" clId="{15A88ECF-B162-46F8-A3CF-4A1F075042BD}" dt="2025-09-28T02:15:20.897" v="173" actId="20577"/>
          <ac:spMkLst>
            <pc:docMk/>
            <pc:sldMk cId="0" sldId="257"/>
            <ac:spMk id="6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02:26:28.220" v="469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02:26:34.341" v="471" actId="688"/>
          <ac:spMkLst>
            <pc:docMk/>
            <pc:sldMk cId="0" sldId="257"/>
            <ac:spMk id="16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03:07:56.784" v="529"/>
          <ac:spMkLst>
            <pc:docMk/>
            <pc:sldMk cId="0" sldId="257"/>
            <ac:spMk id="20" creationId="{BB2DA932-E2E9-ED92-7DB1-628FF377CE54}"/>
          </ac:spMkLst>
        </pc:spChg>
        <pc:grpChg chg="add del mod">
          <ac:chgData name="TRANG NHUNG NGUYỄN" userId="abc350d2414b799c" providerId="LiveId" clId="{15A88ECF-B162-46F8-A3CF-4A1F075042BD}" dt="2025-09-28T03:08:16.848" v="532" actId="478"/>
          <ac:grpSpMkLst>
            <pc:docMk/>
            <pc:sldMk cId="0" sldId="257"/>
            <ac:grpSpMk id="18" creationId="{24C19ED8-2AA9-8E8B-375E-D6CC741C5A1C}"/>
          </ac:grpSpMkLst>
        </pc:grpChg>
        <pc:picChg chg="mod">
          <ac:chgData name="TRANG NHUNG NGUYỄN" userId="abc350d2414b799c" providerId="LiveId" clId="{15A88ECF-B162-46F8-A3CF-4A1F075042BD}" dt="2025-09-28T03:07:56.784" v="529"/>
          <ac:picMkLst>
            <pc:docMk/>
            <pc:sldMk cId="0" sldId="257"/>
            <ac:picMk id="19" creationId="{DE92929A-00E9-604A-B2D7-99440ADB1E05}"/>
          </ac:picMkLst>
        </pc:picChg>
      </pc:sldChg>
      <pc:sldChg chg="modSp mod">
        <pc:chgData name="TRANG NHUNG NGUYỄN" userId="abc350d2414b799c" providerId="LiveId" clId="{15A88ECF-B162-46F8-A3CF-4A1F075042BD}" dt="2025-09-29T08:53:21.225" v="738" actId="20577"/>
        <pc:sldMkLst>
          <pc:docMk/>
          <pc:sldMk cId="0" sldId="258"/>
        </pc:sldMkLst>
        <pc:spChg chg="mod">
          <ac:chgData name="TRANG NHUNG NGUYỄN" userId="abc350d2414b799c" providerId="LiveId" clId="{15A88ECF-B162-46F8-A3CF-4A1F075042BD}" dt="2025-09-28T02:26:41.336" v="476" actId="1076"/>
          <ac:spMkLst>
            <pc:docMk/>
            <pc:sldMk cId="0" sldId="258"/>
            <ac:spMk id="6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02:26:58.248" v="481" actId="1076"/>
          <ac:spMkLst>
            <pc:docMk/>
            <pc:sldMk cId="0" sldId="258"/>
            <ac:spMk id="8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9T08:53:21.225" v="738" actId="20577"/>
          <ac:spMkLst>
            <pc:docMk/>
            <pc:sldMk cId="0" sldId="258"/>
            <ac:spMk id="35" creationId="{1C915F17-65A3-EB59-A84D-8AEE2AED3CDE}"/>
          </ac:spMkLst>
        </pc:spChg>
      </pc:sldChg>
      <pc:sldChg chg="modSp mod modAnim">
        <pc:chgData name="TRANG NHUNG NGUYỄN" userId="abc350d2414b799c" providerId="LiveId" clId="{15A88ECF-B162-46F8-A3CF-4A1F075042BD}" dt="2025-09-28T02:27:07.046" v="484" actId="1076"/>
        <pc:sldMkLst>
          <pc:docMk/>
          <pc:sldMk cId="0" sldId="259"/>
        </pc:sldMkLst>
        <pc:spChg chg="mod">
          <ac:chgData name="TRANG NHUNG NGUYỄN" userId="abc350d2414b799c" providerId="LiveId" clId="{15A88ECF-B162-46F8-A3CF-4A1F075042BD}" dt="2025-09-28T02:27:07.046" v="484" actId="1076"/>
          <ac:spMkLst>
            <pc:docMk/>
            <pc:sldMk cId="0" sldId="259"/>
            <ac:spMk id="7" creationId="{00000000-0000-0000-0000-000000000000}"/>
          </ac:spMkLst>
        </pc:spChg>
      </pc:sldChg>
      <pc:sldChg chg="addSp delSp modSp mod modAnim">
        <pc:chgData name="TRANG NHUNG NGUYỄN" userId="abc350d2414b799c" providerId="LiveId" clId="{15A88ECF-B162-46F8-A3CF-4A1F075042BD}" dt="2025-09-28T02:22:16.895" v="430" actId="1035"/>
        <pc:sldMkLst>
          <pc:docMk/>
          <pc:sldMk cId="0" sldId="261"/>
        </pc:sldMkLst>
        <pc:spChg chg="mod">
          <ac:chgData name="TRANG NHUNG NGUYỄN" userId="abc350d2414b799c" providerId="LiveId" clId="{15A88ECF-B162-46F8-A3CF-4A1F075042BD}" dt="2025-09-28T02:19:38.270" v="386" actId="1076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TRANG NHUNG NGUYỄN" userId="abc350d2414b799c" providerId="LiveId" clId="{15A88ECF-B162-46F8-A3CF-4A1F075042BD}" dt="2025-09-28T02:02:19.130" v="152" actId="478"/>
          <ac:spMkLst>
            <pc:docMk/>
            <pc:sldMk cId="0" sldId="261"/>
            <ac:spMk id="3" creationId="{00000000-0000-0000-0000-000000000000}"/>
          </ac:spMkLst>
        </pc:spChg>
        <pc:spChg chg="del mod">
          <ac:chgData name="TRANG NHUNG NGUYỄN" userId="abc350d2414b799c" providerId="LiveId" clId="{15A88ECF-B162-46F8-A3CF-4A1F075042BD}" dt="2025-09-28T02:02:18.129" v="151" actId="478"/>
          <ac:spMkLst>
            <pc:docMk/>
            <pc:sldMk cId="0" sldId="261"/>
            <ac:spMk id="4" creationId="{00000000-0000-0000-0000-000000000000}"/>
          </ac:spMkLst>
        </pc:spChg>
        <pc:spChg chg="del">
          <ac:chgData name="TRANG NHUNG NGUYỄN" userId="abc350d2414b799c" providerId="LiveId" clId="{15A88ECF-B162-46F8-A3CF-4A1F075042BD}" dt="2025-09-28T02:01:41.642" v="142" actId="478"/>
          <ac:spMkLst>
            <pc:docMk/>
            <pc:sldMk cId="0" sldId="261"/>
            <ac:spMk id="5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02:01:54.588" v="146" actId="1076"/>
          <ac:spMkLst>
            <pc:docMk/>
            <pc:sldMk cId="0" sldId="261"/>
            <ac:spMk id="6" creationId="{00000000-0000-0000-0000-000000000000}"/>
          </ac:spMkLst>
        </pc:spChg>
        <pc:spChg chg="del mod">
          <ac:chgData name="TRANG NHUNG NGUYỄN" userId="abc350d2414b799c" providerId="LiveId" clId="{15A88ECF-B162-46F8-A3CF-4A1F075042BD}" dt="2025-09-28T01:59:56.829" v="23" actId="478"/>
          <ac:spMkLst>
            <pc:docMk/>
            <pc:sldMk cId="0" sldId="261"/>
            <ac:spMk id="7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02:19:26.392" v="383" actId="1076"/>
          <ac:spMkLst>
            <pc:docMk/>
            <pc:sldMk cId="0" sldId="261"/>
            <ac:spMk id="8" creationId="{00000000-0000-0000-0000-000000000000}"/>
          </ac:spMkLst>
        </pc:spChg>
        <pc:spChg chg="add mod">
          <ac:chgData name="TRANG NHUNG NGUYỄN" userId="abc350d2414b799c" providerId="LiveId" clId="{15A88ECF-B162-46F8-A3CF-4A1F075042BD}" dt="2025-09-28T02:14:43.659" v="158"/>
          <ac:spMkLst>
            <pc:docMk/>
            <pc:sldMk cId="0" sldId="261"/>
            <ac:spMk id="12" creationId="{42D3EFF7-5767-1F2F-17FB-F54D8B27745E}"/>
          </ac:spMkLst>
        </pc:spChg>
        <pc:spChg chg="add mod">
          <ac:chgData name="TRANG NHUNG NGUYỄN" userId="abc350d2414b799c" providerId="LiveId" clId="{15A88ECF-B162-46F8-A3CF-4A1F075042BD}" dt="2025-09-28T02:19:01.685" v="380" actId="1076"/>
          <ac:spMkLst>
            <pc:docMk/>
            <pc:sldMk cId="0" sldId="261"/>
            <ac:spMk id="13" creationId="{7896F227-778D-CF7B-9D4B-180DE3A48347}"/>
          </ac:spMkLst>
        </pc:spChg>
        <pc:spChg chg="add mod">
          <ac:chgData name="TRANG NHUNG NGUYỄN" userId="abc350d2414b799c" providerId="LiveId" clId="{15A88ECF-B162-46F8-A3CF-4A1F075042BD}" dt="2025-09-28T02:19:09.107" v="382" actId="1076"/>
          <ac:spMkLst>
            <pc:docMk/>
            <pc:sldMk cId="0" sldId="261"/>
            <ac:spMk id="14" creationId="{FE3BF98B-8108-7E22-585C-2CCCF0F9F343}"/>
          </ac:spMkLst>
        </pc:spChg>
        <pc:spChg chg="add mod">
          <ac:chgData name="TRANG NHUNG NGUYỄN" userId="abc350d2414b799c" providerId="LiveId" clId="{15A88ECF-B162-46F8-A3CF-4A1F075042BD}" dt="2025-09-28T02:22:16.895" v="430" actId="1035"/>
          <ac:spMkLst>
            <pc:docMk/>
            <pc:sldMk cId="0" sldId="261"/>
            <ac:spMk id="15" creationId="{9B79C01E-57BA-5BF1-1A9F-E5D4FDE60A6A}"/>
          </ac:spMkLst>
        </pc:spChg>
        <pc:picChg chg="add mod">
          <ac:chgData name="TRANG NHUNG NGUYỄN" userId="abc350d2414b799c" providerId="LiveId" clId="{15A88ECF-B162-46F8-A3CF-4A1F075042BD}" dt="2025-09-28T02:02:09.948" v="150" actId="1076"/>
          <ac:picMkLst>
            <pc:docMk/>
            <pc:sldMk cId="0" sldId="261"/>
            <ac:picMk id="9" creationId="{5ACA16F8-9640-6093-0426-20E6E7041822}"/>
          </ac:picMkLst>
        </pc:picChg>
        <pc:picChg chg="add mod">
          <ac:chgData name="TRANG NHUNG NGUYỄN" userId="abc350d2414b799c" providerId="LiveId" clId="{15A88ECF-B162-46F8-A3CF-4A1F075042BD}" dt="2025-09-28T02:19:04.877" v="381" actId="1076"/>
          <ac:picMkLst>
            <pc:docMk/>
            <pc:sldMk cId="0" sldId="261"/>
            <ac:picMk id="11" creationId="{9257FA29-7888-590B-6338-09AA8253E381}"/>
          </ac:picMkLst>
        </pc:picChg>
      </pc:sldChg>
      <pc:sldChg chg="del">
        <pc:chgData name="TRANG NHUNG NGUYỄN" userId="abc350d2414b799c" providerId="LiveId" clId="{15A88ECF-B162-46F8-A3CF-4A1F075042BD}" dt="2025-09-28T02:24:14.803" v="431" actId="2696"/>
        <pc:sldMkLst>
          <pc:docMk/>
          <pc:sldMk cId="0" sldId="262"/>
        </pc:sldMkLst>
      </pc:sldChg>
      <pc:sldChg chg="modSp add mod">
        <pc:chgData name="TRANG NHUNG NGUYỄN" userId="abc350d2414b799c" providerId="LiveId" clId="{15A88ECF-B162-46F8-A3CF-4A1F075042BD}" dt="2025-09-28T12:08:31.467" v="655" actId="20577"/>
        <pc:sldMkLst>
          <pc:docMk/>
          <pc:sldMk cId="1771571075" sldId="262"/>
        </pc:sldMkLst>
        <pc:spChg chg="mod">
          <ac:chgData name="TRANG NHUNG NGUYỄN" userId="abc350d2414b799c" providerId="LiveId" clId="{15A88ECF-B162-46F8-A3CF-4A1F075042BD}" dt="2025-09-28T12:07:48.511" v="637" actId="20577"/>
          <ac:spMkLst>
            <pc:docMk/>
            <pc:sldMk cId="1771571075" sldId="262"/>
            <ac:spMk id="2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12:07:56.811" v="639" actId="1076"/>
          <ac:spMkLst>
            <pc:docMk/>
            <pc:sldMk cId="1771571075" sldId="262"/>
            <ac:spMk id="13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12:08:28.140" v="653" actId="20577"/>
          <ac:spMkLst>
            <pc:docMk/>
            <pc:sldMk cId="1771571075" sldId="262"/>
            <ac:spMk id="18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12:08:31.467" v="655" actId="20577"/>
          <ac:spMkLst>
            <pc:docMk/>
            <pc:sldMk cId="1771571075" sldId="262"/>
            <ac:spMk id="19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12:08:24.430" v="651" actId="20577"/>
          <ac:spMkLst>
            <pc:docMk/>
            <pc:sldMk cId="1771571075" sldId="262"/>
            <ac:spMk id="20" creationId="{00000000-0000-0000-0000-000000000000}"/>
          </ac:spMkLst>
        </pc:spChg>
        <pc:picChg chg="mod">
          <ac:chgData name="TRANG NHUNG NGUYỄN" userId="abc350d2414b799c" providerId="LiveId" clId="{15A88ECF-B162-46F8-A3CF-4A1F075042BD}" dt="2025-09-28T08:22:37.567" v="578" actId="1076"/>
          <ac:picMkLst>
            <pc:docMk/>
            <pc:sldMk cId="1771571075" sldId="262"/>
            <ac:picMk id="3" creationId="{9C8A984E-C07C-474D-85E9-701A87F2FB77}"/>
          </ac:picMkLst>
        </pc:picChg>
      </pc:sldChg>
      <pc:sldChg chg="del">
        <pc:chgData name="TRANG NHUNG NGUYỄN" userId="abc350d2414b799c" providerId="LiveId" clId="{15A88ECF-B162-46F8-A3CF-4A1F075042BD}" dt="2025-09-28T02:24:18.507" v="432" actId="2696"/>
        <pc:sldMkLst>
          <pc:docMk/>
          <pc:sldMk cId="0" sldId="263"/>
        </pc:sldMkLst>
      </pc:sldChg>
      <pc:sldChg chg="modSp add mod">
        <pc:chgData name="TRANG NHUNG NGUYỄN" userId="abc350d2414b799c" providerId="LiveId" clId="{15A88ECF-B162-46F8-A3CF-4A1F075042BD}" dt="2025-09-28T12:08:19.830" v="649" actId="20577"/>
        <pc:sldMkLst>
          <pc:docMk/>
          <pc:sldMk cId="1881481440" sldId="263"/>
        </pc:sldMkLst>
        <pc:spChg chg="mod">
          <ac:chgData name="TRANG NHUNG NGUYỄN" userId="abc350d2414b799c" providerId="LiveId" clId="{15A88ECF-B162-46F8-A3CF-4A1F075042BD}" dt="2025-09-28T12:08:12.966" v="645" actId="20577"/>
          <ac:spMkLst>
            <pc:docMk/>
            <pc:sldMk cId="1881481440" sldId="263"/>
            <ac:spMk id="3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12:08:16.917" v="647" actId="20577"/>
          <ac:spMkLst>
            <pc:docMk/>
            <pc:sldMk cId="1881481440" sldId="263"/>
            <ac:spMk id="6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12:08:19.830" v="649" actId="20577"/>
          <ac:spMkLst>
            <pc:docMk/>
            <pc:sldMk cId="1881481440" sldId="263"/>
            <ac:spMk id="18" creationId="{00000000-0000-0000-0000-000000000000}"/>
          </ac:spMkLst>
        </pc:spChg>
      </pc:sldChg>
      <pc:sldChg chg="del">
        <pc:chgData name="TRANG NHUNG NGUYỄN" userId="abc350d2414b799c" providerId="LiveId" clId="{15A88ECF-B162-46F8-A3CF-4A1F075042BD}" dt="2025-09-28T02:24:25.190" v="433" actId="2696"/>
        <pc:sldMkLst>
          <pc:docMk/>
          <pc:sldMk cId="0" sldId="264"/>
        </pc:sldMkLst>
      </pc:sldChg>
      <pc:sldChg chg="addSp delSp modSp mod ord modAnim">
        <pc:chgData name="TRANG NHUNG NGUYỄN" userId="abc350d2414b799c" providerId="LiveId" clId="{15A88ECF-B162-46F8-A3CF-4A1F075042BD}" dt="2025-09-28T09:50:14.227" v="613" actId="1076"/>
        <pc:sldMkLst>
          <pc:docMk/>
          <pc:sldMk cId="0" sldId="265"/>
        </pc:sldMkLst>
        <pc:spChg chg="mod">
          <ac:chgData name="TRANG NHUNG NGUYỄN" userId="abc350d2414b799c" providerId="LiveId" clId="{15A88ECF-B162-46F8-A3CF-4A1F075042BD}" dt="2025-09-28T02:28:08.899" v="497" actId="1076"/>
          <ac:spMkLst>
            <pc:docMk/>
            <pc:sldMk cId="0" sldId="265"/>
            <ac:spMk id="2" creationId="{00000000-0000-0000-0000-000000000000}"/>
          </ac:spMkLst>
        </pc:spChg>
        <pc:spChg chg="del">
          <ac:chgData name="TRANG NHUNG NGUYỄN" userId="abc350d2414b799c" providerId="LiveId" clId="{15A88ECF-B162-46F8-A3CF-4A1F075042BD}" dt="2025-09-28T02:26:12.206" v="465" actId="478"/>
          <ac:spMkLst>
            <pc:docMk/>
            <pc:sldMk cId="0" sldId="265"/>
            <ac:spMk id="3" creationId="{00000000-0000-0000-0000-000000000000}"/>
          </ac:spMkLst>
        </pc:spChg>
        <pc:spChg chg="mod ord">
          <ac:chgData name="TRANG NHUNG NGUYỄN" userId="abc350d2414b799c" providerId="LiveId" clId="{15A88ECF-B162-46F8-A3CF-4A1F075042BD}" dt="2025-09-28T09:50:14.227" v="613" actId="1076"/>
          <ac:spMkLst>
            <pc:docMk/>
            <pc:sldMk cId="0" sldId="265"/>
            <ac:spMk id="4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02:27:40.711" v="492" actId="14100"/>
          <ac:spMkLst>
            <pc:docMk/>
            <pc:sldMk cId="0" sldId="265"/>
            <ac:spMk id="5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02:28:27.082" v="502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02:28:15.992" v="499" actId="1076"/>
          <ac:spMkLst>
            <pc:docMk/>
            <pc:sldMk cId="0" sldId="265"/>
            <ac:spMk id="7" creationId="{00000000-0000-0000-0000-000000000000}"/>
          </ac:spMkLst>
        </pc:spChg>
        <pc:spChg chg="add mod">
          <ac:chgData name="TRANG NHUNG NGUYỄN" userId="abc350d2414b799c" providerId="LiveId" clId="{15A88ECF-B162-46F8-A3CF-4A1F075042BD}" dt="2025-09-28T02:28:35.790" v="504" actId="693"/>
          <ac:spMkLst>
            <pc:docMk/>
            <pc:sldMk cId="0" sldId="265"/>
            <ac:spMk id="8" creationId="{0B70F14A-8921-9C24-A85A-E5B46372ED84}"/>
          </ac:spMkLst>
        </pc:spChg>
        <pc:picChg chg="add mod">
          <ac:chgData name="TRANG NHUNG NGUYỄN" userId="abc350d2414b799c" providerId="LiveId" clId="{15A88ECF-B162-46F8-A3CF-4A1F075042BD}" dt="2025-09-28T03:01:58.515" v="511" actId="14100"/>
          <ac:picMkLst>
            <pc:docMk/>
            <pc:sldMk cId="0" sldId="265"/>
            <ac:picMk id="9" creationId="{F4BB8EAB-9588-607B-C3FE-413E58D5282B}"/>
          </ac:picMkLst>
        </pc:picChg>
      </pc:sldChg>
      <pc:sldChg chg="del">
        <pc:chgData name="TRANG NHUNG NGUYỄN" userId="abc350d2414b799c" providerId="LiveId" clId="{15A88ECF-B162-46F8-A3CF-4A1F075042BD}" dt="2025-09-28T08:24:54.434" v="611" actId="2696"/>
        <pc:sldMkLst>
          <pc:docMk/>
          <pc:sldMk cId="0" sldId="266"/>
        </pc:sldMkLst>
      </pc:sldChg>
      <pc:sldChg chg="addSp delSp modSp add mod delAnim modAnim">
        <pc:chgData name="TRANG NHUNG NGUYỄN" userId="abc350d2414b799c" providerId="LiveId" clId="{15A88ECF-B162-46F8-A3CF-4A1F075042BD}" dt="2025-09-28T07:55:54.980" v="533" actId="1076"/>
        <pc:sldMkLst>
          <pc:docMk/>
          <pc:sldMk cId="2396135644" sldId="268"/>
        </pc:sldMkLst>
        <pc:spChg chg="add mod">
          <ac:chgData name="TRANG NHUNG NGUYỄN" userId="abc350d2414b799c" providerId="LiveId" clId="{15A88ECF-B162-46F8-A3CF-4A1F075042BD}" dt="2025-09-28T03:04:20.797" v="525" actId="1076"/>
          <ac:spMkLst>
            <pc:docMk/>
            <pc:sldMk cId="2396135644" sldId="268"/>
            <ac:spMk id="3" creationId="{CF9B36F2-578C-BB7F-24CA-A4FC45B0B5EC}"/>
          </ac:spMkLst>
        </pc:spChg>
        <pc:spChg chg="mod">
          <ac:chgData name="TRANG NHUNG NGUYỄN" userId="abc350d2414b799c" providerId="LiveId" clId="{15A88ECF-B162-46F8-A3CF-4A1F075042BD}" dt="2025-09-28T07:55:54.980" v="533" actId="1076"/>
          <ac:spMkLst>
            <pc:docMk/>
            <pc:sldMk cId="2396135644" sldId="268"/>
            <ac:spMk id="4" creationId="{EF526D65-917F-2A99-D380-D3C323187B16}"/>
          </ac:spMkLst>
        </pc:spChg>
        <pc:spChg chg="add mod">
          <ac:chgData name="TRANG NHUNG NGUYỄN" userId="abc350d2414b799c" providerId="LiveId" clId="{15A88ECF-B162-46F8-A3CF-4A1F075042BD}" dt="2025-09-28T03:04:26.019" v="526" actId="1076"/>
          <ac:spMkLst>
            <pc:docMk/>
            <pc:sldMk cId="2396135644" sldId="268"/>
            <ac:spMk id="10" creationId="{3661C738-EFFC-A6BF-25ED-9E5BFB477F5A}"/>
          </ac:spMkLst>
        </pc:spChg>
        <pc:picChg chg="del">
          <ac:chgData name="TRANG NHUNG NGUYỄN" userId="abc350d2414b799c" providerId="LiveId" clId="{15A88ECF-B162-46F8-A3CF-4A1F075042BD}" dt="2025-09-28T03:03:17.867" v="513" actId="478"/>
          <ac:picMkLst>
            <pc:docMk/>
            <pc:sldMk cId="2396135644" sldId="268"/>
            <ac:picMk id="9" creationId="{2B4B535F-59C7-B23A-ED88-12E198256104}"/>
          </ac:picMkLst>
        </pc:picChg>
      </pc:sldChg>
      <pc:sldChg chg="modSp add mod">
        <pc:chgData name="TRANG NHUNG NGUYỄN" userId="abc350d2414b799c" providerId="LiveId" clId="{15A88ECF-B162-46F8-A3CF-4A1F075042BD}" dt="2025-09-28T12:07:26.130" v="625" actId="20577"/>
        <pc:sldMkLst>
          <pc:docMk/>
          <pc:sldMk cId="3686399108" sldId="269"/>
        </pc:sldMkLst>
        <pc:spChg chg="mod">
          <ac:chgData name="TRANG NHUNG NGUYỄN" userId="abc350d2414b799c" providerId="LiveId" clId="{15A88ECF-B162-46F8-A3CF-4A1F075042BD}" dt="2025-09-28T12:07:20.427" v="617" actId="20577"/>
          <ac:spMkLst>
            <pc:docMk/>
            <pc:sldMk cId="3686399108" sldId="269"/>
            <ac:spMk id="25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08:21:53.121" v="555" actId="20577"/>
          <ac:spMkLst>
            <pc:docMk/>
            <pc:sldMk cId="3686399108" sldId="269"/>
            <ac:spMk id="26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12:07:23.332" v="621" actId="20577"/>
          <ac:spMkLst>
            <pc:docMk/>
            <pc:sldMk cId="3686399108" sldId="269"/>
            <ac:spMk id="27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12:07:26.130" v="625" actId="20577"/>
          <ac:spMkLst>
            <pc:docMk/>
            <pc:sldMk cId="3686399108" sldId="269"/>
            <ac:spMk id="28" creationId="{00000000-0000-0000-0000-000000000000}"/>
          </ac:spMkLst>
        </pc:spChg>
        <pc:spChg chg="mod">
          <ac:chgData name="TRANG NHUNG NGUYỄN" userId="abc350d2414b799c" providerId="LiveId" clId="{15A88ECF-B162-46F8-A3CF-4A1F075042BD}" dt="2025-09-28T08:22:10.878" v="567" actId="20577"/>
          <ac:spMkLst>
            <pc:docMk/>
            <pc:sldMk cId="3686399108" sldId="269"/>
            <ac:spMk id="29" creationId="{00000000-0000-0000-0000-000000000000}"/>
          </ac:spMkLst>
        </pc:spChg>
      </pc:sldChg>
      <pc:sldChg chg="addSp delSp modSp new mod">
        <pc:chgData name="TRANG NHUNG NGUYỄN" userId="abc350d2414b799c" providerId="LiveId" clId="{15A88ECF-B162-46F8-A3CF-4A1F075042BD}" dt="2025-09-29T01:38:07.948" v="728" actId="14100"/>
        <pc:sldMkLst>
          <pc:docMk/>
          <pc:sldMk cId="2215069564" sldId="270"/>
        </pc:sldMkLst>
        <pc:spChg chg="add mod">
          <ac:chgData name="TRANG NHUNG NGUYỄN" userId="abc350d2414b799c" providerId="LiveId" clId="{15A88ECF-B162-46F8-A3CF-4A1F075042BD}" dt="2025-09-29T01:36:52.794" v="713" actId="1035"/>
          <ac:spMkLst>
            <pc:docMk/>
            <pc:sldMk cId="2215069564" sldId="270"/>
            <ac:spMk id="2" creationId="{17EAA18A-DD14-4D91-4197-0F25EDC2F5BA}"/>
          </ac:spMkLst>
        </pc:spChg>
        <pc:spChg chg="add mod">
          <ac:chgData name="TRANG NHUNG NGUYỄN" userId="abc350d2414b799c" providerId="LiveId" clId="{15A88ECF-B162-46F8-A3CF-4A1F075042BD}" dt="2025-09-29T01:36:52.794" v="713" actId="1035"/>
          <ac:spMkLst>
            <pc:docMk/>
            <pc:sldMk cId="2215069564" sldId="270"/>
            <ac:spMk id="3" creationId="{AF822626-EA2D-D801-308D-D8E0A56A8340}"/>
          </ac:spMkLst>
        </pc:spChg>
        <pc:spChg chg="add del mod">
          <ac:chgData name="TRANG NHUNG NGUYỄN" userId="abc350d2414b799c" providerId="LiveId" clId="{15A88ECF-B162-46F8-A3CF-4A1F075042BD}" dt="2025-09-29T01:37:43.580" v="719" actId="478"/>
          <ac:spMkLst>
            <pc:docMk/>
            <pc:sldMk cId="2215069564" sldId="270"/>
            <ac:spMk id="4" creationId="{54A2AD15-11C0-027B-2096-B3BE6E33860C}"/>
          </ac:spMkLst>
        </pc:spChg>
        <pc:spChg chg="add mod">
          <ac:chgData name="TRANG NHUNG NGUYỄN" userId="abc350d2414b799c" providerId="LiveId" clId="{15A88ECF-B162-46F8-A3CF-4A1F075042BD}" dt="2025-09-29T01:38:07.948" v="728" actId="14100"/>
          <ac:spMkLst>
            <pc:docMk/>
            <pc:sldMk cId="2215069564" sldId="270"/>
            <ac:spMk id="5" creationId="{2E2C7797-7152-61F0-79C7-319E0FEEBA8A}"/>
          </ac:spMkLst>
        </pc:spChg>
      </pc:sldChg>
      <pc:sldChg chg="addSp modSp new mod modAnim">
        <pc:chgData name="TRANG NHUNG NGUYỄN" userId="abc350d2414b799c" providerId="LiveId" clId="{15A88ECF-B162-46F8-A3CF-4A1F075042BD}" dt="2025-09-29T01:37:25.096" v="718" actId="14100"/>
        <pc:sldMkLst>
          <pc:docMk/>
          <pc:sldMk cId="1502910517" sldId="271"/>
        </pc:sldMkLst>
        <pc:picChg chg="add mod">
          <ac:chgData name="TRANG NHUNG NGUYỄN" userId="abc350d2414b799c" providerId="LiveId" clId="{15A88ECF-B162-46F8-A3CF-4A1F075042BD}" dt="2025-09-29T01:37:25.096" v="718" actId="14100"/>
          <ac:picMkLst>
            <pc:docMk/>
            <pc:sldMk cId="1502910517" sldId="271"/>
            <ac:picMk id="2" creationId="{F373F2C4-A689-3770-B592-6C4FF01934D3}"/>
          </ac:picMkLst>
        </pc:picChg>
      </pc:sldChg>
      <pc:sldMasterChg chg="modSp mod modSldLayout">
        <pc:chgData name="TRANG NHUNG NGUYỄN" userId="abc350d2414b799c" providerId="LiveId" clId="{15A88ECF-B162-46F8-A3CF-4A1F075042BD}" dt="2025-09-28T08:20:40.536" v="536" actId="27636"/>
        <pc:sldMasterMkLst>
          <pc:docMk/>
          <pc:sldMasterMk cId="1536382042" sldId="2147483660"/>
        </pc:sldMasterMkLst>
        <pc:spChg chg="mod">
          <ac:chgData name="TRANG NHUNG NGUYỄN" userId="abc350d2414b799c" providerId="LiveId" clId="{15A88ECF-B162-46F8-A3CF-4A1F075042BD}" dt="2025-09-28T08:20:40.203" v="535" actId="27636"/>
          <ac:spMkLst>
            <pc:docMk/>
            <pc:sldMasterMk cId="1536382042" sldId="2147483660"/>
            <ac:spMk id="6" creationId="{D1DC3792-D57F-7D55-3BA2-EA8D9A2514D5}"/>
          </ac:spMkLst>
        </pc:spChg>
        <pc:sldLayoutChg chg="modSp mod">
          <pc:chgData name="TRANG NHUNG NGUYỄN" userId="abc350d2414b799c" providerId="LiveId" clId="{15A88ECF-B162-46F8-A3CF-4A1F075042BD}" dt="2025-09-28T08:20:40.536" v="536" actId="27636"/>
          <pc:sldLayoutMkLst>
            <pc:docMk/>
            <pc:sldMasterMk cId="1536382042" sldId="2147483660"/>
            <pc:sldLayoutMk cId="155691498" sldId="2147483661"/>
          </pc:sldLayoutMkLst>
          <pc:spChg chg="mod">
            <ac:chgData name="TRANG NHUNG NGUYỄN" userId="abc350d2414b799c" providerId="LiveId" clId="{15A88ECF-B162-46F8-A3CF-4A1F075042BD}" dt="2025-09-28T08:20:40.536" v="536" actId="27636"/>
            <ac:spMkLst>
              <pc:docMk/>
              <pc:sldMasterMk cId="1536382042" sldId="2147483660"/>
              <pc:sldLayoutMk cId="155691498" sldId="2147483661"/>
              <ac:spMk id="6" creationId="{D1DC3792-D57F-7D55-3BA2-EA8D9A2514D5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F68C9-DCEC-44EB-AC81-8884B131038C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39841-0ADD-40AC-8992-2FEB1F74E7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845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0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C8FD9B-4E9A-E628-F3B8-D28C5E3D6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B3BF81-E72D-11FC-3F4F-6E9893BFEA40}"/>
              </a:ext>
            </a:extLst>
          </p:cNvPr>
          <p:cNvSpPr/>
          <p:nvPr/>
        </p:nvSpPr>
        <p:spPr>
          <a:xfrm>
            <a:off x="0" y="6145"/>
            <a:ext cx="18516600" cy="10286999"/>
          </a:xfrm>
          <a:custGeom>
            <a:avLst/>
            <a:gdLst/>
            <a:ahLst/>
            <a:cxnLst/>
            <a:rect l="l" t="t" r="r" b="b"/>
            <a:pathLst>
              <a:path w="16576528" h="7478275">
                <a:moveTo>
                  <a:pt x="0" y="0"/>
                </a:moveTo>
                <a:lnTo>
                  <a:pt x="16576528" y="0"/>
                </a:lnTo>
                <a:lnTo>
                  <a:pt x="16576528" y="7478274"/>
                </a:lnTo>
                <a:lnTo>
                  <a:pt x="0" y="7478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4CC8604-924F-20C2-13B3-71902200F972}"/>
              </a:ext>
            </a:extLst>
          </p:cNvPr>
          <p:cNvSpPr/>
          <p:nvPr/>
        </p:nvSpPr>
        <p:spPr>
          <a:xfrm>
            <a:off x="0" y="7962900"/>
            <a:ext cx="1434285" cy="2324100"/>
          </a:xfrm>
          <a:custGeom>
            <a:avLst/>
            <a:gdLst/>
            <a:ahLst/>
            <a:cxnLst/>
            <a:rect l="l" t="t" r="r" b="b"/>
            <a:pathLst>
              <a:path w="1817166" h="4004773">
                <a:moveTo>
                  <a:pt x="0" y="0"/>
                </a:moveTo>
                <a:lnTo>
                  <a:pt x="1817166" y="0"/>
                </a:lnTo>
                <a:lnTo>
                  <a:pt x="1817166" y="4004773"/>
                </a:lnTo>
                <a:lnTo>
                  <a:pt x="0" y="4004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0AC4C0C-7474-316C-6D67-411CE08EA773}"/>
              </a:ext>
            </a:extLst>
          </p:cNvPr>
          <p:cNvSpPr/>
          <p:nvPr/>
        </p:nvSpPr>
        <p:spPr>
          <a:xfrm>
            <a:off x="-916248" y="-800100"/>
            <a:ext cx="2582799" cy="2362200"/>
          </a:xfrm>
          <a:custGeom>
            <a:avLst/>
            <a:gdLst/>
            <a:ahLst/>
            <a:cxnLst/>
            <a:rect l="l" t="t" r="r" b="b"/>
            <a:pathLst>
              <a:path w="3878199" h="4114800">
                <a:moveTo>
                  <a:pt x="0" y="0"/>
                </a:moveTo>
                <a:lnTo>
                  <a:pt x="3878199" y="0"/>
                </a:lnTo>
                <a:lnTo>
                  <a:pt x="3878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ADB4866-419D-39FC-4002-C2FDF53E0B37}"/>
              </a:ext>
            </a:extLst>
          </p:cNvPr>
          <p:cNvSpPr txBox="1"/>
          <p:nvPr/>
        </p:nvSpPr>
        <p:spPr>
          <a:xfrm>
            <a:off x="-228600" y="71413"/>
            <a:ext cx="3790303" cy="1620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8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ilita One"/>
                <a:ea typeface="Lilita One"/>
                <a:cs typeface="Lilita One"/>
                <a:sym typeface="Lilita One"/>
              </a:rPr>
              <a:t>Bài 3: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3D499-7A8F-766E-90F4-9FC9AAD97637}"/>
              </a:ext>
            </a:extLst>
          </p:cNvPr>
          <p:cNvSpPr txBox="1"/>
          <p:nvPr/>
        </p:nvSpPr>
        <p:spPr>
          <a:xfrm>
            <a:off x="1295400" y="1691537"/>
            <a:ext cx="4064982" cy="6429452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 Một có 8 bạn, mỗi bạn góp 5 quyển vở để giúp đỡ các bạn vùng bị lũ lụt. Hỏi tổ Một góp được bao nhiêu quyển vở?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F526D65-917F-2A99-D380-D3C323187B16}"/>
              </a:ext>
            </a:extLst>
          </p:cNvPr>
          <p:cNvSpPr/>
          <p:nvPr/>
        </p:nvSpPr>
        <p:spPr>
          <a:xfrm>
            <a:off x="15324690" y="6911514"/>
            <a:ext cx="2821972" cy="3009900"/>
          </a:xfrm>
          <a:custGeom>
            <a:avLst/>
            <a:gdLst/>
            <a:ahLst/>
            <a:cxnLst/>
            <a:rect l="l" t="t" r="r" b="b"/>
            <a:pathLst>
              <a:path w="6174772" h="7200900">
                <a:moveTo>
                  <a:pt x="0" y="0"/>
                </a:moveTo>
                <a:lnTo>
                  <a:pt x="6174772" y="0"/>
                </a:lnTo>
                <a:lnTo>
                  <a:pt x="617477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B36F2-578C-BB7F-24CA-A4FC45B0B5EC}"/>
              </a:ext>
            </a:extLst>
          </p:cNvPr>
          <p:cNvSpPr txBox="1"/>
          <p:nvPr/>
        </p:nvSpPr>
        <p:spPr>
          <a:xfrm>
            <a:off x="6144505" y="4534184"/>
            <a:ext cx="116322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0" i="0" dirty="0">
                <a:solidFill>
                  <a:srgbClr val="7030A0"/>
                </a:solidFill>
                <a:effectLst/>
                <a:latin typeface="Nunito Black" pitchFamily="2" charset="0"/>
              </a:rPr>
              <a:t>Bài giải</a:t>
            </a:r>
          </a:p>
          <a:p>
            <a:r>
              <a:rPr lang="vi-VN" sz="5400" b="0" i="0" dirty="0">
                <a:solidFill>
                  <a:srgbClr val="7030A0"/>
                </a:solidFill>
                <a:effectLst/>
                <a:latin typeface="Nunito Black" pitchFamily="2" charset="0"/>
              </a:rPr>
              <a:t>Tổ Một góp được số quyển vở là</a:t>
            </a:r>
            <a:r>
              <a:rPr lang="en-US" sz="5400" b="0" i="0" dirty="0">
                <a:solidFill>
                  <a:srgbClr val="7030A0"/>
                </a:solidFill>
                <a:effectLst/>
                <a:latin typeface="Nunito Black" pitchFamily="2" charset="0"/>
              </a:rPr>
              <a:t>:</a:t>
            </a:r>
            <a:endParaRPr lang="vi-VN" sz="5400" b="0" i="0" dirty="0">
              <a:solidFill>
                <a:srgbClr val="7030A0"/>
              </a:solidFill>
              <a:effectLst/>
              <a:latin typeface="Nunito Black" pitchFamily="2" charset="0"/>
            </a:endParaRPr>
          </a:p>
          <a:p>
            <a:pPr algn="ctr"/>
            <a:r>
              <a:rPr lang="vi-VN" sz="5400" b="0" i="0" dirty="0">
                <a:solidFill>
                  <a:srgbClr val="7030A0"/>
                </a:solidFill>
                <a:effectLst/>
                <a:latin typeface="Nunito Black" pitchFamily="2" charset="0"/>
              </a:rPr>
              <a:t>5 x 8 = 40 (quyển vở)</a:t>
            </a:r>
          </a:p>
          <a:p>
            <a:pPr algn="ctr"/>
            <a:r>
              <a:rPr lang="vi-VN" sz="5400" b="0" i="0" dirty="0">
                <a:solidFill>
                  <a:srgbClr val="7030A0"/>
                </a:solidFill>
                <a:effectLst/>
                <a:latin typeface="Nunito Black" pitchFamily="2" charset="0"/>
              </a:rPr>
              <a:t>Đáp số: 40 quyển vở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1C738-EFFC-A6BF-25ED-9E5BFB477F5A}"/>
              </a:ext>
            </a:extLst>
          </p:cNvPr>
          <p:cNvSpPr txBox="1"/>
          <p:nvPr/>
        </p:nvSpPr>
        <p:spPr>
          <a:xfrm>
            <a:off x="6139589" y="1257300"/>
            <a:ext cx="7239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400" b="1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Tóm</a:t>
            </a:r>
            <a:r>
              <a:rPr lang="en-US" sz="5400" b="1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5400" b="1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tắt</a:t>
            </a:r>
            <a:endParaRPr lang="en-US" sz="5400" b="1" i="0" dirty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l"/>
            <a:r>
              <a:rPr lang="en-US" sz="5400" b="1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Mỗi</a:t>
            </a:r>
            <a:r>
              <a:rPr lang="en-US" sz="5400" b="1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5400" b="1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bạn</a:t>
            </a:r>
            <a:r>
              <a:rPr lang="en-US" sz="5400" b="1" i="0" dirty="0">
                <a:solidFill>
                  <a:srgbClr val="002060"/>
                </a:solidFill>
                <a:effectLst/>
                <a:latin typeface="Nunito Black" pitchFamily="2" charset="0"/>
              </a:rPr>
              <a:t>: 5 </a:t>
            </a:r>
            <a:r>
              <a:rPr lang="en-US" sz="5400" b="1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quyển</a:t>
            </a:r>
            <a:r>
              <a:rPr lang="en-US" sz="5400" b="1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5400" b="1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vở</a:t>
            </a:r>
            <a:endParaRPr lang="en-US" sz="5400" b="1" i="0" dirty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l"/>
            <a:r>
              <a:rPr lang="en-US" sz="5400" b="1" i="0" dirty="0">
                <a:solidFill>
                  <a:srgbClr val="002060"/>
                </a:solidFill>
                <a:effectLst/>
                <a:latin typeface="Nunito Black" pitchFamily="2" charset="0"/>
              </a:rPr>
              <a:t>8 </a:t>
            </a:r>
            <a:r>
              <a:rPr lang="en-US" sz="5400" b="1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bạn</a:t>
            </a:r>
            <a:r>
              <a:rPr lang="en-US" sz="5400" b="1" i="0" dirty="0">
                <a:solidFill>
                  <a:srgbClr val="002060"/>
                </a:solidFill>
                <a:effectLst/>
                <a:latin typeface="Nunito Black" pitchFamily="2" charset="0"/>
              </a:rPr>
              <a:t>: ... </a:t>
            </a:r>
            <a:r>
              <a:rPr lang="en-US" sz="5400" b="1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quyển</a:t>
            </a:r>
            <a:r>
              <a:rPr lang="en-US" sz="5400" b="1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5400" b="1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vở</a:t>
            </a:r>
            <a:r>
              <a:rPr lang="en-US" sz="5400" b="1" i="0" dirty="0">
                <a:solidFill>
                  <a:srgbClr val="002060"/>
                </a:solidFill>
                <a:effectLst/>
                <a:latin typeface="Nunito Black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61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7181"/>
            <a:ext cx="18681001" cy="10572750"/>
          </a:xfrm>
          <a:custGeom>
            <a:avLst/>
            <a:gdLst/>
            <a:ahLst/>
            <a:cxnLst/>
            <a:rect l="l" t="t" r="r" b="b"/>
            <a:pathLst>
              <a:path w="20592106" h="9289848">
                <a:moveTo>
                  <a:pt x="0" y="0"/>
                </a:moveTo>
                <a:lnTo>
                  <a:pt x="20592106" y="0"/>
                </a:lnTo>
                <a:lnTo>
                  <a:pt x="20592106" y="9289848"/>
                </a:lnTo>
                <a:lnTo>
                  <a:pt x="0" y="928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6" name="Freeform 6"/>
          <p:cNvSpPr/>
          <p:nvPr/>
        </p:nvSpPr>
        <p:spPr>
          <a:xfrm rot="11285967">
            <a:off x="16042666" y="454194"/>
            <a:ext cx="1664621" cy="1245135"/>
          </a:xfrm>
          <a:custGeom>
            <a:avLst/>
            <a:gdLst/>
            <a:ahLst/>
            <a:cxnLst/>
            <a:rect l="l" t="t" r="r" b="b"/>
            <a:pathLst>
              <a:path w="2974703" h="2297958">
                <a:moveTo>
                  <a:pt x="0" y="0"/>
                </a:moveTo>
                <a:lnTo>
                  <a:pt x="2974703" y="0"/>
                </a:lnTo>
                <a:lnTo>
                  <a:pt x="2974703" y="2297958"/>
                </a:lnTo>
                <a:lnTo>
                  <a:pt x="0" y="2297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09600" y="175998"/>
            <a:ext cx="16840200" cy="1620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841"/>
              </a:lnSpc>
              <a:spcBef>
                <a:spcPct val="0"/>
              </a:spcBef>
            </a:pPr>
            <a:r>
              <a:rPr lang="vi-VN" sz="9886" dirty="0">
                <a:solidFill>
                  <a:schemeClr val="tx2"/>
                </a:solidFill>
                <a:latin typeface="Lilita One"/>
                <a:ea typeface="Lilita One"/>
                <a:cs typeface="Lilita One"/>
                <a:sym typeface="Lilita One"/>
              </a:rPr>
              <a:t>Bài</a:t>
            </a:r>
            <a:r>
              <a:rPr lang="en-US" sz="9886" dirty="0">
                <a:solidFill>
                  <a:schemeClr val="tx2"/>
                </a:solidFill>
                <a:latin typeface="Lilita One"/>
                <a:ea typeface="Lilita One"/>
                <a:cs typeface="Lilita One"/>
                <a:sym typeface="Lilita One"/>
              </a:rPr>
              <a:t> 4: </a:t>
            </a:r>
            <a:r>
              <a:rPr lang="vi-VN" sz="9886" dirty="0">
                <a:solidFill>
                  <a:schemeClr val="tx2"/>
                </a:solidFill>
                <a:latin typeface="Lilita One"/>
                <a:ea typeface="Lilita One"/>
                <a:cs typeface="Lilita One"/>
                <a:sym typeface="Lilita One"/>
              </a:rPr>
              <a:t>   </a:t>
            </a:r>
            <a:r>
              <a:rPr lang="vi-VN" sz="6000" dirty="0">
                <a:solidFill>
                  <a:schemeClr val="tx2"/>
                </a:solidFill>
                <a:latin typeface="Lilita One"/>
                <a:ea typeface="Lilita One"/>
                <a:cs typeface="Lilita One"/>
                <a:sym typeface="Lilita One"/>
              </a:rPr>
              <a:t>Tính </a:t>
            </a:r>
            <a:r>
              <a:rPr lang="vi-VN" sz="6000" b="1" dirty="0">
                <a:solidFill>
                  <a:schemeClr val="tx2"/>
                </a:solidFill>
                <a:latin typeface="Lilita One"/>
                <a:ea typeface="Lilita One"/>
                <a:cs typeface="Lilita One"/>
                <a:sym typeface="Lilita One"/>
              </a:rPr>
              <a:t>độ</a:t>
            </a:r>
            <a:r>
              <a:rPr lang="vi-VN" sz="6000" dirty="0">
                <a:solidFill>
                  <a:schemeClr val="tx2"/>
                </a:solidFill>
                <a:latin typeface="Lilita One"/>
                <a:ea typeface="Lilita One"/>
                <a:cs typeface="Lilita One"/>
                <a:sym typeface="Lilita One"/>
              </a:rPr>
              <a:t> dài </a:t>
            </a:r>
            <a:r>
              <a:rPr lang="vi-VN" sz="6000" b="1" dirty="0">
                <a:solidFill>
                  <a:schemeClr val="tx2"/>
                </a:solidFill>
                <a:latin typeface="Lilita One"/>
                <a:ea typeface="Lilita One"/>
                <a:cs typeface="Lilita One"/>
                <a:sym typeface="Lilita One"/>
              </a:rPr>
              <a:t>đườ</a:t>
            </a:r>
            <a:r>
              <a:rPr lang="vi-VN" sz="6000" dirty="0">
                <a:solidFill>
                  <a:schemeClr val="tx2"/>
                </a:solidFill>
                <a:latin typeface="Lilita One"/>
                <a:ea typeface="Lilita One"/>
                <a:cs typeface="Lilita One"/>
                <a:sym typeface="Lilita One"/>
              </a:rPr>
              <a:t>ng g</a:t>
            </a:r>
            <a:r>
              <a:rPr lang="vi-VN" sz="6000" b="1" dirty="0">
                <a:solidFill>
                  <a:schemeClr val="tx2"/>
                </a:solidFill>
                <a:latin typeface="Lilita One"/>
                <a:ea typeface="Lilita One"/>
                <a:cs typeface="Lilita One"/>
                <a:sym typeface="Lilita One"/>
              </a:rPr>
              <a:t>ấ</a:t>
            </a:r>
            <a:r>
              <a:rPr lang="vi-VN" sz="6000" dirty="0">
                <a:solidFill>
                  <a:schemeClr val="tx2"/>
                </a:solidFill>
                <a:latin typeface="Lilita One"/>
                <a:ea typeface="Lilita One"/>
                <a:cs typeface="Lilita One"/>
                <a:sym typeface="Lilita One"/>
              </a:rPr>
              <a:t>p khúc ABCDE</a:t>
            </a:r>
            <a:endParaRPr lang="en-US" sz="9886" dirty="0">
              <a:solidFill>
                <a:schemeClr val="tx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A16F8-9640-6093-0426-20E6E70418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96"/>
          <a:stretch/>
        </p:blipFill>
        <p:spPr>
          <a:xfrm>
            <a:off x="457200" y="2019300"/>
            <a:ext cx="8044324" cy="4132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57FA29-7888-590B-6338-09AA8253E3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799" y="4085788"/>
            <a:ext cx="2719050" cy="4299230"/>
          </a:xfrm>
          <a:prstGeom prst="rect">
            <a:avLst/>
          </a:prstGeom>
        </p:spPr>
      </p:pic>
      <p:sp>
        <p:nvSpPr>
          <p:cNvPr id="13" name="Freeform 14">
            <a:extLst>
              <a:ext uri="{FF2B5EF4-FFF2-40B4-BE49-F238E27FC236}">
                <a16:creationId xmlns:a16="http://schemas.microsoft.com/office/drawing/2014/main" id="{7896F227-778D-CF7B-9D4B-180DE3A48347}"/>
              </a:ext>
            </a:extLst>
          </p:cNvPr>
          <p:cNvSpPr/>
          <p:nvPr/>
        </p:nvSpPr>
        <p:spPr>
          <a:xfrm>
            <a:off x="12009524" y="1943749"/>
            <a:ext cx="5321850" cy="2699696"/>
          </a:xfrm>
          <a:custGeom>
            <a:avLst/>
            <a:gdLst/>
            <a:ahLst/>
            <a:cxnLst/>
            <a:rect l="l" t="t" r="r" b="b"/>
            <a:pathLst>
              <a:path w="4154699" h="2403149">
                <a:moveTo>
                  <a:pt x="0" y="0"/>
                </a:moveTo>
                <a:lnTo>
                  <a:pt x="4154699" y="0"/>
                </a:lnTo>
                <a:lnTo>
                  <a:pt x="4154699" y="2403150"/>
                </a:lnTo>
                <a:lnTo>
                  <a:pt x="0" y="24031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FE3BF98B-8108-7E22-585C-2CCCF0F9F343}"/>
              </a:ext>
            </a:extLst>
          </p:cNvPr>
          <p:cNvSpPr txBox="1"/>
          <p:nvPr/>
        </p:nvSpPr>
        <p:spPr>
          <a:xfrm>
            <a:off x="12219850" y="2176891"/>
            <a:ext cx="4901198" cy="1709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3"/>
              </a:lnSpc>
            </a:pPr>
            <a:r>
              <a:rPr lang="vi-VN" sz="3181" b="1" dirty="0">
                <a:solidFill>
                  <a:srgbClr val="501616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Đường gấp khúc ABCDE gồm bốn đoạn thẳng có cùng độ dài là 3cm.</a:t>
            </a:r>
            <a:endParaRPr lang="en-US" sz="3181" b="1" dirty="0">
              <a:solidFill>
                <a:srgbClr val="501616"/>
              </a:solidFill>
              <a:latin typeface="Nunito Sans Bold"/>
              <a:ea typeface="Nunito Sans Bold"/>
              <a:cs typeface="Nunito Sans Bold"/>
              <a:sym typeface="Nunito Sans 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9C01E-57BA-5BF1-1A9F-E5D4FDE60A6A}"/>
              </a:ext>
            </a:extLst>
          </p:cNvPr>
          <p:cNvSpPr txBox="1"/>
          <p:nvPr/>
        </p:nvSpPr>
        <p:spPr>
          <a:xfrm>
            <a:off x="2438400" y="6362700"/>
            <a:ext cx="12801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0" dirty="0" err="1">
                <a:solidFill>
                  <a:srgbClr val="FF0000"/>
                </a:solidFill>
                <a:effectLst/>
                <a:latin typeface="OpenSans"/>
              </a:rPr>
              <a:t>Bài</a:t>
            </a:r>
            <a:r>
              <a:rPr lang="en-US" sz="54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en-US" sz="5400" b="1" i="0" dirty="0" err="1">
                <a:solidFill>
                  <a:srgbClr val="FF0000"/>
                </a:solidFill>
                <a:effectLst/>
                <a:latin typeface="OpenSans"/>
              </a:rPr>
              <a:t>giải</a:t>
            </a:r>
            <a:endParaRPr lang="en-US" sz="5400" b="1" i="0" dirty="0">
              <a:solidFill>
                <a:srgbClr val="FF0000"/>
              </a:solidFill>
              <a:effectLst/>
              <a:latin typeface="OpenSans"/>
            </a:endParaRPr>
          </a:p>
          <a:p>
            <a:pPr algn="ctr"/>
            <a:r>
              <a:rPr lang="vi-VN" sz="5400" b="1" dirty="0">
                <a:solidFill>
                  <a:srgbClr val="FF0000"/>
                </a:solidFill>
                <a:latin typeface="OpenSans"/>
              </a:rPr>
              <a:t>Đ</a:t>
            </a:r>
            <a:r>
              <a:rPr lang="vi-VN" sz="5400" b="1" i="0" dirty="0">
                <a:solidFill>
                  <a:srgbClr val="FF0000"/>
                </a:solidFill>
                <a:effectLst/>
                <a:latin typeface="OpenSans"/>
              </a:rPr>
              <a:t>ộ dài đường gấp khúc ABCDE là</a:t>
            </a:r>
            <a:r>
              <a:rPr lang="en-US" sz="5400" b="1" i="0" dirty="0">
                <a:solidFill>
                  <a:srgbClr val="FF0000"/>
                </a:solidFill>
                <a:effectLst/>
                <a:latin typeface="OpenSans"/>
              </a:rPr>
              <a:t>:</a:t>
            </a:r>
            <a:endParaRPr lang="vi-VN" sz="5400" b="1" i="0" dirty="0">
              <a:solidFill>
                <a:srgbClr val="FF0000"/>
              </a:solidFill>
              <a:effectLst/>
              <a:latin typeface="OpenSans"/>
            </a:endParaRPr>
          </a:p>
          <a:p>
            <a:pPr algn="ctr"/>
            <a:r>
              <a:rPr lang="vi-VN" sz="5400" b="1" i="0" dirty="0">
                <a:solidFill>
                  <a:srgbClr val="FF0000"/>
                </a:solidFill>
                <a:effectLst/>
                <a:latin typeface="OpenSans"/>
              </a:rPr>
              <a:t>           3 x 4 = 12 (cm)</a:t>
            </a:r>
          </a:p>
          <a:p>
            <a:pPr algn="ctr"/>
            <a:r>
              <a:rPr lang="vi-VN" sz="5400" b="1" i="0" dirty="0">
                <a:solidFill>
                  <a:srgbClr val="FF0000"/>
                </a:solidFill>
                <a:effectLst/>
                <a:latin typeface="OpenSans"/>
              </a:rPr>
              <a:t>                   Đáp số: 12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154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Lilita One</vt:lpstr>
      <vt:lpstr>Calibri</vt:lpstr>
      <vt:lpstr>Arial</vt:lpstr>
      <vt:lpstr>Nunito Black</vt:lpstr>
      <vt:lpstr>OpenSans</vt:lpstr>
      <vt:lpstr>Nunito Sans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Illustrative School Student Stationary Presentation Group Project</dc:title>
  <cp:lastModifiedBy>Asus</cp:lastModifiedBy>
  <cp:revision>7</cp:revision>
  <dcterms:created xsi:type="dcterms:W3CDTF">2006-08-16T00:00:00Z</dcterms:created>
  <dcterms:modified xsi:type="dcterms:W3CDTF">2025-10-04T04:16:40Z</dcterms:modified>
  <dc:identifier>DAG0LfObW2I</dc:identifier>
</cp:coreProperties>
</file>