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45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3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4.svg"/><Relationship Id="rId23" Type="http://schemas.openxmlformats.org/officeDocument/2006/relationships/image" Target="../media/image31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17.png"/><Relationship Id="rId42" Type="http://schemas.openxmlformats.org/officeDocument/2006/relationships/image" Target="../media/image112.svg"/><Relationship Id="rId12" Type="http://schemas.openxmlformats.org/officeDocument/2006/relationships/image" Target="../media/image5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openxmlformats.org/officeDocument/2006/relationships/image" Target="../media/image48.svg"/><Relationship Id="rId9" Type="http://schemas.openxmlformats.org/officeDocument/2006/relationships/image" Target="../media/image15.png"/><Relationship Id="rId14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9720" y="1045234"/>
            <a:ext cx="8388726" cy="8388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0347" y="1045234"/>
            <a:ext cx="8388726" cy="8388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9345" y="1920926"/>
            <a:ext cx="13515857" cy="64451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25159">
            <a:off x="-1591503" y="7628622"/>
            <a:ext cx="4950135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30102" y="2278130"/>
            <a:ext cx="12279346" cy="56446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624364" y="7633582"/>
            <a:ext cx="3269872" cy="32494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98065" y="1701752"/>
            <a:ext cx="2224092" cy="2430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776047">
            <a:off x="1153063" y="7477703"/>
            <a:ext cx="3276535" cy="14826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08798" y="5111576"/>
            <a:ext cx="11441092" cy="14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9600" b="1" dirty="0" smtClean="0">
                <a:solidFill>
                  <a:srgbClr val="667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  <a:endParaRPr lang="en-US" sz="9600" b="1" dirty="0">
              <a:solidFill>
                <a:srgbClr val="667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387104" y="-820965"/>
            <a:ext cx="4863679" cy="40412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29720" y="1595184"/>
            <a:ext cx="2796365" cy="26438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91331" cy="20132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1246310" y="1470587"/>
            <a:ext cx="2055902" cy="1814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39889" y="3467918"/>
            <a:ext cx="2578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688860">
            <a:off x="13826579" y="6797131"/>
            <a:ext cx="2476903" cy="2844043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2520352">
            <a:off x="16231572" y="7993657"/>
            <a:ext cx="1364293" cy="2509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83000" y="8191500"/>
            <a:ext cx="2736644" cy="24779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782120">
            <a:off x="-1119624" y="-1303803"/>
            <a:ext cx="3598875" cy="32586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533400" y="7810500"/>
            <a:ext cx="3337513" cy="38162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49369" y="-332848"/>
            <a:ext cx="2800833" cy="26480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40333" y="419006"/>
            <a:ext cx="10416634" cy="1144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từ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nói về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endParaRPr lang="en-US" sz="5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2700"/>
              </p:ext>
            </p:extLst>
          </p:nvPr>
        </p:nvGraphicFramePr>
        <p:xfrm>
          <a:off x="1873976" y="2151859"/>
          <a:ext cx="14949351" cy="345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0424">
                  <a:extLst>
                    <a:ext uri="{9D8B030D-6E8A-4147-A177-3AD203B41FA5}">
                      <a16:colId xmlns:a16="http://schemas.microsoft.com/office/drawing/2014/main" val="205059937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54634052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720641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087067"/>
                    </a:ext>
                  </a:extLst>
                </a:gridCol>
                <a:gridCol w="2650127">
                  <a:extLst>
                    <a:ext uri="{9D8B030D-6E8A-4147-A177-3AD203B41FA5}">
                      <a16:colId xmlns:a16="http://schemas.microsoft.com/office/drawing/2014/main" val="3707472545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 ăn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uống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 dùng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88548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nóng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nực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kem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quạt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áo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phông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bơi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598723"/>
                  </a:ext>
                </a:extLst>
              </a:tr>
            </a:tbl>
          </a:graphicData>
        </a:graphic>
      </p:graphicFrame>
      <p:pic>
        <p:nvPicPr>
          <p:cNvPr id="14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3499233" y="6515100"/>
            <a:ext cx="11698835" cy="3771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37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8</cp:revision>
  <dcterms:created xsi:type="dcterms:W3CDTF">2006-08-16T00:00:00Z</dcterms:created>
  <dcterms:modified xsi:type="dcterms:W3CDTF">2025-10-04T06:35:38Z</dcterms:modified>
  <dc:identifier>DAEswOIwa4E</dc:identifier>
</cp:coreProperties>
</file>