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5"/>
  </p:notesMasterIdLst>
  <p:sldIdLst>
    <p:sldId id="341" r:id="rId3"/>
    <p:sldId id="268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387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5D160-F692-49C9-8C87-F7C247291AF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CAF7D-557E-4F07-B60C-F138B80EC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4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19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DCB6A-D46A-4D10-B5CB-3E366357A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C0B134-7558-4279-B269-1996EE631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3DAE2A-1884-4EBD-BDED-4541A1F1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14A33-72A9-4BE1-BC6C-0EC4DF5D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5B0681-A0DC-4726-954F-A518568D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61832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EF0A3-2757-4751-A86A-C8827FDA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7289D5-323A-419D-AFCC-32C3959C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30A7FA-174E-4C29-A167-4867926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BC34A-2F14-4AEC-80AA-7168F6EF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CBA5A-0553-4CB9-AB74-33CF02CB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8367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D708-5235-464C-8DA4-EAE07031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5559EC-0AC7-489A-8668-C23C54CC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606613-0BE1-4389-9780-EACA74AE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E92FD-D97E-416F-8D02-8D7EF1ED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F016F2-431B-450E-A67F-CAC4FA80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67568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06BBD-CC14-4D42-933D-997C1570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8C9CC7-E254-4EAE-9A86-75DC3A7C1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D5A53E-52E9-4F33-870D-BFC5127A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CD12DB-9908-4571-89E6-FEC3BD7B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0E12B-8CB8-4597-894F-8B894024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DFE837-42A8-492D-9799-E0D27935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28164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AB9CB-9D0C-4BBA-A1EF-3859CEC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459E31-8E10-4D3B-9248-2FE242DA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080C34-87B3-4081-A2BE-AF50BE9A0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FF809F-9769-4A0B-B8FD-77BBE277B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152225-228E-4FD8-ABA9-E78932D4A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622C19-7AF1-4855-AF85-8F82D9B2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A7D908-83E2-4254-A4B8-32A9A835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0C516A-87BD-45C6-ABA6-F65BCBCD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55175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AA593-4339-4EA3-B6E0-A1C0F320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8A75AE-92D0-4816-AFD4-8E9A52AA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A5DDA2-E47F-47FF-9145-AC5FC7D9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06C9BF-5A57-4F77-9D08-27DA70B9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3954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06BDFD-5C21-4575-883E-B346BC01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10EE06-B9A4-417B-8295-D5E595E3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A27B10-7946-48B6-A9CC-C1C950C4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48327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05F28-DF92-4B09-971B-4D4E7983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6EFC3-A84C-4A73-B57D-E75AEC3A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C31CB7-FAE0-4B6E-8B2B-1D95ED79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34AFCE-4FDC-44B2-88B3-01C7F290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A9E64F-ADF8-4756-AFE7-A475C7CD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D6027F-7F0A-4B5E-8941-32DED6A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68730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2B98A-A6E0-4D74-878B-1DA893BC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2911F0-0E4A-4586-91AE-47E9D4DE9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9E64C1-3CEB-4959-AD70-3713AFD50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A777C2-35E8-4200-A7E5-BEDA6518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AF07CA-1DE1-4EF2-BB3A-7D2B0FAE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ED8B07-A474-4421-8974-B52525B6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46829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F4AB5-669C-42CD-BB48-B8BC5566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8A6A55-0395-4622-9523-6C39C64C3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9292D6-6C78-4C95-AC3F-C337E644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2ECD1-A9E9-4B51-802D-B0DC50EE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557F0-8788-4FBB-9090-7E5F1028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5528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8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C8376B-2283-4522-A60A-63BDDE7FA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EDCBF9-991F-4A2C-9C15-E13A08F3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B7F697-7CB0-4A64-9ACF-D2B28060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9DDA5-5497-42AE-A2AA-C054CA8B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F2CB85-2FC6-4719-9748-C6F8D05A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91413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06669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5" y="1799618"/>
            <a:ext cx="3509608" cy="50583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6" y="-87549"/>
            <a:ext cx="1356015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1" cy="45877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60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6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48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75611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9"/>
            <a:ext cx="3449219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08572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3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5" y="249020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7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37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0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8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3998D8-CDA4-E8B4-7BF9-A5A4E0F7074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59" y="8052135"/>
            <a:ext cx="1171574" cy="1171574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E84CF75-D0B7-065E-4491-32AB47657CB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070" y="123137"/>
            <a:ext cx="1537498" cy="15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0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96B8905-8E6B-934E-DE06-2E18D0EC9ED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070" y="123137"/>
            <a:ext cx="1537498" cy="15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DE309-CA06-6E41-96A9-DD7E3FE77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2198869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CBA5A3-BFFD-4E83-818F-8631C83A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11" y="159658"/>
            <a:ext cx="11351736" cy="6127011"/>
          </a:xfrm>
          <a:prstGeom prst="rect">
            <a:avLst/>
          </a:prstGeom>
        </p:spPr>
      </p:pic>
      <p:pic>
        <p:nvPicPr>
          <p:cNvPr id="24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C0A9F92C-2E31-F546-A955-F78E6ABE6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-121152" y="719843"/>
            <a:ext cx="12320021" cy="6127011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323B2E1-CFAF-48E3-AD97-F5F3D472C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" t="-6211" r="33020" b="39453"/>
          <a:stretch>
            <a:fillRect/>
          </a:stretch>
        </p:blipFill>
        <p:spPr>
          <a:xfrm>
            <a:off x="-567559" y="-231228"/>
            <a:ext cx="8387256" cy="3815256"/>
          </a:xfrm>
          <a:custGeom>
            <a:avLst/>
            <a:gdLst>
              <a:gd name="connsiteX0" fmla="*/ 0 w 8387256"/>
              <a:gd name="connsiteY0" fmla="*/ 0 h 3815256"/>
              <a:gd name="connsiteX1" fmla="*/ 8387256 w 8387256"/>
              <a:gd name="connsiteY1" fmla="*/ 0 h 3815256"/>
              <a:gd name="connsiteX2" fmla="*/ 8387256 w 8387256"/>
              <a:gd name="connsiteY2" fmla="*/ 354985 h 3815256"/>
              <a:gd name="connsiteX3" fmla="*/ 220999 w 8387256"/>
              <a:gd name="connsiteY3" fmla="*/ 354985 h 3815256"/>
              <a:gd name="connsiteX4" fmla="*/ 220999 w 8387256"/>
              <a:gd name="connsiteY4" fmla="*/ 3815256 h 3815256"/>
              <a:gd name="connsiteX5" fmla="*/ 0 w 8387256"/>
              <a:gd name="connsiteY5" fmla="*/ 3815256 h 3815256"/>
              <a:gd name="connsiteX6" fmla="*/ 0 w 8387256"/>
              <a:gd name="connsiteY6" fmla="*/ 0 h 381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7256" h="3815256">
                <a:moveTo>
                  <a:pt x="0" y="0"/>
                </a:moveTo>
                <a:lnTo>
                  <a:pt x="8387256" y="0"/>
                </a:lnTo>
                <a:lnTo>
                  <a:pt x="8387256" y="354985"/>
                </a:lnTo>
                <a:lnTo>
                  <a:pt x="220999" y="354985"/>
                </a:lnTo>
                <a:lnTo>
                  <a:pt x="220999" y="3815256"/>
                </a:lnTo>
                <a:lnTo>
                  <a:pt x="0" y="3815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F1A5AD-3155-4C9B-9C7F-BF9CCC1B5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00000" r="28364" b="-8460"/>
          <a:stretch>
            <a:fillRect/>
          </a:stretch>
        </p:blipFill>
        <p:spPr>
          <a:xfrm>
            <a:off x="1944414" y="5838758"/>
            <a:ext cx="6442841" cy="483475"/>
          </a:xfrm>
          <a:custGeom>
            <a:avLst/>
            <a:gdLst>
              <a:gd name="connsiteX0" fmla="*/ 0 w 6442841"/>
              <a:gd name="connsiteY0" fmla="*/ 0 h 483475"/>
              <a:gd name="connsiteX1" fmla="*/ 6442841 w 6442841"/>
              <a:gd name="connsiteY1" fmla="*/ 0 h 483475"/>
              <a:gd name="connsiteX2" fmla="*/ 6442841 w 6442841"/>
              <a:gd name="connsiteY2" fmla="*/ 483475 h 483475"/>
              <a:gd name="connsiteX3" fmla="*/ 0 w 6442841"/>
              <a:gd name="connsiteY3" fmla="*/ 483475 h 483475"/>
              <a:gd name="connsiteX4" fmla="*/ 0 w 6442841"/>
              <a:gd name="connsiteY4" fmla="*/ 0 h 4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2841" h="483475">
                <a:moveTo>
                  <a:pt x="0" y="0"/>
                </a:moveTo>
                <a:lnTo>
                  <a:pt x="6442841" y="0"/>
                </a:lnTo>
                <a:lnTo>
                  <a:pt x="6442841" y="483475"/>
                </a:lnTo>
                <a:lnTo>
                  <a:pt x="0" y="483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BE8811D-7C90-472E-95F1-90C3F4B5A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225" y="448322"/>
            <a:ext cx="9648825" cy="158914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516" y="800124"/>
            <a:ext cx="1523956" cy="1508868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B71BB261-8A2B-D544-9138-55114016B4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29811" y="1828801"/>
            <a:ext cx="2366562" cy="1781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83EF53-211D-330B-EDCF-286196420AE4}"/>
              </a:ext>
            </a:extLst>
          </p:cNvPr>
          <p:cNvSpPr txBox="1"/>
          <p:nvPr/>
        </p:nvSpPr>
        <p:spPr>
          <a:xfrm>
            <a:off x="2238896" y="544375"/>
            <a:ext cx="776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8B0D63-9E37-1D17-B847-6DA3F81CF7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987" y="91607"/>
            <a:ext cx="1474436" cy="1474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E872A-7169-25F5-0512-41E0E829DC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9881" y="1997163"/>
            <a:ext cx="4676037" cy="89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E5FB21-53C6-FC87-7C1B-C5AC72472F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0376" y="3333238"/>
            <a:ext cx="6803726" cy="2127688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1F2847B-628D-C73E-5135-95A42849D0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80" y="5067467"/>
            <a:ext cx="1085158" cy="10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92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184355-81CC-2DEB-C87E-A16512514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5000" contrast="17000"/>
          </a:blip>
          <a:srcRect l="3214" r="4943" b="142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DBAEEA-8185-7550-F34A-919369EE5A3C}"/>
              </a:ext>
            </a:extLst>
          </p:cNvPr>
          <p:cNvSpPr/>
          <p:nvPr/>
        </p:nvSpPr>
        <p:spPr>
          <a:xfrm>
            <a:off x="215757" y="386920"/>
            <a:ext cx="11835830" cy="6471080"/>
          </a:xfrm>
          <a:prstGeom prst="roundRect">
            <a:avLst>
              <a:gd name="adj" fmla="val 1511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BF65366-81E3-77B0-97FB-33C21CE92B13}"/>
              </a:ext>
            </a:extLst>
          </p:cNvPr>
          <p:cNvSpPr/>
          <p:nvPr/>
        </p:nvSpPr>
        <p:spPr>
          <a:xfrm flipV="1">
            <a:off x="1695236" y="3543199"/>
            <a:ext cx="2173815" cy="1058694"/>
          </a:xfrm>
          <a:custGeom>
            <a:avLst/>
            <a:gdLst>
              <a:gd name="connsiteX0" fmla="*/ 4143983 w 4168933"/>
              <a:gd name="connsiteY0" fmla="*/ 1048076 h 1048076"/>
              <a:gd name="connsiteX1" fmla="*/ 3550595 w 4168933"/>
              <a:gd name="connsiteY1" fmla="*/ 104493 h 1048076"/>
              <a:gd name="connsiteX2" fmla="*/ 0 w 4168933"/>
              <a:gd name="connsiteY2" fmla="*/ 65583 h 10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8933" h="1048076">
                <a:moveTo>
                  <a:pt x="4143983" y="1048076"/>
                </a:moveTo>
                <a:cubicBezTo>
                  <a:pt x="4192621" y="658159"/>
                  <a:pt x="4241259" y="268242"/>
                  <a:pt x="3550595" y="104493"/>
                </a:cubicBezTo>
                <a:cubicBezTo>
                  <a:pt x="2859931" y="-59256"/>
                  <a:pt x="1429965" y="3163"/>
                  <a:pt x="0" y="65583"/>
                </a:cubicBezTo>
              </a:path>
            </a:pathLst>
          </a:custGeom>
          <a:noFill/>
          <a:ln w="1270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6D4B6D6-6D0C-6E26-FDC2-631149155792}"/>
              </a:ext>
            </a:extLst>
          </p:cNvPr>
          <p:cNvSpPr/>
          <p:nvPr/>
        </p:nvSpPr>
        <p:spPr>
          <a:xfrm flipH="1" flipV="1">
            <a:off x="5199311" y="3571345"/>
            <a:ext cx="2619322" cy="1082848"/>
          </a:xfrm>
          <a:custGeom>
            <a:avLst/>
            <a:gdLst>
              <a:gd name="connsiteX0" fmla="*/ 4143983 w 4168933"/>
              <a:gd name="connsiteY0" fmla="*/ 1048076 h 1048076"/>
              <a:gd name="connsiteX1" fmla="*/ 3550595 w 4168933"/>
              <a:gd name="connsiteY1" fmla="*/ 104493 h 1048076"/>
              <a:gd name="connsiteX2" fmla="*/ 0 w 4168933"/>
              <a:gd name="connsiteY2" fmla="*/ 65583 h 10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8933" h="1048076">
                <a:moveTo>
                  <a:pt x="4143983" y="1048076"/>
                </a:moveTo>
                <a:cubicBezTo>
                  <a:pt x="4192621" y="658159"/>
                  <a:pt x="4241259" y="268242"/>
                  <a:pt x="3550595" y="104493"/>
                </a:cubicBezTo>
                <a:cubicBezTo>
                  <a:pt x="2859931" y="-59256"/>
                  <a:pt x="1429965" y="3163"/>
                  <a:pt x="0" y="65583"/>
                </a:cubicBezTo>
              </a:path>
            </a:pathLst>
          </a:cu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B88560-4035-617E-9DA1-1BCCADB1C6CC}"/>
              </a:ext>
            </a:extLst>
          </p:cNvPr>
          <p:cNvSpPr/>
          <p:nvPr/>
        </p:nvSpPr>
        <p:spPr>
          <a:xfrm flipH="1">
            <a:off x="5429708" y="991025"/>
            <a:ext cx="2450570" cy="1048076"/>
          </a:xfrm>
          <a:custGeom>
            <a:avLst/>
            <a:gdLst>
              <a:gd name="connsiteX0" fmla="*/ 4143983 w 4168933"/>
              <a:gd name="connsiteY0" fmla="*/ 1048076 h 1048076"/>
              <a:gd name="connsiteX1" fmla="*/ 3550595 w 4168933"/>
              <a:gd name="connsiteY1" fmla="*/ 104493 h 1048076"/>
              <a:gd name="connsiteX2" fmla="*/ 0 w 4168933"/>
              <a:gd name="connsiteY2" fmla="*/ 65583 h 10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8933" h="1048076">
                <a:moveTo>
                  <a:pt x="4143983" y="1048076"/>
                </a:moveTo>
                <a:cubicBezTo>
                  <a:pt x="4192621" y="658159"/>
                  <a:pt x="4241259" y="268242"/>
                  <a:pt x="3550595" y="104493"/>
                </a:cubicBezTo>
                <a:cubicBezTo>
                  <a:pt x="2859931" y="-59256"/>
                  <a:pt x="1429965" y="3163"/>
                  <a:pt x="0" y="65583"/>
                </a:cubicBezTo>
              </a:path>
            </a:pathLst>
          </a:custGeom>
          <a:noFill/>
          <a:ln w="1270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E722E48-5D50-E651-5108-87C4CC89A3D4}"/>
              </a:ext>
            </a:extLst>
          </p:cNvPr>
          <p:cNvSpPr/>
          <p:nvPr/>
        </p:nvSpPr>
        <p:spPr>
          <a:xfrm>
            <a:off x="3287730" y="1679831"/>
            <a:ext cx="2788524" cy="2140086"/>
          </a:xfrm>
          <a:prstGeom prst="cloud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ctr"/>
            <a:r>
              <a:rPr lang="en-US" sz="4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933BD13-E8CB-6B54-C575-EFE0B5E65AF9}"/>
              </a:ext>
            </a:extLst>
          </p:cNvPr>
          <p:cNvSpPr/>
          <p:nvPr/>
        </p:nvSpPr>
        <p:spPr>
          <a:xfrm>
            <a:off x="2003460" y="3672407"/>
            <a:ext cx="1694809" cy="609990"/>
          </a:xfrm>
          <a:prstGeom prst="roundRect">
            <a:avLst>
              <a:gd name="adj" fmla="val 32917"/>
            </a:avLst>
          </a:prstGeom>
          <a:solidFill>
            <a:schemeClr val="bg1"/>
          </a:solidFill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DE011E7-E550-2628-842A-EA02C0B06D85}"/>
              </a:ext>
            </a:extLst>
          </p:cNvPr>
          <p:cNvSpPr/>
          <p:nvPr/>
        </p:nvSpPr>
        <p:spPr>
          <a:xfrm>
            <a:off x="5702157" y="232244"/>
            <a:ext cx="1845437" cy="609990"/>
          </a:xfrm>
          <a:prstGeom prst="roundRect">
            <a:avLst>
              <a:gd name="adj" fmla="val 32917"/>
            </a:avLst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CBB5BA8-2CED-A06A-0C69-9E6073552026}"/>
              </a:ext>
            </a:extLst>
          </p:cNvPr>
          <p:cNvSpPr/>
          <p:nvPr/>
        </p:nvSpPr>
        <p:spPr>
          <a:xfrm>
            <a:off x="5701418" y="3803265"/>
            <a:ext cx="2024748" cy="609990"/>
          </a:xfrm>
          <a:prstGeom prst="roundRect">
            <a:avLst>
              <a:gd name="adj" fmla="val 3291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khai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272FD98-9110-BEB3-07EC-39FF4B23D565}"/>
              </a:ext>
            </a:extLst>
          </p:cNvPr>
          <p:cNvSpPr/>
          <p:nvPr/>
        </p:nvSpPr>
        <p:spPr>
          <a:xfrm>
            <a:off x="7808359" y="716223"/>
            <a:ext cx="3482939" cy="2037251"/>
          </a:xfrm>
          <a:prstGeom prst="roundRect">
            <a:avLst>
              <a:gd name="adj" fmla="val 32917"/>
            </a:avLst>
          </a:prstGeom>
          <a:solidFill>
            <a:schemeClr val="bg1"/>
          </a:solidFill>
          <a:ln w="762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96A98A5-2F36-51A0-D15D-5A953CCAB739}"/>
              </a:ext>
            </a:extLst>
          </p:cNvPr>
          <p:cNvSpPr/>
          <p:nvPr/>
        </p:nvSpPr>
        <p:spPr>
          <a:xfrm>
            <a:off x="7849456" y="3411020"/>
            <a:ext cx="4342544" cy="2825393"/>
          </a:xfrm>
          <a:prstGeom prst="roundRect">
            <a:avLst>
              <a:gd name="adj" fmla="val 32917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một hoặc một số lí do yêu thích câu chuyện, chọn dẫn chứng cụ thể giúp người đọc hiểu rõ lí do yêu thích câu chuyện.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F3538F7-7155-3FE9-5E4B-151AC23399E5}"/>
              </a:ext>
            </a:extLst>
          </p:cNvPr>
          <p:cNvSpPr/>
          <p:nvPr/>
        </p:nvSpPr>
        <p:spPr>
          <a:xfrm>
            <a:off x="113016" y="2712378"/>
            <a:ext cx="1839074" cy="3380197"/>
          </a:xfrm>
          <a:prstGeom prst="roundRect">
            <a:avLst>
              <a:gd name="adj" fmla="val 32917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Khẳng định lại ý kiến của em đối với câu chuyện.</a:t>
            </a:r>
          </a:p>
        </p:txBody>
      </p:sp>
    </p:spTree>
    <p:extLst>
      <p:ext uri="{BB962C8B-B14F-4D97-AF65-F5344CB8AC3E}">
        <p14:creationId xmlns:p14="http://schemas.microsoft.com/office/powerpoint/2010/main" val="878869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1_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自定义 4">
      <a:majorFont>
        <a:latin typeface="等线 Light"/>
        <a:ea typeface="方正有猫在_GBK"/>
        <a:cs typeface=""/>
      </a:majorFont>
      <a:minorFont>
        <a:latin typeface="等线"/>
        <a:ea typeface="汉仪全唐诗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71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等线</vt:lpstr>
      <vt:lpstr>Arial</vt:lpstr>
      <vt:lpstr>Calibri</vt:lpstr>
      <vt:lpstr>华康少女文字W5</vt:lpstr>
      <vt:lpstr>1_PPT定制1801380800</vt:lpstr>
      <vt:lpstr>Office 主题​​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58</cp:revision>
  <dcterms:created xsi:type="dcterms:W3CDTF">2023-06-24T10:16:28Z</dcterms:created>
  <dcterms:modified xsi:type="dcterms:W3CDTF">2025-10-04T04:11:00Z</dcterms:modified>
</cp:coreProperties>
</file>