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0" r:id="rId4"/>
  </p:sldMasterIdLst>
  <p:notesMasterIdLst>
    <p:notesMasterId r:id="rId6"/>
  </p:notesMasterIdLst>
  <p:sldIdLst>
    <p:sldId id="281" r:id="rId5"/>
    <p:sldId id="256" r:id="rId7"/>
    <p:sldId id="274" r:id="rId8"/>
    <p:sldId id="258" r:id="rId9"/>
    <p:sldId id="257" r:id="rId10"/>
    <p:sldId id="272" r:id="rId11"/>
    <p:sldId id="273" r:id="rId12"/>
    <p:sldId id="259" r:id="rId13"/>
    <p:sldId id="261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91635-7B09-4A13-A242-3BFCAF865D3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B3FC5-A905-44DF-8A3D-100C1478CC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0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2700" b="1" kern="10" dirty="0">
              <a:ln w="9525">
                <a:solidFill>
                  <a:srgbClr val="993366"/>
                </a:solidFill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150376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  <a:endParaRPr lang="en-US" sz="3000" b="1">
              <a:solidFill>
                <a:srgbClr val="FF0000"/>
              </a:solidFill>
              <a:latin typeface="Arial" panose="020B0604020202020204" pitchFamily="34" charset="0"/>
              <a:cs typeface="方正准圆简体"/>
            </a:endParaRP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234315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  <a:endParaRPr lang="en-US" altLang="zh-CN" sz="2400">
              <a:solidFill>
                <a:srgbClr val="002060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  <a:endParaRPr lang="en-US" altLang="zh-CN" sz="2400">
              <a:solidFill>
                <a:srgbClr val="002060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edge/>
      </p:transition>
    </mc:Choice>
    <mc:Fallback>
      <p:transition spd="slow">
        <p:wedg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667000" y="5791200"/>
            <a:ext cx="38100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90600" y="762000"/>
            <a:ext cx="1981200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4800"/>
            <a:ext cx="3505200" cy="99186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10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752600"/>
            <a:ext cx="74676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36</a:t>
            </a:r>
            <a:endParaRPr lang="en-US" sz="6000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971800"/>
            <a:ext cx="74676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om      ôm     ơm</a:t>
            </a:r>
            <a:endParaRPr lang="en-US" sz="7200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s (24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5859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om</a:t>
            </a:r>
            <a:endParaRPr lang="en-US" sz="4800" dirty="0" err="1" smtClean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990600"/>
            <a:ext cx="1828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ơm</a:t>
            </a:r>
            <a:endParaRPr lang="en-US" sz="4800" dirty="0" err="1" smtClean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</a:t>
            </a:r>
            <a:endParaRPr lang="en-US" sz="4800" dirty="0" smtClean="0">
              <a:solidFill>
                <a:schemeClr val="tx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196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om</a:t>
            </a:r>
            <a:endParaRPr lang="en-US" sz="4800" dirty="0" err="1" smtClean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19400" y="32004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óm</a:t>
            </a:r>
            <a:endParaRPr lang="en-US" sz="4800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4495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vòm</a:t>
            </a:r>
            <a:endParaRPr lang="en-US" sz="36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4495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khóm</a:t>
            </a:r>
            <a:endParaRPr lang="en-US" sz="36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4495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nộm</a:t>
            </a:r>
            <a:endParaRPr lang="en-US" sz="36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5334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bờm</a:t>
            </a:r>
            <a:endParaRPr lang="en-US" sz="36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4495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tôm</a:t>
            </a:r>
            <a:endParaRPr lang="en-US" sz="36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5334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rơm</a:t>
            </a:r>
            <a:endParaRPr lang="en-US" sz="36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ôm</a:t>
            </a:r>
            <a:endParaRPr lang="en-US" sz="4800" dirty="0" err="1" smtClean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14600" cy="118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990600"/>
            <a:ext cx="472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1" y="0"/>
            <a:ext cx="3886199" cy="345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657600"/>
            <a:ext cx="44195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4419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đom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đóm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3505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chó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đốm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6096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mâm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cơm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2133600" cy="100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30167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133600"/>
            <a:ext cx="321411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2051" idx="3"/>
          </p:cNvCxnSpPr>
          <p:nvPr/>
        </p:nvCxnSpPr>
        <p:spPr>
          <a:xfrm flipV="1">
            <a:off x="3366516" y="184785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051" idx="3"/>
          </p:cNvCxnSpPr>
          <p:nvPr/>
        </p:nvCxnSpPr>
        <p:spPr>
          <a:xfrm>
            <a:off x="3366516" y="28575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124200"/>
            <a:ext cx="252128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143000"/>
            <a:ext cx="914400" cy="14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2743200" cy="103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3352800" y="9144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52800" y="19050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28255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10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667000"/>
            <a:ext cx="124913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3505200" y="41148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05200" y="51054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5814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495800"/>
            <a:ext cx="297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5562600"/>
            <a:ext cx="5238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"/>
            <a:ext cx="9144000" cy="495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029200"/>
            <a:ext cx="9144000" cy="1568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Hôm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qua,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cô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Mơ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ở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xóm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Hạ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thăm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Cô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giỏ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cam.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chọn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quả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cam to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phần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bố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khen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thơm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má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752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1630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609600" y="55626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9600" y="55626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9600" y="65532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09800" y="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Xin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lỗi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3706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WPS Presentation</Application>
  <PresentationFormat>On-screen Show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34" baseType="lpstr">
      <vt:lpstr>Arial</vt:lpstr>
      <vt:lpstr>SimSun</vt:lpstr>
      <vt:lpstr>Wingdings</vt:lpstr>
      <vt:lpstr>AvantGarde</vt:lpstr>
      <vt:lpstr>AvantGarde Normal</vt:lpstr>
      <vt:lpstr>Calibri</vt:lpstr>
      <vt:lpstr>Microsoft YaHei</vt:lpstr>
      <vt:lpstr>Arial Unicode MS</vt:lpstr>
      <vt:lpstr>VNI-Avo</vt:lpstr>
      <vt:lpstr>Times New Roman</vt:lpstr>
      <vt:lpstr>Shadows Into Light Two</vt:lpstr>
      <vt:lpstr>Segoe Print</vt:lpstr>
      <vt:lpstr>Chivo Light</vt:lpstr>
      <vt:lpstr>Arial</vt:lpstr>
      <vt:lpstr>Chivo</vt:lpstr>
      <vt:lpstr>Tahoma</vt:lpstr>
      <vt:lpstr>Times New Roman</vt:lpstr>
      <vt:lpstr>方正准圆简体</vt:lpstr>
      <vt:lpstr>思源黑体 CN Light</vt:lpstr>
      <vt:lpstr>Calibri Light</vt:lpstr>
      <vt:lpstr>SimHei</vt:lpstr>
      <vt:lpstr>Office Theme</vt:lpstr>
      <vt:lpstr>Aumerle template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ngoc</cp:lastModifiedBy>
  <cp:revision>19</cp:revision>
  <dcterms:created xsi:type="dcterms:W3CDTF">2020-08-12T11:52:00Z</dcterms:created>
  <dcterms:modified xsi:type="dcterms:W3CDTF">2020-08-22T14:41:42Z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