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62141" y="2067640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455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STD_THUY</cp:lastModifiedBy>
  <cp:revision>161</cp:revision>
  <dcterms:created xsi:type="dcterms:W3CDTF">2021-06-02T01:34:28Z</dcterms:created>
  <dcterms:modified xsi:type="dcterms:W3CDTF">2024-01-23T08:01:35Z</dcterms:modified>
</cp:coreProperties>
</file>