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7" r:id="rId3"/>
    <p:sldId id="263" r:id="rId4"/>
    <p:sldId id="258" r:id="rId5"/>
    <p:sldId id="259" r:id="rId6"/>
    <p:sldId id="272" r:id="rId7"/>
    <p:sldId id="331" r:id="rId8"/>
    <p:sldId id="332" r:id="rId9"/>
    <p:sldId id="279" r:id="rId10"/>
    <p:sldId id="336" r:id="rId11"/>
    <p:sldId id="337" r:id="rId12"/>
    <p:sldId id="338" r:id="rId13"/>
    <p:sldId id="390" r:id="rId14"/>
    <p:sldId id="391" r:id="rId15"/>
    <p:sldId id="392" r:id="rId16"/>
    <p:sldId id="315" r:id="rId17"/>
    <p:sldId id="3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F6"/>
    <a:srgbClr val="D5ABC9"/>
    <a:srgbClr val="FFDF4F"/>
    <a:srgbClr val="F0F0F0"/>
    <a:srgbClr val="56983F"/>
    <a:srgbClr val="5FA341"/>
    <a:srgbClr val="FFFFFF"/>
    <a:srgbClr val="F3F3F4"/>
    <a:srgbClr val="FF8604"/>
    <a:srgbClr val="6231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5010" autoAdjust="0"/>
  </p:normalViewPr>
  <p:slideViewPr>
    <p:cSldViewPr snapToGrid="0">
      <p:cViewPr varScale="1">
        <p:scale>
          <a:sx n="81" d="100"/>
          <a:sy n="81" d="100"/>
        </p:scale>
        <p:origin x="34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71E4C-F223-443F-A824-8FD6E1BD82AD}"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F0E4-32DA-46CC-B825-83CB19AB9B81}" type="slidenum">
              <a:rPr lang="en-US" smtClean="0"/>
              <a:t>‹#›</a:t>
            </a:fld>
            <a:endParaRPr lang="en-US"/>
          </a:p>
        </p:txBody>
      </p:sp>
    </p:spTree>
    <p:extLst>
      <p:ext uri="{BB962C8B-B14F-4D97-AF65-F5344CB8AC3E}">
        <p14:creationId xmlns:p14="http://schemas.microsoft.com/office/powerpoint/2010/main" val="40169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63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1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2/18/2025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7346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2/18/2025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6670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2/18/2025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235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2/18/2025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84980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B519ABB-2D69-4055-90A5-805FC9528213}"/>
              </a:ext>
            </a:extLst>
          </p:cNvPr>
          <p:cNvSpPr/>
          <p:nvPr userDrawn="1"/>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round pink label with white text and a black background&#10;&#10;Description automatically generated">
            <a:extLst>
              <a:ext uri="{FF2B5EF4-FFF2-40B4-BE49-F238E27FC236}">
                <a16:creationId xmlns:a16="http://schemas.microsoft.com/office/drawing/2014/main" id="{0E1CEC85-B290-176E-4285-C3CA5DA548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44414" y="112626"/>
            <a:ext cx="1676759" cy="1676759"/>
          </a:xfrm>
          <a:prstGeom prst="rect">
            <a:avLst/>
          </a:prstGeom>
        </p:spPr>
      </p:pic>
    </p:spTree>
    <p:extLst>
      <p:ext uri="{BB962C8B-B14F-4D97-AF65-F5344CB8AC3E}">
        <p14:creationId xmlns:p14="http://schemas.microsoft.com/office/powerpoint/2010/main" val="39292631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xml"/><Relationship Id="rId5" Type="http://schemas.openxmlformats.org/officeDocument/2006/relationships/image" Target="../media/image39.sv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9.png"/><Relationship Id="rId11" Type="http://schemas.openxmlformats.org/officeDocument/2006/relationships/audio" Target="../media/audio1.wav"/><Relationship Id="rId5" Type="http://schemas.openxmlformats.org/officeDocument/2006/relationships/audio" Target="../media/audio1.wav"/><Relationship Id="rId10" Type="http://schemas.openxmlformats.org/officeDocument/2006/relationships/image" Target="../media/image22.png"/><Relationship Id="rId4" Type="http://schemas.openxmlformats.org/officeDocument/2006/relationships/notesSlide" Target="../notesSlides/notesSlide1.xm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24.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grpSp>
        <p:nvGrpSpPr>
          <p:cNvPr id="2" name="Group 1">
            <a:extLst>
              <a:ext uri="{FF2B5EF4-FFF2-40B4-BE49-F238E27FC236}">
                <a16:creationId xmlns:a16="http://schemas.microsoft.com/office/drawing/2014/main" id="{993C8963-DB06-422D-B960-5B9D29951D23}"/>
              </a:ext>
            </a:extLst>
          </p:cNvPr>
          <p:cNvGrpSpPr/>
          <p:nvPr/>
        </p:nvGrpSpPr>
        <p:grpSpPr>
          <a:xfrm>
            <a:off x="2466147" y="457200"/>
            <a:ext cx="7259705" cy="831264"/>
            <a:chOff x="2466147" y="457200"/>
            <a:chExt cx="7259705" cy="831264"/>
          </a:xfrm>
        </p:grpSpPr>
        <p:pic>
          <p:nvPicPr>
            <p:cNvPr id="19" name="Picture 18">
              <a:extLst>
                <a:ext uri="{FF2B5EF4-FFF2-40B4-BE49-F238E27FC236}">
                  <a16:creationId xmlns:a16="http://schemas.microsoft.com/office/drawing/2014/main" id="{6A99E2C1-8D21-4A2C-A0FB-564F1B61911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2466147" y="457200"/>
              <a:ext cx="7259705" cy="831264"/>
            </a:xfrm>
            <a:prstGeom prst="rect">
              <a:avLst/>
            </a:prstGeom>
          </p:spPr>
        </p:pic>
        <p:sp>
          <p:nvSpPr>
            <p:cNvPr id="20" name="TextBox 19">
              <a:extLst>
                <a:ext uri="{FF2B5EF4-FFF2-40B4-BE49-F238E27FC236}">
                  <a16:creationId xmlns:a16="http://schemas.microsoft.com/office/drawing/2014/main" id="{18B5E726-B57F-40BC-8C82-9D7DCCBA1E4D}"/>
                </a:ext>
              </a:extLst>
            </p:cNvPr>
            <p:cNvSpPr txBox="1"/>
            <p:nvPr/>
          </p:nvSpPr>
          <p:spPr>
            <a:xfrm>
              <a:off x="3214506" y="664324"/>
              <a:ext cx="5762989"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Thứ</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ngày</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tháng</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 </a:t>
              </a:r>
              <a:r>
                <a:rPr kumimoji="0" lang="en-US"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năm</a:t>
              </a: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p:txBody>
        </p:sp>
      </p:grpSp>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3"/>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4"/>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281707951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70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14:bounceEnd="70000">
                                          <p:cBhvr additive="base">
                                            <p:cTn id="23"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14:bounceEnd="70000">
                                          <p:cBhvr additive="base">
                                            <p:cTn id="27"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14:bounceEnd="70000">
                                          <p:cBhvr additive="base">
                                            <p:cTn id="31"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70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70000">
                                          <p:cBhvr additive="base">
                                            <p:cTn id="35"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14:presetBounceEnd="70000">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14:bounceEnd="70000">
                                          <p:cBhvr additive="base">
                                            <p:cTn id="39"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14:presetBounceEnd="70000">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14:bounceEnd="70000">
                                          <p:cBhvr additive="base">
                                            <p:cTn id="43"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1000" fill="hold"/>
                                            <p:tgtEl>
                                              <p:spTgt spid="17"/>
                                            </p:tgtEl>
                                            <p:attrNameLst>
                                              <p:attrName>ppt_x</p:attrName>
                                            </p:attrNameLst>
                                          </p:cBhvr>
                                          <p:tavLst>
                                            <p:tav tm="0">
                                              <p:val>
                                                <p:strVal val="#ppt_x"/>
                                              </p:val>
                                            </p:tav>
                                            <p:tav tm="100000">
                                              <p:val>
                                                <p:strVal val="#ppt_x"/>
                                              </p:val>
                                            </p:tav>
                                          </p:tavLst>
                                        </p:anim>
                                        <p:anim calcmode="lin" valueType="num">
                                          <p:cBhvr additive="base">
                                            <p:cTn id="36" dur="10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0-#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0"/>
                                            </p:tgtEl>
                                            <p:attrNameLst>
                                              <p:attrName>style.visibility</p:attrName>
                                            </p:attrNameLst>
                                          </p:cBhvr>
                                          <p:to>
                                            <p:strVal val="visible"/>
                                          </p:to>
                                        </p:set>
                                        <p:anim calcmode="lin" valueType="num">
                                          <p:cBhvr additive="base">
                                            <p:cTn id="43" dur="1000" fill="hold"/>
                                            <p:tgtEl>
                                              <p:spTgt spid="170"/>
                                            </p:tgtEl>
                                            <p:attrNameLst>
                                              <p:attrName>ppt_x</p:attrName>
                                            </p:attrNameLst>
                                          </p:cBhvr>
                                          <p:tavLst>
                                            <p:tav tm="0">
                                              <p:val>
                                                <p:strVal val="1+#ppt_w/2"/>
                                              </p:val>
                                            </p:tav>
                                            <p:tav tm="100000">
                                              <p:val>
                                                <p:strVal val="#ppt_x"/>
                                              </p:val>
                                            </p:tav>
                                          </p:tavLst>
                                        </p:anim>
                                        <p:anim calcmode="lin" valueType="num">
                                          <p:cBhvr additive="base">
                                            <p:cTn id="44"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barn(inVertical)">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914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ext uri="{D42A27DB-BD31-4B8C-83A1-F6EECF244321}">
                <p14:modId xmlns:p14="http://schemas.microsoft.com/office/powerpoint/2010/main" val="1770745551"/>
              </p:ext>
            </p:extLst>
          </p:nvPr>
        </p:nvGraphicFramePr>
        <p:xfrm>
          <a:off x="430924" y="1512328"/>
          <a:ext cx="11372195" cy="2764536"/>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52129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39625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423048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38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30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50EAE-E9A1-416E-944A-49901F43C18C}"/>
              </a:ext>
            </a:extLst>
          </p:cNvPr>
          <p:cNvPicPr>
            <a:picLocks noChangeAspect="1"/>
          </p:cNvPicPr>
          <p:nvPr/>
        </p:nvPicPr>
        <p:blipFill rotWithShape="1">
          <a:blip r:embed="rId2"/>
          <a:srcRect b="18919"/>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8BEDDFFF-39B2-47BC-B2D5-6B6739181C56}"/>
              </a:ext>
            </a:extLst>
          </p:cNvPr>
          <p:cNvGrpSpPr/>
          <p:nvPr/>
        </p:nvGrpSpPr>
        <p:grpSpPr>
          <a:xfrm>
            <a:off x="831705" y="990600"/>
            <a:ext cx="10528588" cy="5638800"/>
            <a:chOff x="289671" y="3246336"/>
            <a:chExt cx="10591800" cy="1981200"/>
          </a:xfrm>
        </p:grpSpPr>
        <p:sp>
          <p:nvSpPr>
            <p:cNvPr id="8" name="Rectangle: Rounded Corners 7">
              <a:extLst>
                <a:ext uri="{FF2B5EF4-FFF2-40B4-BE49-F238E27FC236}">
                  <a16:creationId xmlns:a16="http://schemas.microsoft.com/office/drawing/2014/main" id="{416ADA0D-08AF-4E55-93C7-5B928AC2424E}"/>
                </a:ext>
              </a:extLst>
            </p:cNvPr>
            <p:cNvSpPr/>
            <p:nvPr/>
          </p:nvSpPr>
          <p:spPr>
            <a:xfrm>
              <a:off x="289671" y="3246336"/>
              <a:ext cx="10591800" cy="1981200"/>
            </a:xfrm>
            <a:prstGeom prst="roundRect">
              <a:avLst>
                <a:gd name="adj" fmla="val 17360"/>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9" name="Rectangle: Rounded Corners 8">
              <a:extLst>
                <a:ext uri="{FF2B5EF4-FFF2-40B4-BE49-F238E27FC236}">
                  <a16:creationId xmlns:a16="http://schemas.microsoft.com/office/drawing/2014/main" id="{C2F68E3A-4660-43B9-BE48-0CF70CDE89ED}"/>
                </a:ext>
              </a:extLst>
            </p:cNvPr>
            <p:cNvSpPr/>
            <p:nvPr/>
          </p:nvSpPr>
          <p:spPr>
            <a:xfrm>
              <a:off x="507631" y="3314903"/>
              <a:ext cx="10183192" cy="1818569"/>
            </a:xfrm>
            <a:prstGeom prst="roundRect">
              <a:avLst>
                <a:gd name="adj" fmla="val 2015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4" name="Group 3">
            <a:extLst>
              <a:ext uri="{FF2B5EF4-FFF2-40B4-BE49-F238E27FC236}">
                <a16:creationId xmlns:a16="http://schemas.microsoft.com/office/drawing/2014/main" id="{DF3BB68D-0721-442F-BB6F-5108053A4C19}"/>
              </a:ext>
            </a:extLst>
          </p:cNvPr>
          <p:cNvGrpSpPr/>
          <p:nvPr/>
        </p:nvGrpSpPr>
        <p:grpSpPr>
          <a:xfrm>
            <a:off x="3558274" y="228600"/>
            <a:ext cx="5075452" cy="1524000"/>
            <a:chOff x="7740807" y="113202"/>
            <a:chExt cx="3195963" cy="959648"/>
          </a:xfrm>
        </p:grpSpPr>
        <p:pic>
          <p:nvPicPr>
            <p:cNvPr id="5" name="Picture 4">
              <a:extLst>
                <a:ext uri="{FF2B5EF4-FFF2-40B4-BE49-F238E27FC236}">
                  <a16:creationId xmlns:a16="http://schemas.microsoft.com/office/drawing/2014/main" id="{3AA28D1B-D9E2-4EB1-84E5-1471D229E539}"/>
                </a:ext>
              </a:extLst>
            </p:cNvPr>
            <p:cNvPicPr>
              <a:picLocks noChangeAspect="1"/>
            </p:cNvPicPr>
            <p:nvPr/>
          </p:nvPicPr>
          <p:blipFill>
            <a:blip r:embed="rId3"/>
            <a:stretch>
              <a:fillRect/>
            </a:stretch>
          </p:blipFill>
          <p:spPr>
            <a:xfrm>
              <a:off x="7740807" y="113202"/>
              <a:ext cx="3195963" cy="959648"/>
            </a:xfrm>
            <a:prstGeom prst="rect">
              <a:avLst/>
            </a:prstGeom>
          </p:spPr>
        </p:pic>
        <p:sp>
          <p:nvSpPr>
            <p:cNvPr id="6" name="TextBox 5">
              <a:extLst>
                <a:ext uri="{FF2B5EF4-FFF2-40B4-BE49-F238E27FC236}">
                  <a16:creationId xmlns:a16="http://schemas.microsoft.com/office/drawing/2014/main" id="{9D9A56E1-4C25-4605-8397-C2428DFB2854}"/>
                </a:ext>
              </a:extLst>
            </p:cNvPr>
            <p:cNvSpPr txBox="1"/>
            <p:nvPr/>
          </p:nvSpPr>
          <p:spPr>
            <a:xfrm>
              <a:off x="7890988" y="273249"/>
              <a:ext cx="2895600" cy="639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prstClr val="white"/>
                  </a:solidFill>
                  <a:effectLst/>
                  <a:uLnTx/>
                  <a:uFillTx/>
                  <a:latin typeface="#9Slide03 AmpleSoft Bold" panose="02000000000000000000" pitchFamily="2" charset="0"/>
                  <a:ea typeface="+mn-ea"/>
                  <a:cs typeface="+mn-cs"/>
                </a:rPr>
                <a:t>DẶN DÒ</a:t>
              </a:r>
            </a:p>
          </p:txBody>
        </p:sp>
      </p:grpSp>
      <p:pic>
        <p:nvPicPr>
          <p:cNvPr id="10" name="Graphic 9">
            <a:extLst>
              <a:ext uri="{FF2B5EF4-FFF2-40B4-BE49-F238E27FC236}">
                <a16:creationId xmlns:a16="http://schemas.microsoft.com/office/drawing/2014/main" id="{51C374CE-C59D-425D-A878-31F587D060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3000" y="2450407"/>
            <a:ext cx="3276600" cy="4313337"/>
          </a:xfrm>
          <a:prstGeom prst="rect">
            <a:avLst/>
          </a:prstGeom>
        </p:spPr>
      </p:pic>
    </p:spTree>
    <p:extLst>
      <p:ext uri="{BB962C8B-B14F-4D97-AF65-F5344CB8AC3E}">
        <p14:creationId xmlns:p14="http://schemas.microsoft.com/office/powerpoint/2010/main" val="148989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6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6000">
                                          <p:cBhvr additive="base">
                                            <p:cTn id="7" dur="1000" fill="hold"/>
                                            <p:tgtEl>
                                              <p:spTgt spid="4"/>
                                            </p:tgtEl>
                                            <p:attrNameLst>
                                              <p:attrName>ppt_x</p:attrName>
                                            </p:attrNameLst>
                                          </p:cBhvr>
                                          <p:tavLst>
                                            <p:tav tm="0">
                                              <p:val>
                                                <p:strVal val="#ppt_x"/>
                                              </p:val>
                                            </p:tav>
                                            <p:tav tm="100000">
                                              <p:val>
                                                <p:strVal val="#ppt_x"/>
                                              </p:val>
                                            </p:tav>
                                          </p:tavLst>
                                        </p:anim>
                                        <p:anim calcmode="lin" valueType="num" p14:bounceEnd="76000">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14:presetBounceEnd="76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76000">
                                          <p:cBhvr additive="base">
                                            <p:cTn id="11" dur="1000" fill="hold"/>
                                            <p:tgtEl>
                                              <p:spTgt spid="7"/>
                                            </p:tgtEl>
                                            <p:attrNameLst>
                                              <p:attrName>ppt_x</p:attrName>
                                            </p:attrNameLst>
                                          </p:cBhvr>
                                          <p:tavLst>
                                            <p:tav tm="0">
                                              <p:val>
                                                <p:strVal val="#ppt_x"/>
                                              </p:val>
                                            </p:tav>
                                            <p:tav tm="100000">
                                              <p:val>
                                                <p:strVal val="#ppt_x"/>
                                              </p:val>
                                            </p:tav>
                                          </p:tavLst>
                                        </p:anim>
                                        <p:anim calcmode="lin" valueType="num" p14:bounceEnd="76000">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14:presetBounceEnd="76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76000">
                                          <p:cBhvr additive="base">
                                            <p:cTn id="15" dur="1000" fill="hold"/>
                                            <p:tgtEl>
                                              <p:spTgt spid="10"/>
                                            </p:tgtEl>
                                            <p:attrNameLst>
                                              <p:attrName>ppt_x</p:attrName>
                                            </p:attrNameLst>
                                          </p:cBhvr>
                                          <p:tavLst>
                                            <p:tav tm="0">
                                              <p:val>
                                                <p:strVal val="1+#ppt_w/2"/>
                                              </p:val>
                                            </p:tav>
                                            <p:tav tm="100000">
                                              <p:val>
                                                <p:strVal val="#ppt_x"/>
                                              </p:val>
                                            </p:tav>
                                          </p:tavLst>
                                        </p:anim>
                                        <p:anim calcmode="lin" valueType="num" p14:bounceEnd="76000">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1+#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91752043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33026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250920868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88407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073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760883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415235498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270786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231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1820</TotalTime>
  <Words>469</Words>
  <Application>Microsoft Office PowerPoint</Application>
  <PresentationFormat>Widescreen</PresentationFormat>
  <Paragraphs>62</Paragraphs>
  <Slides>17</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#9Slide02 Noi dung dai</vt:lpstr>
      <vt:lpstr>#9Slide03 AmpleSoft Bold</vt:lpstr>
      <vt:lpstr>#9Slide03 BoosterNextFYBlack</vt:lpstr>
      <vt:lpstr>Arial</vt:lpstr>
      <vt:lpstr>Calibri</vt:lpstr>
      <vt:lpstr>Cambria</vt:lpstr>
      <vt:lpstr>Cambria Math</vt:lpstr>
      <vt:lpstr>iCiel Cadena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13</cp:revision>
  <dcterms:created xsi:type="dcterms:W3CDTF">2021-12-04T14:01:21Z</dcterms:created>
  <dcterms:modified xsi:type="dcterms:W3CDTF">2025-02-18T13:20:57Z</dcterms:modified>
</cp:coreProperties>
</file>