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1" r:id="rId5"/>
  </p:sldMasterIdLst>
  <p:notesMasterIdLst>
    <p:notesMasterId r:id="rId19"/>
  </p:notesMasterIdLst>
  <p:sldIdLst>
    <p:sldId id="259" r:id="rId6"/>
    <p:sldId id="257" r:id="rId7"/>
    <p:sldId id="262" r:id="rId8"/>
    <p:sldId id="266" r:id="rId9"/>
    <p:sldId id="593" r:id="rId10"/>
    <p:sldId id="594" r:id="rId11"/>
    <p:sldId id="595" r:id="rId12"/>
    <p:sldId id="596" r:id="rId13"/>
    <p:sldId id="597" r:id="rId14"/>
    <p:sldId id="598" r:id="rId15"/>
    <p:sldId id="276" r:id="rId16"/>
    <p:sldId id="345" r:id="rId17"/>
    <p:sldId id="2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50783A"/>
    <a:srgbClr val="FFFFCC"/>
    <a:srgbClr val="003366"/>
    <a:srgbClr val="FFFF99"/>
    <a:srgbClr val="FFFF66"/>
    <a:srgbClr val="FFFF00"/>
    <a:srgbClr val="FF9900"/>
    <a:srgbClr val="FFFDF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6316" autoAdjust="0"/>
  </p:normalViewPr>
  <p:slideViewPr>
    <p:cSldViewPr snapToGrid="0" showGuides="1">
      <p:cViewPr varScale="1">
        <p:scale>
          <a:sx n="81" d="100"/>
          <a:sy n="81" d="100"/>
        </p:scale>
        <p:origin x="6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DEB45-C1FB-42BC-BCA5-7880DE908693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C0CF8-3453-49A9-8745-1C0C740DEE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15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6E1E8-66DD-7CE7-4576-7AAA946D2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5913B-0A7D-C081-E529-6AD24B589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7855C-C5BB-DC8D-CC59-7D85DD14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260E2-47C0-B614-656D-7AA771C9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E0098-EFAA-725F-74B7-501F2815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6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3DAC3-0456-E139-4B4B-C88073700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6CD30-1D03-E4C8-4270-95E231FCB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7BD7F-6B05-F6A6-37CF-83F6DD42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DA70D-1C7D-0019-D446-7A731390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F8F3E-C772-D0A9-4C26-0EB6669C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2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C9B4D-D605-E275-EBC2-1DF8BB28E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8D6D3-FDCC-C7E5-3880-69A2421D3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B3188-FEAE-FD34-BF98-FB3317EA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D5261-6460-B2DE-AAD2-560B1AEA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E9D2D-ABAA-2D0F-3255-D248C301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09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63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87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31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05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72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55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09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8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19B4D-6017-5B80-2BCD-02638B1D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32902-4184-4CC0-96C2-CF079B6C0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D9051-F5E2-91FF-2BE9-B8DABCE3AC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86DAF-4EFB-63C6-4E7C-C0CCF2FF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CD047-A64D-236C-F83C-B933A028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19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7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86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0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29997-0A3F-2D5A-0657-297C2480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94C9C-E8E6-BF3A-F971-E982F2F9A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39B5E-C46E-98DA-3EA4-D939E634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18F13-4A40-E630-4D27-6E82A0A2D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CACB3-6B2A-DBDF-8513-7CBD9D79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4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62A70-E73C-4D41-59B5-85B25BC63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8FDB3-C480-3708-C0DE-6D014A50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C11C2-58E6-8854-5940-66EB2F49E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0602F-A4C0-FBE6-DCC0-29DBF78F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446B3-4981-24EB-1044-03C231A1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8CF76-825E-8350-3145-A1E0C62A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0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E422-0E34-9490-CDA6-6EA0ABFF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7A464-7CD8-C97E-24B0-B61CE64A3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CA9E5-19E7-83A8-D1EA-1013E583B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6AD6D-926D-7E00-7653-67878CD9A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6D689A-2A8B-6B30-9FDE-F97E05488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656BCC-633B-2046-14EA-AB17532D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611196-6F53-9F11-2338-95C34E2C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79A821-0063-AA02-46C0-616E88D3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1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DB4B-ADAB-14B8-6A35-BFEA07D0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3972F-18FB-2A48-A7A0-4E2F02A4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EFE0F-06B3-C6F9-5AEE-215CF61F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817AE-D256-5244-D9B2-7743352A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C75829-D5CC-7B30-C8BA-F671384A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DCE8A3-BEA5-1685-F424-03EB46B6A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4856C-7AAD-3B6A-5AB4-CEE8D5BF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8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B645-A8F4-7684-3F88-A02240DA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AA82A-A64A-0B54-A5B1-4FE85D2F2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C99F7-85F3-6E10-2EAF-108D67D7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0F4B3-334B-73EC-37FA-4A22F341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6C053-BB71-6B55-C994-8023981A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EAE52-CFC7-D0B9-5DB5-ED749502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4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7231D-1230-EA0B-EC17-35846B12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738A26-F116-1A05-A740-829FCE71A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90854-0649-C178-E434-A5E81D84C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72CAD-7D76-4A72-4084-0B4C0EB9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9B557-7F30-29CC-B163-4C40DAF9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E8FC-1302-1D5E-3ACC-B7A2DDAE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16918CD-AAE7-D87D-AB6C-FEC135DE002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8982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7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8778E25-7644-D440-97D3-A7379A5D78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699" y="127000"/>
            <a:ext cx="15748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3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19A190-4C66-9056-2F13-212FA4185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442" y="828830"/>
            <a:ext cx="7523116" cy="5200339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16B5C2F-9329-24BD-FDAE-387CB2F515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8982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358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Hình ảnh 7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8EA8C706-513C-3309-41B5-20DF49966F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7" b="91429" l="4520" r="41455">
                        <a14:foregroundMark x1="27966" y1="37143" x2="26412" y2="31122"/>
                        <a14:foregroundMark x1="18503" y1="37143" x2="21963" y2="35714"/>
                        <a14:foregroundMark x1="30155" y1="7347" x2="27048" y2="7857"/>
                        <a14:foregroundMark x1="27048" y1="29796" x2="27966" y2="33878"/>
                        <a14:foregroundMark x1="17514" y1="35306" x2="20410" y2="41633"/>
                        <a14:foregroundMark x1="27966" y1="33878" x2="30155" y2="34796"/>
                        <a14:foregroundMark x1="24153" y1="40714" x2="24153" y2="44898"/>
                        <a14:foregroundMark x1="25141" y1="39388" x2="24788" y2="43061"/>
                        <a14:foregroundMark x1="33969" y1="74082" x2="34605" y2="78163"/>
                        <a14:foregroundMark x1="21681" y1="87857" x2="22881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788"/>
          <a:stretch/>
        </p:blipFill>
        <p:spPr>
          <a:xfrm>
            <a:off x="-347528" y="170352"/>
            <a:ext cx="4804224" cy="7195009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7F7E8844-4E97-235C-A18A-11BFDDC63AE7}"/>
              </a:ext>
            </a:extLst>
          </p:cNvPr>
          <p:cNvGrpSpPr/>
          <p:nvPr/>
        </p:nvGrpSpPr>
        <p:grpSpPr>
          <a:xfrm>
            <a:off x="4804244" y="602011"/>
            <a:ext cx="6946755" cy="2557749"/>
            <a:chOff x="-541920" y="2276853"/>
            <a:chExt cx="7173783" cy="4749060"/>
          </a:xfrm>
        </p:grpSpPr>
        <p:sp>
          <p:nvSpPr>
            <p:cNvPr id="7" name="Bong bóng Lời nói: Hình chữ nhật với Góc Tròn 6">
              <a:extLst>
                <a:ext uri="{FF2B5EF4-FFF2-40B4-BE49-F238E27FC236}">
                  <a16:creationId xmlns:a16="http://schemas.microsoft.com/office/drawing/2014/main" id="{B281A298-ACDC-94F2-5CB8-5210C0F60D57}"/>
                </a:ext>
              </a:extLst>
            </p:cNvPr>
            <p:cNvSpPr/>
            <p:nvPr/>
          </p:nvSpPr>
          <p:spPr>
            <a:xfrm>
              <a:off x="-541920" y="2276853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423225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5 w 7173783"/>
                <a:gd name="connsiteY4" fmla="*/ 0 h 4565600"/>
                <a:gd name="connsiteX5" fmla="*/ 6750557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6 h 4565600"/>
                <a:gd name="connsiteX8" fmla="*/ 7173783 w 7173783"/>
                <a:gd name="connsiteY8" fmla="*/ 2663266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0 h 4565600"/>
                <a:gd name="connsiteX11" fmla="*/ 6750557 w 7173783"/>
                <a:gd name="connsiteY11" fmla="*/ 4565600 h 4565600"/>
                <a:gd name="connsiteX12" fmla="*/ 2989075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423225 w 7173783"/>
                <a:gd name="connsiteY15" fmla="*/ 4565600 h 4565600"/>
                <a:gd name="connsiteX16" fmla="*/ 0 w 7173783"/>
                <a:gd name="connsiteY16" fmla="*/ 3804650 h 4565600"/>
                <a:gd name="connsiteX17" fmla="*/ 0 w 7173783"/>
                <a:gd name="connsiteY17" fmla="*/ 3804667 h 4565600"/>
                <a:gd name="connsiteX18" fmla="*/ -1293792 w 7173783"/>
                <a:gd name="connsiteY18" fmla="*/ 2863817 h 4565600"/>
                <a:gd name="connsiteX19" fmla="*/ 0 w 7173783"/>
                <a:gd name="connsiteY19" fmla="*/ 2663266 h 4565600"/>
                <a:gd name="connsiteX20" fmla="*/ 0 w 7173783"/>
                <a:gd name="connsiteY20" fmla="*/ 760949 h 4565600"/>
                <a:gd name="connsiteX0" fmla="*/ 0 w 7173783"/>
                <a:gd name="connsiteY0" fmla="*/ 760949 h 4565600"/>
                <a:gd name="connsiteX1" fmla="*/ 423225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5 w 7173783"/>
                <a:gd name="connsiteY4" fmla="*/ 0 h 4565600"/>
                <a:gd name="connsiteX5" fmla="*/ 6750557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6 h 4565600"/>
                <a:gd name="connsiteX8" fmla="*/ 7173783 w 7173783"/>
                <a:gd name="connsiteY8" fmla="*/ 2663266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0 h 4565600"/>
                <a:gd name="connsiteX11" fmla="*/ 6750557 w 7173783"/>
                <a:gd name="connsiteY11" fmla="*/ 4565600 h 4565600"/>
                <a:gd name="connsiteX12" fmla="*/ 2989075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423225 w 7173783"/>
                <a:gd name="connsiteY15" fmla="*/ 4565600 h 4565600"/>
                <a:gd name="connsiteX16" fmla="*/ 0 w 7173783"/>
                <a:gd name="connsiteY16" fmla="*/ 3804650 h 4565600"/>
                <a:gd name="connsiteX17" fmla="*/ 0 w 7173783"/>
                <a:gd name="connsiteY17" fmla="*/ 3804667 h 4565600"/>
                <a:gd name="connsiteX18" fmla="*/ -1293792 w 7173783"/>
                <a:gd name="connsiteY18" fmla="*/ 2863817 h 4565600"/>
                <a:gd name="connsiteX19" fmla="*/ 0 w 7173783"/>
                <a:gd name="connsiteY19" fmla="*/ 2663266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21337" y="336636"/>
                    <a:pt x="199212" y="-28438"/>
                    <a:pt x="423225" y="0"/>
                  </a:cubicBezTo>
                  <a:cubicBezTo>
                    <a:pt x="628515" y="-5082"/>
                    <a:pt x="942929" y="-4295"/>
                    <a:pt x="1195631" y="0"/>
                  </a:cubicBezTo>
                  <a:lnTo>
                    <a:pt x="1195631" y="0"/>
                  </a:lnTo>
                  <a:cubicBezTo>
                    <a:pt x="1510890" y="-211551"/>
                    <a:pt x="2685990" y="90838"/>
                    <a:pt x="2989075" y="0"/>
                  </a:cubicBezTo>
                  <a:cubicBezTo>
                    <a:pt x="4239388" y="-238934"/>
                    <a:pt x="5475655" y="-257175"/>
                    <a:pt x="6750557" y="0"/>
                  </a:cubicBezTo>
                  <a:cubicBezTo>
                    <a:pt x="7004442" y="12765"/>
                    <a:pt x="7180792" y="376117"/>
                    <a:pt x="7173783" y="760949"/>
                  </a:cubicBezTo>
                  <a:cubicBezTo>
                    <a:pt x="7190835" y="1207223"/>
                    <a:pt x="7279958" y="1682328"/>
                    <a:pt x="7173783" y="2663266"/>
                  </a:cubicBezTo>
                  <a:lnTo>
                    <a:pt x="7173783" y="2663266"/>
                  </a:lnTo>
                  <a:cubicBezTo>
                    <a:pt x="7183945" y="3017886"/>
                    <a:pt x="7172433" y="3280827"/>
                    <a:pt x="7173783" y="3804667"/>
                  </a:cubicBezTo>
                  <a:cubicBezTo>
                    <a:pt x="7173783" y="3804664"/>
                    <a:pt x="7173783" y="3804652"/>
                    <a:pt x="7173783" y="3804650"/>
                  </a:cubicBezTo>
                  <a:cubicBezTo>
                    <a:pt x="7204537" y="4195681"/>
                    <a:pt x="6999983" y="4555628"/>
                    <a:pt x="6750557" y="4565600"/>
                  </a:cubicBezTo>
                  <a:cubicBezTo>
                    <a:pt x="4942213" y="4807554"/>
                    <a:pt x="4321512" y="4287742"/>
                    <a:pt x="2989075" y="4565600"/>
                  </a:cubicBezTo>
                  <a:cubicBezTo>
                    <a:pt x="2779495" y="4391363"/>
                    <a:pt x="1814816" y="4413297"/>
                    <a:pt x="1195631" y="4565600"/>
                  </a:cubicBezTo>
                  <a:lnTo>
                    <a:pt x="1195631" y="4565600"/>
                  </a:lnTo>
                  <a:cubicBezTo>
                    <a:pt x="912298" y="4473981"/>
                    <a:pt x="733683" y="4458858"/>
                    <a:pt x="423225" y="4565600"/>
                  </a:cubicBezTo>
                  <a:cubicBezTo>
                    <a:pt x="175905" y="4587871"/>
                    <a:pt x="-11401" y="4267489"/>
                    <a:pt x="0" y="3804650"/>
                  </a:cubicBezTo>
                  <a:cubicBezTo>
                    <a:pt x="1" y="3804657"/>
                    <a:pt x="0" y="3804660"/>
                    <a:pt x="0" y="3804667"/>
                  </a:cubicBezTo>
                  <a:cubicBezTo>
                    <a:pt x="-406869" y="3264170"/>
                    <a:pt x="-845469" y="3179323"/>
                    <a:pt x="-1293792" y="2863817"/>
                  </a:cubicBezTo>
                  <a:cubicBezTo>
                    <a:pt x="-773760" y="2961981"/>
                    <a:pt x="-555872" y="2576237"/>
                    <a:pt x="0" y="2663266"/>
                  </a:cubicBezTo>
                  <a:cubicBezTo>
                    <a:pt x="38884" y="2115160"/>
                    <a:pt x="-27565" y="1137913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5390" y="346581"/>
                    <a:pt x="175987" y="-44591"/>
                    <a:pt x="423225" y="0"/>
                  </a:cubicBezTo>
                  <a:cubicBezTo>
                    <a:pt x="697503" y="25762"/>
                    <a:pt x="1080477" y="-58067"/>
                    <a:pt x="1195631" y="0"/>
                  </a:cubicBezTo>
                  <a:lnTo>
                    <a:pt x="1195631" y="0"/>
                  </a:lnTo>
                  <a:cubicBezTo>
                    <a:pt x="1683373" y="-172824"/>
                    <a:pt x="2332675" y="-228894"/>
                    <a:pt x="2989075" y="0"/>
                  </a:cubicBezTo>
                  <a:cubicBezTo>
                    <a:pt x="3533933" y="150303"/>
                    <a:pt x="5688433" y="-59973"/>
                    <a:pt x="6750557" y="0"/>
                  </a:cubicBezTo>
                  <a:cubicBezTo>
                    <a:pt x="6950606" y="-23914"/>
                    <a:pt x="7238180" y="425856"/>
                    <a:pt x="7173783" y="760949"/>
                  </a:cubicBezTo>
                  <a:cubicBezTo>
                    <a:pt x="7150260" y="1146193"/>
                    <a:pt x="7074412" y="1783610"/>
                    <a:pt x="7173783" y="2663266"/>
                  </a:cubicBezTo>
                  <a:lnTo>
                    <a:pt x="7173783" y="2663266"/>
                  </a:lnTo>
                  <a:cubicBezTo>
                    <a:pt x="7174994" y="2982216"/>
                    <a:pt x="7215812" y="3521394"/>
                    <a:pt x="7173783" y="3804667"/>
                  </a:cubicBezTo>
                  <a:cubicBezTo>
                    <a:pt x="7173783" y="3804658"/>
                    <a:pt x="7173782" y="3804658"/>
                    <a:pt x="7173783" y="3804650"/>
                  </a:cubicBezTo>
                  <a:cubicBezTo>
                    <a:pt x="7134473" y="4190642"/>
                    <a:pt x="6986483" y="4599518"/>
                    <a:pt x="6750557" y="4565600"/>
                  </a:cubicBezTo>
                  <a:cubicBezTo>
                    <a:pt x="6117838" y="4704543"/>
                    <a:pt x="3788546" y="4673151"/>
                    <a:pt x="2989075" y="4565600"/>
                  </a:cubicBezTo>
                  <a:cubicBezTo>
                    <a:pt x="2433687" y="4622340"/>
                    <a:pt x="1891494" y="4901849"/>
                    <a:pt x="1195631" y="4565600"/>
                  </a:cubicBezTo>
                  <a:lnTo>
                    <a:pt x="1195631" y="4565600"/>
                  </a:lnTo>
                  <a:cubicBezTo>
                    <a:pt x="790262" y="4495992"/>
                    <a:pt x="632812" y="4587996"/>
                    <a:pt x="423225" y="4565600"/>
                  </a:cubicBezTo>
                  <a:cubicBezTo>
                    <a:pt x="240658" y="4630806"/>
                    <a:pt x="6581" y="4302408"/>
                    <a:pt x="0" y="3804650"/>
                  </a:cubicBezTo>
                  <a:cubicBezTo>
                    <a:pt x="-1" y="3804657"/>
                    <a:pt x="1" y="3804663"/>
                    <a:pt x="0" y="3804667"/>
                  </a:cubicBezTo>
                  <a:cubicBezTo>
                    <a:pt x="-517452" y="3272297"/>
                    <a:pt x="-1115754" y="3167490"/>
                    <a:pt x="-1293792" y="2863817"/>
                  </a:cubicBezTo>
                  <a:cubicBezTo>
                    <a:pt x="-1028997" y="2804986"/>
                    <a:pt x="-248690" y="2618381"/>
                    <a:pt x="0" y="2663266"/>
                  </a:cubicBezTo>
                  <a:cubicBezTo>
                    <a:pt x="107502" y="2127289"/>
                    <a:pt x="125235" y="1480525"/>
                    <a:pt x="0" y="760949"/>
                  </a:cubicBezTo>
                  <a:close/>
                </a:path>
                <a:path w="7173783" h="4565600" fill="none" stroke="0" extrusionOk="0">
                  <a:moveTo>
                    <a:pt x="0" y="760949"/>
                  </a:moveTo>
                  <a:cubicBezTo>
                    <a:pt x="-3272" y="353931"/>
                    <a:pt x="187270" y="-39702"/>
                    <a:pt x="423225" y="0"/>
                  </a:cubicBezTo>
                  <a:cubicBezTo>
                    <a:pt x="601369" y="-1335"/>
                    <a:pt x="955880" y="12436"/>
                    <a:pt x="1195631" y="0"/>
                  </a:cubicBezTo>
                  <a:lnTo>
                    <a:pt x="1195631" y="0"/>
                  </a:lnTo>
                  <a:cubicBezTo>
                    <a:pt x="1499448" y="-191919"/>
                    <a:pt x="2681488" y="61961"/>
                    <a:pt x="2989075" y="0"/>
                  </a:cubicBezTo>
                  <a:cubicBezTo>
                    <a:pt x="4302814" y="-199214"/>
                    <a:pt x="5412282" y="-239984"/>
                    <a:pt x="6750557" y="0"/>
                  </a:cubicBezTo>
                  <a:cubicBezTo>
                    <a:pt x="6947290" y="38569"/>
                    <a:pt x="7212288" y="389260"/>
                    <a:pt x="7173783" y="760949"/>
                  </a:cubicBezTo>
                  <a:cubicBezTo>
                    <a:pt x="7222945" y="1178770"/>
                    <a:pt x="7310386" y="1753867"/>
                    <a:pt x="7173783" y="2663266"/>
                  </a:cubicBezTo>
                  <a:lnTo>
                    <a:pt x="7173783" y="2663266"/>
                  </a:lnTo>
                  <a:cubicBezTo>
                    <a:pt x="7211210" y="3048002"/>
                    <a:pt x="7138431" y="3230211"/>
                    <a:pt x="7173783" y="3804667"/>
                  </a:cubicBezTo>
                  <a:cubicBezTo>
                    <a:pt x="7173782" y="3804661"/>
                    <a:pt x="7173784" y="3804656"/>
                    <a:pt x="7173783" y="3804650"/>
                  </a:cubicBezTo>
                  <a:cubicBezTo>
                    <a:pt x="7176992" y="4216075"/>
                    <a:pt x="6963558" y="4531680"/>
                    <a:pt x="6750557" y="4565600"/>
                  </a:cubicBezTo>
                  <a:cubicBezTo>
                    <a:pt x="5016008" y="4617423"/>
                    <a:pt x="4321657" y="4263952"/>
                    <a:pt x="2989075" y="4565600"/>
                  </a:cubicBezTo>
                  <a:cubicBezTo>
                    <a:pt x="2723926" y="4383568"/>
                    <a:pt x="1889187" y="4377645"/>
                    <a:pt x="1195631" y="4565600"/>
                  </a:cubicBezTo>
                  <a:lnTo>
                    <a:pt x="1195631" y="4565600"/>
                  </a:lnTo>
                  <a:cubicBezTo>
                    <a:pt x="921501" y="4477823"/>
                    <a:pt x="730676" y="4472490"/>
                    <a:pt x="423225" y="4565600"/>
                  </a:cubicBezTo>
                  <a:cubicBezTo>
                    <a:pt x="121590" y="4560938"/>
                    <a:pt x="242" y="4213401"/>
                    <a:pt x="0" y="3804650"/>
                  </a:cubicBezTo>
                  <a:cubicBezTo>
                    <a:pt x="0" y="3804656"/>
                    <a:pt x="1" y="3804659"/>
                    <a:pt x="0" y="3804667"/>
                  </a:cubicBezTo>
                  <a:cubicBezTo>
                    <a:pt x="-398601" y="3377981"/>
                    <a:pt x="-821007" y="3198873"/>
                    <a:pt x="-1293792" y="2863817"/>
                  </a:cubicBezTo>
                  <a:cubicBezTo>
                    <a:pt x="-816180" y="2986451"/>
                    <a:pt x="-488596" y="2537678"/>
                    <a:pt x="0" y="2663266"/>
                  </a:cubicBezTo>
                  <a:cubicBezTo>
                    <a:pt x="84830" y="2063682"/>
                    <a:pt x="45767" y="1172850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custGeom>
                      <a:avLst/>
                      <a:gdLst>
                        <a:gd name="connsiteX0" fmla="*/ 0 w 6946755"/>
                        <a:gd name="connsiteY0" fmla="*/ 409832 h 2458941"/>
                        <a:gd name="connsiteX1" fmla="*/ 409832 w 6946755"/>
                        <a:gd name="connsiteY1" fmla="*/ 0 h 2458941"/>
                        <a:gd name="connsiteX2" fmla="*/ 1157793 w 6946755"/>
                        <a:gd name="connsiteY2" fmla="*/ 0 h 2458941"/>
                        <a:gd name="connsiteX3" fmla="*/ 1157793 w 6946755"/>
                        <a:gd name="connsiteY3" fmla="*/ 0 h 2458941"/>
                        <a:gd name="connsiteX4" fmla="*/ 2894481 w 6946755"/>
                        <a:gd name="connsiteY4" fmla="*/ 0 h 2458941"/>
                        <a:gd name="connsiteX5" fmla="*/ 6536923 w 6946755"/>
                        <a:gd name="connsiteY5" fmla="*/ 0 h 2458941"/>
                        <a:gd name="connsiteX6" fmla="*/ 6946755 w 6946755"/>
                        <a:gd name="connsiteY6" fmla="*/ 409832 h 2458941"/>
                        <a:gd name="connsiteX7" fmla="*/ 6946755 w 6946755"/>
                        <a:gd name="connsiteY7" fmla="*/ 1434382 h 2458941"/>
                        <a:gd name="connsiteX8" fmla="*/ 6946755 w 6946755"/>
                        <a:gd name="connsiteY8" fmla="*/ 1434382 h 2458941"/>
                        <a:gd name="connsiteX9" fmla="*/ 6946755 w 6946755"/>
                        <a:gd name="connsiteY9" fmla="*/ 2049118 h 2458941"/>
                        <a:gd name="connsiteX10" fmla="*/ 6946755 w 6946755"/>
                        <a:gd name="connsiteY10" fmla="*/ 2049109 h 2458941"/>
                        <a:gd name="connsiteX11" fmla="*/ 6536923 w 6946755"/>
                        <a:gd name="connsiteY11" fmla="*/ 2458941 h 2458941"/>
                        <a:gd name="connsiteX12" fmla="*/ 2894481 w 6946755"/>
                        <a:gd name="connsiteY12" fmla="*/ 2458941 h 2458941"/>
                        <a:gd name="connsiteX13" fmla="*/ 1157793 w 6946755"/>
                        <a:gd name="connsiteY13" fmla="*/ 2458941 h 2458941"/>
                        <a:gd name="connsiteX14" fmla="*/ 1157793 w 6946755"/>
                        <a:gd name="connsiteY14" fmla="*/ 2458941 h 2458941"/>
                        <a:gd name="connsiteX15" fmla="*/ 409832 w 6946755"/>
                        <a:gd name="connsiteY15" fmla="*/ 2458941 h 2458941"/>
                        <a:gd name="connsiteX16" fmla="*/ 0 w 6946755"/>
                        <a:gd name="connsiteY16" fmla="*/ 2049109 h 2458941"/>
                        <a:gd name="connsiteX17" fmla="*/ 0 w 6946755"/>
                        <a:gd name="connsiteY17" fmla="*/ 2049118 h 2458941"/>
                        <a:gd name="connsiteX18" fmla="*/ -1252847 w 6946755"/>
                        <a:gd name="connsiteY18" fmla="*/ 1542395 h 2458941"/>
                        <a:gd name="connsiteX19" fmla="*/ 0 w 6946755"/>
                        <a:gd name="connsiteY19" fmla="*/ 1434382 h 2458941"/>
                        <a:gd name="connsiteX20" fmla="*/ 0 w 6946755"/>
                        <a:gd name="connsiteY20" fmla="*/ 409832 h 2458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6946755" h="2458941" fill="none" extrusionOk="0">
                          <a:moveTo>
                            <a:pt x="0" y="409832"/>
                          </a:moveTo>
                          <a:cubicBezTo>
                            <a:pt x="-6870" y="190376"/>
                            <a:pt x="202774" y="-5347"/>
                            <a:pt x="409832" y="0"/>
                          </a:cubicBezTo>
                          <a:cubicBezTo>
                            <a:pt x="612777" y="-2500"/>
                            <a:pt x="932571" y="-7755"/>
                            <a:pt x="1157793" y="0"/>
                          </a:cubicBezTo>
                          <a:lnTo>
                            <a:pt x="1157793" y="0"/>
                          </a:lnTo>
                          <a:cubicBezTo>
                            <a:pt x="1468849" y="-130532"/>
                            <a:pt x="2560861" y="19859"/>
                            <a:pt x="2894481" y="0"/>
                          </a:cubicBezTo>
                          <a:cubicBezTo>
                            <a:pt x="4175669" y="-129750"/>
                            <a:pt x="5319634" y="-136541"/>
                            <a:pt x="6536923" y="0"/>
                          </a:cubicBezTo>
                          <a:cubicBezTo>
                            <a:pt x="6757927" y="27600"/>
                            <a:pt x="6964982" y="207226"/>
                            <a:pt x="6946755" y="409832"/>
                          </a:cubicBezTo>
                          <a:cubicBezTo>
                            <a:pt x="6961058" y="657108"/>
                            <a:pt x="7023404" y="941700"/>
                            <a:pt x="6946755" y="1434382"/>
                          </a:cubicBezTo>
                          <a:lnTo>
                            <a:pt x="6946755" y="1434382"/>
                          </a:lnTo>
                          <a:cubicBezTo>
                            <a:pt x="6957195" y="1628136"/>
                            <a:pt x="6944500" y="1757854"/>
                            <a:pt x="6946755" y="2049118"/>
                          </a:cubicBezTo>
                          <a:lnTo>
                            <a:pt x="6946755" y="2049109"/>
                          </a:lnTo>
                          <a:cubicBezTo>
                            <a:pt x="6947283" y="2272479"/>
                            <a:pt x="6770267" y="2441802"/>
                            <a:pt x="6536923" y="2458941"/>
                          </a:cubicBezTo>
                          <a:cubicBezTo>
                            <a:pt x="4858760" y="2534629"/>
                            <a:pt x="4308567" y="2318056"/>
                            <a:pt x="2894481" y="2458941"/>
                          </a:cubicBezTo>
                          <a:cubicBezTo>
                            <a:pt x="2690983" y="2376742"/>
                            <a:pt x="1751625" y="2382060"/>
                            <a:pt x="1157793" y="2458941"/>
                          </a:cubicBezTo>
                          <a:lnTo>
                            <a:pt x="1157793" y="2458941"/>
                          </a:lnTo>
                          <a:cubicBezTo>
                            <a:pt x="872720" y="2410273"/>
                            <a:pt x="706330" y="2400561"/>
                            <a:pt x="409832" y="2458941"/>
                          </a:cubicBezTo>
                          <a:cubicBezTo>
                            <a:pt x="175212" y="2470082"/>
                            <a:pt x="-13016" y="2273797"/>
                            <a:pt x="0" y="2049109"/>
                          </a:cubicBezTo>
                          <a:lnTo>
                            <a:pt x="0" y="2049118"/>
                          </a:lnTo>
                          <a:cubicBezTo>
                            <a:pt x="-384756" y="1774075"/>
                            <a:pt x="-808577" y="1714949"/>
                            <a:pt x="-1252847" y="1542395"/>
                          </a:cubicBezTo>
                          <a:cubicBezTo>
                            <a:pt x="-744464" y="1582854"/>
                            <a:pt x="-531185" y="1375694"/>
                            <a:pt x="0" y="1434382"/>
                          </a:cubicBezTo>
                          <a:cubicBezTo>
                            <a:pt x="78620" y="1121434"/>
                            <a:pt x="17463" y="598619"/>
                            <a:pt x="0" y="409832"/>
                          </a:cubicBezTo>
                          <a:close/>
                        </a:path>
                        <a:path w="6946755" h="2458941" stroke="0" extrusionOk="0">
                          <a:moveTo>
                            <a:pt x="0" y="409832"/>
                          </a:moveTo>
                          <a:cubicBezTo>
                            <a:pt x="30828" y="187149"/>
                            <a:pt x="179887" y="-4844"/>
                            <a:pt x="409832" y="0"/>
                          </a:cubicBezTo>
                          <a:cubicBezTo>
                            <a:pt x="673240" y="13664"/>
                            <a:pt x="1031586" y="-34921"/>
                            <a:pt x="1157793" y="0"/>
                          </a:cubicBezTo>
                          <a:lnTo>
                            <a:pt x="1157793" y="0"/>
                          </a:lnTo>
                          <a:cubicBezTo>
                            <a:pt x="1681566" y="-125905"/>
                            <a:pt x="2232545" y="-78666"/>
                            <a:pt x="2894481" y="0"/>
                          </a:cubicBezTo>
                          <a:cubicBezTo>
                            <a:pt x="3471567" y="117495"/>
                            <a:pt x="5303321" y="-81622"/>
                            <a:pt x="6536923" y="0"/>
                          </a:cubicBezTo>
                          <a:cubicBezTo>
                            <a:pt x="6737272" y="-10463"/>
                            <a:pt x="6985508" y="192342"/>
                            <a:pt x="6946755" y="409832"/>
                          </a:cubicBezTo>
                          <a:cubicBezTo>
                            <a:pt x="6877215" y="598472"/>
                            <a:pt x="6882117" y="957835"/>
                            <a:pt x="6946755" y="1434382"/>
                          </a:cubicBezTo>
                          <a:lnTo>
                            <a:pt x="6946755" y="1434382"/>
                          </a:lnTo>
                          <a:cubicBezTo>
                            <a:pt x="6953080" y="1610889"/>
                            <a:pt x="6961817" y="1890766"/>
                            <a:pt x="6946755" y="2049118"/>
                          </a:cubicBezTo>
                          <a:lnTo>
                            <a:pt x="6946755" y="2049109"/>
                          </a:lnTo>
                          <a:cubicBezTo>
                            <a:pt x="6922754" y="2251868"/>
                            <a:pt x="6779967" y="2478233"/>
                            <a:pt x="6536923" y="2458941"/>
                          </a:cubicBezTo>
                          <a:cubicBezTo>
                            <a:pt x="5950140" y="2550629"/>
                            <a:pt x="3675169" y="2522049"/>
                            <a:pt x="2894481" y="2458941"/>
                          </a:cubicBezTo>
                          <a:cubicBezTo>
                            <a:pt x="2440002" y="2485372"/>
                            <a:pt x="1826117" y="2603852"/>
                            <a:pt x="1157793" y="2458941"/>
                          </a:cubicBezTo>
                          <a:lnTo>
                            <a:pt x="1157793" y="2458941"/>
                          </a:lnTo>
                          <a:cubicBezTo>
                            <a:pt x="797039" y="2414470"/>
                            <a:pt x="607796" y="2469823"/>
                            <a:pt x="409832" y="2458941"/>
                          </a:cubicBezTo>
                          <a:cubicBezTo>
                            <a:pt x="213872" y="2462821"/>
                            <a:pt x="846" y="2285694"/>
                            <a:pt x="0" y="2049109"/>
                          </a:cubicBezTo>
                          <a:lnTo>
                            <a:pt x="0" y="2049118"/>
                          </a:lnTo>
                          <a:cubicBezTo>
                            <a:pt x="-476186" y="1769788"/>
                            <a:pt x="-1095523" y="1719665"/>
                            <a:pt x="-1252847" y="1542395"/>
                          </a:cubicBezTo>
                          <a:cubicBezTo>
                            <a:pt x="-996957" y="1517466"/>
                            <a:pt x="-238082" y="1407396"/>
                            <a:pt x="0" y="1434382"/>
                          </a:cubicBezTo>
                          <a:cubicBezTo>
                            <a:pt x="46813" y="1146144"/>
                            <a:pt x="83255" y="793208"/>
                            <a:pt x="0" y="409832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 Placeholder 7">
              <a:extLst>
                <a:ext uri="{FF2B5EF4-FFF2-40B4-BE49-F238E27FC236}">
                  <a16:creationId xmlns:a16="http://schemas.microsoft.com/office/drawing/2014/main" id="{8BDB2823-620E-C67E-5C09-63441C344885}"/>
                </a:ext>
              </a:extLst>
            </p:cNvPr>
            <p:cNvSpPr txBox="1">
              <a:spLocks/>
            </p:cNvSpPr>
            <p:nvPr/>
          </p:nvSpPr>
          <p:spPr>
            <a:xfrm>
              <a:off x="-142527" y="2551381"/>
              <a:ext cx="6451052" cy="4474532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Chú An gửi 450 000 000 đồng vào ngân hàng với lãi suất 9% một năm. Tính số tiền lãi mà chú Năm nhận được sau một năm.</a:t>
              </a:r>
              <a:endPara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3477929-BE42-C0C3-40A7-E9E70C7A52BE}"/>
              </a:ext>
            </a:extLst>
          </p:cNvPr>
          <p:cNvSpPr txBox="1"/>
          <p:nvPr/>
        </p:nvSpPr>
        <p:spPr>
          <a:xfrm>
            <a:off x="3860800" y="3413760"/>
            <a:ext cx="7884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450 000 000 x 9 % = 40 500 000 (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61393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203200" y="381000"/>
            <a:ext cx="11887200" cy="60452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1" name="Picture 10" descr="A couple of kids sitting at desks&#10;&#10;Description automatically generated">
            <a:extLst>
              <a:ext uri="{FF2B5EF4-FFF2-40B4-BE49-F238E27FC236}">
                <a16:creationId xmlns:a16="http://schemas.microsoft.com/office/drawing/2014/main" id="{02CE305F-024A-43FF-D7DA-AA181BF49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3"/>
          <a:stretch/>
        </p:blipFill>
        <p:spPr>
          <a:xfrm>
            <a:off x="508000" y="3479800"/>
            <a:ext cx="5131373" cy="2584841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8860C81-F276-B3E6-6210-6C3C4E5DCBBB}"/>
              </a:ext>
            </a:extLst>
          </p:cNvPr>
          <p:cNvSpPr/>
          <p:nvPr/>
        </p:nvSpPr>
        <p:spPr>
          <a:xfrm>
            <a:off x="3302000" y="939800"/>
            <a:ext cx="6807200" cy="1871325"/>
          </a:xfrm>
          <a:prstGeom prst="wedgeRoundRectCallout">
            <a:avLst>
              <a:gd name="adj1" fmla="val -27549"/>
              <a:gd name="adj2" fmla="val 77981"/>
              <a:gd name="adj3" fmla="val 16667"/>
            </a:avLst>
          </a:prstGeom>
          <a:solidFill>
            <a:srgbClr val="E0F2F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lãi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lãi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tiễn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13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FD519B-B300-ACA5-0C31-D7AFDFAEE6A8}"/>
              </a:ext>
            </a:extLst>
          </p:cNvPr>
          <p:cNvSpPr/>
          <p:nvPr/>
        </p:nvSpPr>
        <p:spPr>
          <a:xfrm>
            <a:off x="5943600" y="3886200"/>
            <a:ext cx="5740400" cy="1625600"/>
          </a:xfrm>
          <a:prstGeom prst="roundRect">
            <a:avLst/>
          </a:prstGeom>
          <a:solidFill>
            <a:srgbClr val="F8D2E4"/>
          </a:solidFill>
          <a:ln>
            <a:solidFill>
              <a:srgbClr val="F8D2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933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tiền lãi = Tiền gửi (Tiền vay) x tỉ số phần trăm lãi suất</a:t>
            </a:r>
            <a:endParaRPr lang="en-US" sz="1867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549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1">
            <a:extLst>
              <a:ext uri="{FF2B5EF4-FFF2-40B4-BE49-F238E27FC236}">
                <a16:creationId xmlns:a16="http://schemas.microsoft.com/office/drawing/2014/main" id="{CCD814E6-CD68-8E5B-033C-0A60B3FEB1CE}"/>
              </a:ext>
            </a:extLst>
          </p:cNvPr>
          <p:cNvSpPr/>
          <p:nvPr/>
        </p:nvSpPr>
        <p:spPr>
          <a:xfrm>
            <a:off x="410548" y="1904609"/>
            <a:ext cx="11541968" cy="4421553"/>
          </a:xfrm>
          <a:custGeom>
            <a:avLst/>
            <a:gdLst>
              <a:gd name="connsiteX0" fmla="*/ 0 w 11541968"/>
              <a:gd name="connsiteY0" fmla="*/ 599253 h 4421553"/>
              <a:gd name="connsiteX1" fmla="*/ 599253 w 11541968"/>
              <a:gd name="connsiteY1" fmla="*/ 0 h 4421553"/>
              <a:gd name="connsiteX2" fmla="*/ 10942715 w 11541968"/>
              <a:gd name="connsiteY2" fmla="*/ 0 h 4421553"/>
              <a:gd name="connsiteX3" fmla="*/ 11541968 w 11541968"/>
              <a:gd name="connsiteY3" fmla="*/ 599253 h 4421553"/>
              <a:gd name="connsiteX4" fmla="*/ 11541968 w 11541968"/>
              <a:gd name="connsiteY4" fmla="*/ 3822300 h 4421553"/>
              <a:gd name="connsiteX5" fmla="*/ 10942715 w 11541968"/>
              <a:gd name="connsiteY5" fmla="*/ 4421553 h 4421553"/>
              <a:gd name="connsiteX6" fmla="*/ 599253 w 11541968"/>
              <a:gd name="connsiteY6" fmla="*/ 4421553 h 4421553"/>
              <a:gd name="connsiteX7" fmla="*/ 0 w 11541968"/>
              <a:gd name="connsiteY7" fmla="*/ 3822300 h 4421553"/>
              <a:gd name="connsiteX8" fmla="*/ 0 w 11541968"/>
              <a:gd name="connsiteY8" fmla="*/ 599253 h 442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968" h="4421553" fill="none" extrusionOk="0">
                <a:moveTo>
                  <a:pt x="0" y="599253"/>
                </a:moveTo>
                <a:cubicBezTo>
                  <a:pt x="1740" y="315385"/>
                  <a:pt x="294714" y="44339"/>
                  <a:pt x="599253" y="0"/>
                </a:cubicBezTo>
                <a:cubicBezTo>
                  <a:pt x="2592794" y="72427"/>
                  <a:pt x="7426792" y="61419"/>
                  <a:pt x="10942715" y="0"/>
                </a:cubicBezTo>
                <a:cubicBezTo>
                  <a:pt x="11266634" y="-48455"/>
                  <a:pt x="11487292" y="251757"/>
                  <a:pt x="11541968" y="599253"/>
                </a:cubicBezTo>
                <a:cubicBezTo>
                  <a:pt x="11642844" y="1011066"/>
                  <a:pt x="11434655" y="2412419"/>
                  <a:pt x="11541968" y="3822300"/>
                </a:cubicBezTo>
                <a:cubicBezTo>
                  <a:pt x="11543932" y="4143292"/>
                  <a:pt x="11255697" y="4401402"/>
                  <a:pt x="10942715" y="4421553"/>
                </a:cubicBezTo>
                <a:cubicBezTo>
                  <a:pt x="6122165" y="4451380"/>
                  <a:pt x="2004814" y="4342247"/>
                  <a:pt x="599253" y="4421553"/>
                </a:cubicBezTo>
                <a:cubicBezTo>
                  <a:pt x="330013" y="4414576"/>
                  <a:pt x="-32520" y="4159688"/>
                  <a:pt x="0" y="3822300"/>
                </a:cubicBezTo>
                <a:cubicBezTo>
                  <a:pt x="50037" y="2320250"/>
                  <a:pt x="770" y="1818915"/>
                  <a:pt x="0" y="599253"/>
                </a:cubicBezTo>
                <a:close/>
              </a:path>
              <a:path w="11541968" h="4421553" stroke="0" extrusionOk="0">
                <a:moveTo>
                  <a:pt x="0" y="599253"/>
                </a:moveTo>
                <a:cubicBezTo>
                  <a:pt x="32638" y="277191"/>
                  <a:pt x="282480" y="29555"/>
                  <a:pt x="599253" y="0"/>
                </a:cubicBezTo>
                <a:cubicBezTo>
                  <a:pt x="4266228" y="123000"/>
                  <a:pt x="6480235" y="-96860"/>
                  <a:pt x="10942715" y="0"/>
                </a:cubicBezTo>
                <a:cubicBezTo>
                  <a:pt x="11244616" y="-22145"/>
                  <a:pt x="11545721" y="260729"/>
                  <a:pt x="11541968" y="599253"/>
                </a:cubicBezTo>
                <a:cubicBezTo>
                  <a:pt x="11545141" y="2163788"/>
                  <a:pt x="11636235" y="2902557"/>
                  <a:pt x="11541968" y="3822300"/>
                </a:cubicBezTo>
                <a:cubicBezTo>
                  <a:pt x="11490393" y="4171943"/>
                  <a:pt x="11265288" y="4420181"/>
                  <a:pt x="10942715" y="4421553"/>
                </a:cubicBezTo>
                <a:cubicBezTo>
                  <a:pt x="7244165" y="4260846"/>
                  <a:pt x="2652638" y="4461220"/>
                  <a:pt x="599253" y="4421553"/>
                </a:cubicBezTo>
                <a:cubicBezTo>
                  <a:pt x="244033" y="4416653"/>
                  <a:pt x="-59273" y="4126406"/>
                  <a:pt x="0" y="3822300"/>
                </a:cubicBezTo>
                <a:cubicBezTo>
                  <a:pt x="32216" y="2225742"/>
                  <a:pt x="57206" y="1432606"/>
                  <a:pt x="0" y="599253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63500" cap="rnd" cmpd="thickThin">
            <a:solidFill>
              <a:srgbClr val="FFC000"/>
            </a:solidFill>
            <a:prstDash val="dash"/>
            <a:round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5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12">
            <a:extLst>
              <a:ext uri="{FF2B5EF4-FFF2-40B4-BE49-F238E27FC236}">
                <a16:creationId xmlns:a16="http://schemas.microsoft.com/office/drawing/2014/main" id="{8EBE4D49-C969-46F1-0110-E7E3C49AD8D8}"/>
              </a:ext>
            </a:extLst>
          </p:cNvPr>
          <p:cNvSpPr txBox="1"/>
          <p:nvPr/>
        </p:nvSpPr>
        <p:spPr>
          <a:xfrm>
            <a:off x="1420985" y="222060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id="{3272D9A1-2D29-203B-8A17-EB7CFC9EE3FF}"/>
              </a:ext>
            </a:extLst>
          </p:cNvPr>
          <p:cNvSpPr txBox="1"/>
          <p:nvPr/>
        </p:nvSpPr>
        <p:spPr>
          <a:xfrm>
            <a:off x="1420985" y="3231864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66AF72E9-591C-A9B0-976F-4DF154599B77}"/>
              </a:ext>
            </a:extLst>
          </p:cNvPr>
          <p:cNvSpPr txBox="1"/>
          <p:nvPr/>
        </p:nvSpPr>
        <p:spPr>
          <a:xfrm>
            <a:off x="1420985" y="4243128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sp>
        <p:nvSpPr>
          <p:cNvPr id="40" name="TextBox 18">
            <a:extLst>
              <a:ext uri="{FF2B5EF4-FFF2-40B4-BE49-F238E27FC236}">
                <a16:creationId xmlns:a16="http://schemas.microsoft.com/office/drawing/2014/main" id="{6FF8C19B-DB98-C2E9-D617-1A31B62FA7D1}"/>
              </a:ext>
            </a:extLst>
          </p:cNvPr>
          <p:cNvSpPr txBox="1"/>
          <p:nvPr/>
        </p:nvSpPr>
        <p:spPr>
          <a:xfrm>
            <a:off x="1420984" y="5254393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41" name="Picture 51">
            <a:extLst>
              <a:ext uri="{FF2B5EF4-FFF2-40B4-BE49-F238E27FC236}">
                <a16:creationId xmlns:a16="http://schemas.microsoft.com/office/drawing/2014/main" id="{29D9B416-A01B-70DE-3506-177E4ED97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37" y="2147947"/>
            <a:ext cx="513600" cy="9000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42" name="Picture 52">
            <a:extLst>
              <a:ext uri="{FF2B5EF4-FFF2-40B4-BE49-F238E27FC236}">
                <a16:creationId xmlns:a16="http://schemas.microsoft.com/office/drawing/2014/main" id="{40B9BD0A-2CB7-999B-4052-262E60225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37" y="3159211"/>
            <a:ext cx="513600" cy="9000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43" name="Picture 53">
            <a:extLst>
              <a:ext uri="{FF2B5EF4-FFF2-40B4-BE49-F238E27FC236}">
                <a16:creationId xmlns:a16="http://schemas.microsoft.com/office/drawing/2014/main" id="{93DD7356-FB25-3255-065C-4AC811FC5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37" y="4170475"/>
            <a:ext cx="513600" cy="9000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44" name="Picture 54">
            <a:extLst>
              <a:ext uri="{FF2B5EF4-FFF2-40B4-BE49-F238E27FC236}">
                <a16:creationId xmlns:a16="http://schemas.microsoft.com/office/drawing/2014/main" id="{1713747A-DA54-5CE3-3E5C-D501D1236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37" y="5181740"/>
            <a:ext cx="513600" cy="9000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AF4326BF-826B-5080-F668-0591DBBE7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803" y="127126"/>
            <a:ext cx="6102625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80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  <p:bldP spid="38" grpId="0" uiExpand="1" build="p"/>
      <p:bldP spid="39" grpId="0" uiExpand="1" build="p"/>
      <p:bldP spid="4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513401CB-299A-3118-86CD-095D072B9DBA}"/>
              </a:ext>
            </a:extLst>
          </p:cNvPr>
          <p:cNvSpPr/>
          <p:nvPr/>
        </p:nvSpPr>
        <p:spPr>
          <a:xfrm>
            <a:off x="3305908" y="1420839"/>
            <a:ext cx="5950634" cy="2883877"/>
          </a:xfrm>
          <a:prstGeom prst="rect">
            <a:avLst/>
          </a:prstGeom>
          <a:solidFill>
            <a:srgbClr val="FFFA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948CF36C-A42F-A4D1-2FEA-D9BA89D2AB67}"/>
              </a:ext>
            </a:extLst>
          </p:cNvPr>
          <p:cNvCxnSpPr>
            <a:cxnSpLocks/>
          </p:cNvCxnSpPr>
          <p:nvPr/>
        </p:nvCxnSpPr>
        <p:spPr>
          <a:xfrm>
            <a:off x="6067864" y="1153551"/>
            <a:ext cx="0" cy="4107767"/>
          </a:xfrm>
          <a:prstGeom prst="line">
            <a:avLst/>
          </a:prstGeom>
          <a:ln w="57150">
            <a:solidFill>
              <a:srgbClr val="C0BA97">
                <a:alpha val="7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3">
            <a:extLst>
              <a:ext uri="{FF2B5EF4-FFF2-40B4-BE49-F238E27FC236}">
                <a16:creationId xmlns:a16="http://schemas.microsoft.com/office/drawing/2014/main" id="{8C0CE31D-E4F0-FAFA-DE13-81A8C8040020}"/>
              </a:ext>
            </a:extLst>
          </p:cNvPr>
          <p:cNvGrpSpPr/>
          <p:nvPr/>
        </p:nvGrpSpPr>
        <p:grpSpPr>
          <a:xfrm>
            <a:off x="1925744" y="1526961"/>
            <a:ext cx="8284240" cy="2671632"/>
            <a:chOff x="3920561" y="8204395"/>
            <a:chExt cx="9623851" cy="2671632"/>
          </a:xfrm>
        </p:grpSpPr>
        <p:sp>
          <p:nvSpPr>
            <p:cNvPr id="3" name="TextBox 24">
              <a:extLst>
                <a:ext uri="{FF2B5EF4-FFF2-40B4-BE49-F238E27FC236}">
                  <a16:creationId xmlns:a16="http://schemas.microsoft.com/office/drawing/2014/main" id="{96D6D1D5-2EC3-043F-ADFC-E1B0214CE074}"/>
                </a:ext>
              </a:extLst>
            </p:cNvPr>
            <p:cNvSpPr txBox="1"/>
            <p:nvPr/>
          </p:nvSpPr>
          <p:spPr>
            <a:xfrm>
              <a:off x="4149463" y="8204395"/>
              <a:ext cx="9166049" cy="2652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 w="3302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TẠM BIỆT VÀ HẸN GẶP LẠI</a:t>
              </a:r>
            </a:p>
          </p:txBody>
        </p:sp>
        <p:sp>
          <p:nvSpPr>
            <p:cNvPr id="5" name="TextBox 29">
              <a:extLst>
                <a:ext uri="{FF2B5EF4-FFF2-40B4-BE49-F238E27FC236}">
                  <a16:creationId xmlns:a16="http://schemas.microsoft.com/office/drawing/2014/main" id="{DF2C0CF6-60E9-4CE9-4F9D-C21837B363C7}"/>
                </a:ext>
              </a:extLst>
            </p:cNvPr>
            <p:cNvSpPr txBox="1"/>
            <p:nvPr/>
          </p:nvSpPr>
          <p:spPr>
            <a:xfrm>
              <a:off x="3920561" y="8223762"/>
              <a:ext cx="9623851" cy="2652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T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Ạ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M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B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I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Ệ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T 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V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À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H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Ẹ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N 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G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Ặ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P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L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Ạ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3131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29FE34-F568-F6F0-11A8-A6C76D8C8603}"/>
              </a:ext>
            </a:extLst>
          </p:cNvPr>
          <p:cNvSpPr/>
          <p:nvPr/>
        </p:nvSpPr>
        <p:spPr>
          <a:xfrm>
            <a:off x="2611120" y="731520"/>
            <a:ext cx="6116320" cy="2255520"/>
          </a:xfrm>
          <a:prstGeom prst="rect">
            <a:avLst/>
          </a:prstGeom>
          <a:solidFill>
            <a:srgbClr val="50783A"/>
          </a:solidFill>
          <a:ln>
            <a:solidFill>
              <a:srgbClr val="5078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0446B-561A-7389-778B-ABC1044C2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282" y="539404"/>
            <a:ext cx="7523116" cy="2121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58F21A-8DD8-121D-335C-E0AEE236D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036" y="2308314"/>
            <a:ext cx="174360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36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AD6333-B04B-2172-C136-DFC0DD8F2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754" y="818670"/>
            <a:ext cx="8059611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506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E59900-9A0C-9147-DEF7-18A82EEBB6B8}"/>
              </a:ext>
            </a:extLst>
          </p:cNvPr>
          <p:cNvSpPr txBox="1"/>
          <p:nvPr/>
        </p:nvSpPr>
        <p:spPr>
          <a:xfrm>
            <a:off x="1472316" y="280891"/>
            <a:ext cx="11198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tỉ số phần trăm của hai số: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356CDF9-2103-4B9B-04B7-1C87C06F5910}"/>
              </a:ext>
            </a:extLst>
          </p:cNvPr>
          <p:cNvSpPr/>
          <p:nvPr/>
        </p:nvSpPr>
        <p:spPr>
          <a:xfrm>
            <a:off x="802640" y="365760"/>
            <a:ext cx="589280" cy="55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48D37-D8A6-D800-5F0B-E11CE63A3C54}"/>
              </a:ext>
            </a:extLst>
          </p:cNvPr>
          <p:cNvSpPr txBox="1"/>
          <p:nvPr/>
        </p:nvSpPr>
        <p:spPr>
          <a:xfrm>
            <a:off x="802640" y="1168400"/>
            <a:ext cx="9865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Cambria" panose="02040503050406030204" pitchFamily="18" charset="0"/>
                <a:ea typeface="Cambria" panose="02040503050406030204" pitchFamily="18" charset="0"/>
              </a:rPr>
              <a:t>a) 49 và 70                                    b) 37,8 và 45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625ADA-13EB-DBAA-8AC7-80EA6634CA72}"/>
              </a:ext>
            </a:extLst>
          </p:cNvPr>
          <p:cNvSpPr txBox="1"/>
          <p:nvPr/>
        </p:nvSpPr>
        <p:spPr>
          <a:xfrm>
            <a:off x="325120" y="2712720"/>
            <a:ext cx="1186688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49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70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49 : 70 = 0,7 = 70%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37,8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37,8 : 45 = 0,84 = 84%</a:t>
            </a:r>
          </a:p>
        </p:txBody>
      </p:sp>
    </p:spTree>
    <p:extLst>
      <p:ext uri="{BB962C8B-B14F-4D97-AF65-F5344CB8AC3E}">
        <p14:creationId xmlns:p14="http://schemas.microsoft.com/office/powerpoint/2010/main" val="3493945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E59900-9A0C-9147-DEF7-18A82EEBB6B8}"/>
              </a:ext>
            </a:extLst>
          </p:cNvPr>
          <p:cNvSpPr txBox="1"/>
          <p:nvPr/>
        </p:nvSpPr>
        <p:spPr>
          <a:xfrm>
            <a:off x="1472316" y="280891"/>
            <a:ext cx="11198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356CDF9-2103-4B9B-04B7-1C87C06F5910}"/>
              </a:ext>
            </a:extLst>
          </p:cNvPr>
          <p:cNvSpPr/>
          <p:nvPr/>
        </p:nvSpPr>
        <p:spPr>
          <a:xfrm>
            <a:off x="802640" y="365760"/>
            <a:ext cx="589280" cy="55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D2EB84-C38B-EBEB-5E02-9517C2685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179659"/>
              </p:ext>
            </p:extLst>
          </p:nvPr>
        </p:nvGraphicFramePr>
        <p:xfrm>
          <a:off x="645160" y="1308894"/>
          <a:ext cx="3225800" cy="579120"/>
        </p:xfrm>
        <a:graphic>
          <a:graphicData uri="http://schemas.openxmlformats.org/drawingml/2006/table">
            <a:tbl>
              <a:tblPr/>
              <a:tblGrid>
                <a:gridCol w="3225800">
                  <a:extLst>
                    <a:ext uri="{9D8B030D-6E8A-4147-A177-3AD203B41FA5}">
                      <a16:colId xmlns:a16="http://schemas.microsoft.com/office/drawing/2014/main" val="1272105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10% </a:t>
                      </a:r>
                      <a:r>
                        <a:rPr lang="fr-FR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fr-FR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60 là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4656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01C2F35-B522-1CBB-19BF-E6B686C18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025175"/>
              </p:ext>
            </p:extLst>
          </p:nvPr>
        </p:nvGraphicFramePr>
        <p:xfrm>
          <a:off x="675640" y="2710974"/>
          <a:ext cx="3225800" cy="579120"/>
        </p:xfrm>
        <a:graphic>
          <a:graphicData uri="http://schemas.openxmlformats.org/drawingml/2006/table">
            <a:tbl>
              <a:tblPr/>
              <a:tblGrid>
                <a:gridCol w="3225800">
                  <a:extLst>
                    <a:ext uri="{9D8B030D-6E8A-4147-A177-3AD203B41FA5}">
                      <a16:colId xmlns:a16="http://schemas.microsoft.com/office/drawing/2014/main" val="1272105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c) 2% </a:t>
                      </a:r>
                      <a:r>
                        <a:rPr lang="fr-FR" sz="3200" b="0" i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của</a:t>
                      </a:r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250 là</a:t>
                      </a:r>
                      <a:endParaRPr lang="fr-FR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4656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4516D37-9B19-EF2B-093E-5F5944ADD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070891"/>
              </p:ext>
            </p:extLst>
          </p:nvPr>
        </p:nvGraphicFramePr>
        <p:xfrm>
          <a:off x="6527800" y="1288574"/>
          <a:ext cx="3225800" cy="579120"/>
        </p:xfrm>
        <a:graphic>
          <a:graphicData uri="http://schemas.openxmlformats.org/drawingml/2006/table">
            <a:tbl>
              <a:tblPr/>
              <a:tblGrid>
                <a:gridCol w="3225800">
                  <a:extLst>
                    <a:ext uri="{9D8B030D-6E8A-4147-A177-3AD203B41FA5}">
                      <a16:colId xmlns:a16="http://schemas.microsoft.com/office/drawing/2014/main" val="1272105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b) 50% </a:t>
                      </a:r>
                      <a:r>
                        <a:rPr lang="fr-FR" sz="3200" b="0" i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của</a:t>
                      </a:r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36 là</a:t>
                      </a:r>
                      <a:endParaRPr lang="fr-FR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4656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D404B4C-EAD0-B79B-C82C-1765767F7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827263"/>
              </p:ext>
            </p:extLst>
          </p:nvPr>
        </p:nvGraphicFramePr>
        <p:xfrm>
          <a:off x="6568440" y="2619534"/>
          <a:ext cx="3947160" cy="579120"/>
        </p:xfrm>
        <a:graphic>
          <a:graphicData uri="http://schemas.openxmlformats.org/drawingml/2006/table">
            <a:tbl>
              <a:tblPr/>
              <a:tblGrid>
                <a:gridCol w="3947160">
                  <a:extLst>
                    <a:ext uri="{9D8B030D-6E8A-4147-A177-3AD203B41FA5}">
                      <a16:colId xmlns:a16="http://schemas.microsoft.com/office/drawing/2014/main" val="1272105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d) 11% </a:t>
                      </a:r>
                      <a:r>
                        <a:rPr lang="fr-FR" sz="3200" b="0" i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của</a:t>
                      </a:r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200 là</a:t>
                      </a:r>
                      <a:endParaRPr lang="fr-FR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46560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BE63F55-960F-6575-5687-5BBA7B5BA670}"/>
              </a:ext>
            </a:extLst>
          </p:cNvPr>
          <p:cNvSpPr/>
          <p:nvPr/>
        </p:nvSpPr>
        <p:spPr>
          <a:xfrm>
            <a:off x="3749040" y="136144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EF4B20-9FD8-F319-1256-9F44839C144C}"/>
              </a:ext>
            </a:extLst>
          </p:cNvPr>
          <p:cNvSpPr/>
          <p:nvPr/>
        </p:nvSpPr>
        <p:spPr>
          <a:xfrm>
            <a:off x="3749040" y="272288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B82AC2-8962-5F3B-7956-9078835371BE}"/>
              </a:ext>
            </a:extLst>
          </p:cNvPr>
          <p:cNvSpPr/>
          <p:nvPr/>
        </p:nvSpPr>
        <p:spPr>
          <a:xfrm>
            <a:off x="9641840" y="128016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37B60B-BFF1-850C-8F00-A0F8033B7E09}"/>
              </a:ext>
            </a:extLst>
          </p:cNvPr>
          <p:cNvSpPr/>
          <p:nvPr/>
        </p:nvSpPr>
        <p:spPr>
          <a:xfrm>
            <a:off x="9895840" y="266192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4DF5D7-D095-1B62-734D-EFAB409C144E}"/>
              </a:ext>
            </a:extLst>
          </p:cNvPr>
          <p:cNvSpPr/>
          <p:nvPr/>
        </p:nvSpPr>
        <p:spPr>
          <a:xfrm>
            <a:off x="3749040" y="136144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8345A0-061D-3AED-BABB-AF5B3FF8E82A}"/>
              </a:ext>
            </a:extLst>
          </p:cNvPr>
          <p:cNvSpPr/>
          <p:nvPr/>
        </p:nvSpPr>
        <p:spPr>
          <a:xfrm>
            <a:off x="9631680" y="1290320"/>
            <a:ext cx="83312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F16864-BB50-8534-B86E-53991F15C8DD}"/>
              </a:ext>
            </a:extLst>
          </p:cNvPr>
          <p:cNvSpPr/>
          <p:nvPr/>
        </p:nvSpPr>
        <p:spPr>
          <a:xfrm>
            <a:off x="3749040" y="2722880"/>
            <a:ext cx="65024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601CA0-9B80-5CE3-E275-591AD773DA58}"/>
              </a:ext>
            </a:extLst>
          </p:cNvPr>
          <p:cNvSpPr/>
          <p:nvPr/>
        </p:nvSpPr>
        <p:spPr>
          <a:xfrm>
            <a:off x="9834880" y="2661920"/>
            <a:ext cx="83312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8591030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E59900-9A0C-9147-DEF7-18A82EEBB6B8}"/>
              </a:ext>
            </a:extLst>
          </p:cNvPr>
          <p:cNvSpPr txBox="1"/>
          <p:nvPr/>
        </p:nvSpPr>
        <p:spPr>
          <a:xfrm>
            <a:off x="1431676" y="118331"/>
            <a:ext cx="98865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thu hoạch táo, người ta lấy ra một thùng táo 30 kg thì thấy có 1,5 kg táo bị sâu.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Hỏi tỉ lệ táo bị sâu là bao nhiêu phần trăm?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Với tỉ lệ táo bị sâu đó, nếu lấy ra thùng táo nặng 80 kg thì có bao nhiêu ki-lô-gam táo không bị sâu?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356CDF9-2103-4B9B-04B7-1C87C06F5910}"/>
              </a:ext>
            </a:extLst>
          </p:cNvPr>
          <p:cNvSpPr/>
          <p:nvPr/>
        </p:nvSpPr>
        <p:spPr>
          <a:xfrm>
            <a:off x="802640" y="365760"/>
            <a:ext cx="589280" cy="55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97D499-842F-A83F-53F1-3FB747F41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749" y="3007360"/>
            <a:ext cx="4249183" cy="25669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6BA7DC-386C-826F-9555-DFEC599AB9B5}"/>
              </a:ext>
            </a:extLst>
          </p:cNvPr>
          <p:cNvSpPr txBox="1"/>
          <p:nvPr/>
        </p:nvSpPr>
        <p:spPr>
          <a:xfrm>
            <a:off x="528320" y="2976880"/>
            <a:ext cx="726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2400" b="1" dirty="0">
                <a:latin typeface="Cambria" panose="02040503050406030204" pitchFamily="18" charset="0"/>
                <a:ea typeface="Cambria" panose="02040503050406030204" pitchFamily="18" charset="0"/>
              </a:rPr>
              <a:t>Bài g</a:t>
            </a:r>
            <a:r>
              <a:rPr lang="nl-NL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iải: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Tỉ lệ phần trăm táo bị sâu là: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1,5 : 30 = 0,05 = 5%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Nếu lấy ra thùng táo nặng 80 kg thì số ki-lô-gam táo bị sâu là: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 </a:t>
            </a:r>
            <a:r>
              <a:rPr lang="nl-NL" sz="2400" b="1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nl-NL" sz="2400" b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100 x 5 </a:t>
            </a:r>
            <a:r>
              <a:rPr lang="nl-NL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 (kg)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ki-lô-gam táo không bị sâu là: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 – 4 = 76 (kg)</a:t>
            </a: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a) 5%</a:t>
            </a: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b) 76 kg.</a:t>
            </a:r>
          </a:p>
        </p:txBody>
      </p:sp>
    </p:spTree>
    <p:extLst>
      <p:ext uri="{BB962C8B-B14F-4D97-AF65-F5344CB8AC3E}">
        <p14:creationId xmlns:p14="http://schemas.microsoft.com/office/powerpoint/2010/main" val="13750497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3BE59900-9A0C-9147-DEF7-18A82EEBB6B8}"/>
                  </a:ext>
                </a:extLst>
              </p:cNvPr>
              <p:cNvSpPr txBox="1"/>
              <p:nvPr/>
            </p:nvSpPr>
            <p:spPr>
              <a:xfrm>
                <a:off x="1076960" y="118331"/>
                <a:ext cx="10241280" cy="2309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vi-VN" sz="32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Mẹ cho Mai và Mi một số kẹo. Mai nói rằng: “Tỉ số của số kẹo em có và số kẹo chị có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.”. Mi trả lời: “Em chưa biết tỉ số là gì, em chỉ biết rằng số kẹo của em hơn của chị đúng 6 cái thôi!”. Tính số kẹo của mỗi người.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3BE59900-9A0C-9147-DEF7-18A82EEBB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960" y="118331"/>
                <a:ext cx="10241280" cy="2309671"/>
              </a:xfrm>
              <a:prstGeom prst="rect">
                <a:avLst/>
              </a:prstGeom>
              <a:blipFill>
                <a:blip r:embed="rId3"/>
                <a:stretch>
                  <a:fillRect l="-1548" t="-3430" r="-2321" b="-6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8356CDF9-2103-4B9B-04B7-1C87C06F5910}"/>
              </a:ext>
            </a:extLst>
          </p:cNvPr>
          <p:cNvSpPr/>
          <p:nvPr/>
        </p:nvSpPr>
        <p:spPr>
          <a:xfrm>
            <a:off x="467360" y="223520"/>
            <a:ext cx="589280" cy="55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A1CEA-222F-D033-27F5-9F50D1F86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240" y="2335086"/>
            <a:ext cx="3332480" cy="33637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6BA7DC-386C-826F-9555-DFEC599AB9B5}"/>
              </a:ext>
            </a:extLst>
          </p:cNvPr>
          <p:cNvSpPr txBox="1"/>
          <p:nvPr/>
        </p:nvSpPr>
        <p:spPr>
          <a:xfrm>
            <a:off x="528320" y="2976880"/>
            <a:ext cx="726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sơ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 descr="Toán lớp 5 Kết nối tri thức Bài 44: Luyện tập chung (trang 28) | Giải Toán lớp 5">
            <a:extLst>
              <a:ext uri="{FF2B5EF4-FFF2-40B4-BE49-F238E27FC236}">
                <a16:creationId xmlns:a16="http://schemas.microsoft.com/office/drawing/2014/main" id="{5119A405-145F-1BAE-1015-7151A89C86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54" y="3834764"/>
            <a:ext cx="6130925" cy="2695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159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BA7DC-386C-826F-9555-DFEC599AB9B5}"/>
              </a:ext>
            </a:extLst>
          </p:cNvPr>
          <p:cNvSpPr txBox="1"/>
          <p:nvPr/>
        </p:nvSpPr>
        <p:spPr>
          <a:xfrm>
            <a:off x="2275840" y="548640"/>
            <a:ext cx="726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 giải: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lvl="0" algn="ctr"/>
            <a:r>
              <a:rPr lang="nl-NL" sz="3200" b="1" dirty="0">
                <a:latin typeface="Cambria" panose="02040503050406030204" pitchFamily="18" charset="0"/>
                <a:ea typeface="Cambria" panose="02040503050406030204" pitchFamily="18" charset="0"/>
              </a:rPr>
              <a:t>Hiệu số phần bằng nhau là:</a:t>
            </a:r>
          </a:p>
          <a:p>
            <a:pPr marL="30480" marR="30480" lvl="0" algn="ctr"/>
            <a:r>
              <a:rPr lang="nl-NL" sz="3200" b="1" dirty="0">
                <a:latin typeface="Cambria" panose="02040503050406030204" pitchFamily="18" charset="0"/>
                <a:ea typeface="Cambria" panose="02040503050406030204" pitchFamily="18" charset="0"/>
              </a:rPr>
              <a:t>5 – 2 = 3 (phần)</a:t>
            </a:r>
          </a:p>
          <a:p>
            <a:pPr marL="30480" marR="30480" lvl="0" algn="ctr"/>
            <a:r>
              <a:rPr lang="nl-NL" sz="3200" b="1" dirty="0">
                <a:latin typeface="Cambria" panose="02040503050406030204" pitchFamily="18" charset="0"/>
                <a:ea typeface="Cambria" panose="02040503050406030204" pitchFamily="18" charset="0"/>
              </a:rPr>
              <a:t>Số kẹo của Mi là:</a:t>
            </a:r>
          </a:p>
          <a:p>
            <a:pPr marL="30480" marR="30480" lvl="0" algn="ctr"/>
            <a:r>
              <a:rPr lang="nl-NL" sz="3200" b="1" dirty="0">
                <a:latin typeface="Cambria" panose="02040503050406030204" pitchFamily="18" charset="0"/>
                <a:ea typeface="Cambria" panose="02040503050406030204" pitchFamily="18" charset="0"/>
              </a:rPr>
              <a:t>6 : 3 × 5 = 10 (cái)</a:t>
            </a:r>
          </a:p>
          <a:p>
            <a:pPr marL="30480" marR="30480" lvl="0" algn="ctr"/>
            <a:r>
              <a:rPr lang="nl-NL" sz="3200" b="1" dirty="0">
                <a:latin typeface="Cambria" panose="02040503050406030204" pitchFamily="18" charset="0"/>
                <a:ea typeface="Cambria" panose="02040503050406030204" pitchFamily="18" charset="0"/>
              </a:rPr>
              <a:t>Số kẹo của Mai là:</a:t>
            </a:r>
          </a:p>
          <a:p>
            <a:pPr marL="30480" marR="30480" lvl="0" algn="ctr"/>
            <a:r>
              <a:rPr lang="nl-NL" sz="3200" b="1" dirty="0">
                <a:latin typeface="Cambria" panose="02040503050406030204" pitchFamily="18" charset="0"/>
                <a:ea typeface="Cambria" panose="02040503050406030204" pitchFamily="18" charset="0"/>
              </a:rPr>
              <a:t>10 – 6 = 4 (cái)</a:t>
            </a:r>
          </a:p>
          <a:p>
            <a:pPr marL="30480" marR="30480" lvl="0" algn="ctr"/>
            <a:r>
              <a:rPr lang="nl-NL" sz="3200" b="1" dirty="0">
                <a:latin typeface="Cambria" panose="02040503050406030204" pitchFamily="18" charset="0"/>
                <a:ea typeface="Cambria" panose="02040503050406030204" pitchFamily="18" charset="0"/>
              </a:rPr>
              <a:t>Đáp số: Mi: 10 cái kẹo;</a:t>
            </a:r>
          </a:p>
          <a:p>
            <a:pPr marL="30480" marR="30480" lvl="0" algn="ctr"/>
            <a:r>
              <a:rPr lang="nl-NL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Mai: 4 cái kẹo.</a:t>
            </a:r>
          </a:p>
        </p:txBody>
      </p:sp>
    </p:spTree>
    <p:extLst>
      <p:ext uri="{BB962C8B-B14F-4D97-AF65-F5344CB8AC3E}">
        <p14:creationId xmlns:p14="http://schemas.microsoft.com/office/powerpoint/2010/main" val="10609561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751F2F-8846-58A6-E909-0C9922866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282" y="859310"/>
            <a:ext cx="7523116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524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474fc8-c587-4375-aa46-28eda414bf2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142D96DF8BD4187C0BD8915B76B44" ma:contentTypeVersion="12" ma:contentTypeDescription="Create a new document." ma:contentTypeScope="" ma:versionID="ad718c3057d2a3af094f6f82cfc1da09">
  <xsd:schema xmlns:xsd="http://www.w3.org/2001/XMLSchema" xmlns:xs="http://www.w3.org/2001/XMLSchema" xmlns:p="http://schemas.microsoft.com/office/2006/metadata/properties" xmlns:ns3="ef9fbb00-3a11-451f-a0e3-723ec126c7ed" xmlns:ns4="e3474fc8-c587-4375-aa46-28eda414bf22" targetNamespace="http://schemas.microsoft.com/office/2006/metadata/properties" ma:root="true" ma:fieldsID="4aa590b769be117cbe16d79f742626f9" ns3:_="" ns4:_="">
    <xsd:import namespace="ef9fbb00-3a11-451f-a0e3-723ec126c7ed"/>
    <xsd:import namespace="e3474fc8-c587-4375-aa46-28eda414bf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AutoTag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fbb00-3a11-451f-a0e3-723ec126c7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74fc8-c587-4375-aa46-28eda414bf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758201-CBF6-4D1B-A00C-A2253A0D4E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E54252-6E50-4E32-9423-FEDA6C931BF4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  <ds:schemaRef ds:uri="e3474fc8-c587-4375-aa46-28eda414bf22"/>
    <ds:schemaRef ds:uri="http://schemas.microsoft.com/office/2006/documentManagement/types"/>
    <ds:schemaRef ds:uri="http://www.w3.org/XML/1998/namespace"/>
    <ds:schemaRef ds:uri="ef9fbb00-3a11-451f-a0e3-723ec126c7ed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5A8A0E2-C5E5-4487-9E15-D66C30CC1E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fbb00-3a11-451f-a0e3-723ec126c7ed"/>
    <ds:schemaRef ds:uri="e3474fc8-c587-4375-aa46-28eda414bf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1012</TotalTime>
  <Words>502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Cambria Math</vt:lpstr>
      <vt:lpstr>SVN-Gretoon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Administrator</cp:lastModifiedBy>
  <cp:revision>29</cp:revision>
  <dcterms:created xsi:type="dcterms:W3CDTF">2023-08-22T16:04:11Z</dcterms:created>
  <dcterms:modified xsi:type="dcterms:W3CDTF">2025-02-18T14:52:08Z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0x01010087B142D96DF8BD4187C0BD8915B76B44</vt:lpwstr>
  </property>
</Properties>
</file>