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8" r:id="rId3"/>
    <p:sldId id="272" r:id="rId4"/>
    <p:sldId id="269" r:id="rId5"/>
    <p:sldId id="277" r:id="rId6"/>
    <p:sldId id="280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</p:embeddedFont>
    <p:embeddedFont>
      <p:font typeface="Paytone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167</Words>
  <Application>Microsoft Office PowerPoint</Application>
  <PresentationFormat>Custom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Calibri</vt:lpstr>
      <vt:lpstr>Paytone One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Latitude 5300</cp:lastModifiedBy>
  <cp:revision>32</cp:revision>
  <dcterms:modified xsi:type="dcterms:W3CDTF">2025-02-16T09:00:51Z</dcterms:modified>
</cp:coreProperties>
</file>