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83" r:id="rId2"/>
    <p:sldId id="3154" r:id="rId3"/>
    <p:sldId id="3158" r:id="rId4"/>
    <p:sldId id="258" r:id="rId5"/>
    <p:sldId id="3157" r:id="rId6"/>
    <p:sldId id="2987" r:id="rId7"/>
    <p:sldId id="2980" r:id="rId8"/>
    <p:sldId id="2984" r:id="rId9"/>
    <p:sldId id="2982" r:id="rId10"/>
    <p:sldId id="2992" r:id="rId11"/>
    <p:sldId id="2985" r:id="rId12"/>
    <p:sldId id="2988" r:id="rId13"/>
    <p:sldId id="3160" r:id="rId14"/>
    <p:sldId id="298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titude 5300" initials="L5" lastIdx="1" clrIdx="0">
    <p:extLst>
      <p:ext uri="{19B8F6BF-5375-455C-9EA6-DF929625EA0E}">
        <p15:presenceInfo xmlns:p15="http://schemas.microsoft.com/office/powerpoint/2012/main" userId="Latitude 530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C69"/>
    <a:srgbClr val="5A3049"/>
    <a:srgbClr val="5B2F56"/>
    <a:srgbClr val="FF6600"/>
    <a:srgbClr val="0998D7"/>
    <a:srgbClr val="FF3399"/>
    <a:srgbClr val="FFFFFF"/>
    <a:srgbClr val="0000FF"/>
    <a:srgbClr val="3DC3EC"/>
    <a:srgbClr val="F3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0" autoAdjust="0"/>
    <p:restoredTop sz="95262" autoAdjust="0"/>
  </p:normalViewPr>
  <p:slideViewPr>
    <p:cSldViewPr snapToGrid="0">
      <p:cViewPr varScale="1">
        <p:scale>
          <a:sx n="63" d="100"/>
          <a:sy n="63" d="100"/>
        </p:scale>
        <p:origin x="660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4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1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5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6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9A7F051-55E6-45B2-AF0C-5B8B4BC177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" y="708606"/>
            <a:ext cx="9624101" cy="155614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7804993" cy="1940925"/>
            <a:chOff x="1114157" y="1433245"/>
            <a:chExt cx="7804993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50" y="1832766"/>
              <a:ext cx="6441440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6456" y="1759777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54121" y="2044054"/>
              <a:ext cx="1314978" cy="98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819190" y="1919188"/>
              <a:ext cx="6099960" cy="75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CHỈNH SỬA VĂN BẢN</a:t>
              </a:r>
              <a:r>
                <a:rPr lang="en-US" sz="3200" b="1" dirty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 (</a:t>
              </a:r>
              <a:r>
                <a:rPr lang="en-US" sz="3200" b="1" dirty="0" err="1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 2)</a:t>
              </a:r>
              <a:endParaRPr lang="vi-VN" sz="3200" b="1" dirty="0">
                <a:solidFill>
                  <a:srgbClr val="F93265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0C149F6-90C2-4F44-B851-F885A218622A}"/>
              </a:ext>
            </a:extLst>
          </p:cNvPr>
          <p:cNvSpPr/>
          <p:nvPr/>
        </p:nvSpPr>
        <p:spPr>
          <a:xfrm>
            <a:off x="1794095" y="917694"/>
            <a:ext cx="7133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66AE2F-7EE4-4BFD-AE38-470A3FB1BCB4}"/>
              </a:ext>
            </a:extLst>
          </p:cNvPr>
          <p:cNvSpPr/>
          <p:nvPr/>
        </p:nvSpPr>
        <p:spPr>
          <a:xfrm>
            <a:off x="353209" y="611842"/>
            <a:ext cx="7889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c) Chèn hình ảnh phù hợp vào văn bản và lưu tệp với tên mới là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Bai2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con trỏ soạn thảo vào vị trí cuối dòng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(Theo Trần Đăng Khoa)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nhấn phím Enter..</a:t>
            </a:r>
            <a:endParaRPr lang="pt-BR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D95E9-F38D-46C0-9EC5-78FA0BDC1E29}"/>
              </a:ext>
            </a:extLst>
          </p:cNvPr>
          <p:cNvSpPr/>
          <p:nvPr/>
        </p:nvSpPr>
        <p:spPr>
          <a:xfrm>
            <a:off x="353209" y="2201741"/>
            <a:ext cx="5234169" cy="122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Chọn nút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Picture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trong dải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Insert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Cửa sổ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InsertPicture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mở ra.Thực hiện thao tác sau để chèn ảnh minh hoạ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3F578-0B0C-4621-A280-84ABC9D0E3A5}"/>
              </a:ext>
            </a:extLst>
          </p:cNvPr>
          <p:cNvSpPr/>
          <p:nvPr/>
        </p:nvSpPr>
        <p:spPr>
          <a:xfrm>
            <a:off x="353208" y="3628085"/>
            <a:ext cx="5234169" cy="161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Kết quả văn bản được minh hoạ như Hình 49.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Chọn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Save As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trong bảng chọn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File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Cửa sổ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Save As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hiện, em thực hiện các thao tác sau để lưu với tên mới là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Bai2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A4EAC-B929-4849-A99C-1AB3997E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257" y="1810831"/>
            <a:ext cx="4021299" cy="3236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DF427-C605-4C55-B245-D8BB60DAC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556" y="1001346"/>
            <a:ext cx="2295079" cy="5253478"/>
          </a:xfrm>
          <a:prstGeom prst="rect">
            <a:avLst/>
          </a:prstGeom>
        </p:spPr>
      </p:pic>
      <p:pic>
        <p:nvPicPr>
          <p:cNvPr id="7" name="5_E♭_minor__bpm_115">
            <a:hlinkClick r:id="" action="ppaction://media"/>
            <a:extLst>
              <a:ext uri="{FF2B5EF4-FFF2-40B4-BE49-F238E27FC236}">
                <a16:creationId xmlns:a16="http://schemas.microsoft.com/office/drawing/2014/main" id="{FD68B8EA-0D26-4D3D-ABA1-B8F28E6B9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72" y="1350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467376"/>
            <a:ext cx="3660872" cy="1014929"/>
            <a:chOff x="371924" y="467376"/>
            <a:chExt cx="3660872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395" y="1918657"/>
            <a:ext cx="8298878" cy="331424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1652195" y="1201305"/>
            <a:ext cx="10864460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Em hãy ghép mỗi biểu tượng ở cột A với ý nghĩa của chúng ở cột B cho phù hợp.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45489" y="3009418"/>
            <a:ext cx="1423686" cy="1018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64466" y="2650603"/>
            <a:ext cx="1496201" cy="236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45489" y="3437681"/>
            <a:ext cx="1423686" cy="12732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45489" y="4317357"/>
            <a:ext cx="1415178" cy="35997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483152" y="756236"/>
            <a:ext cx="7769597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quan sát ba khổ thơ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Những từ nào lặp lại nhiều lần? Em dùng cách nào để không phải gõ lại những từ này?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b) Hãy gõ những khổ thơ trên vào phần mềm soạn thảo văn bản.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c) Hãy chèn hình ảnh minh hoạ cho bài thơ.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d) Hãy lưu tệp văn bản với tên Bai3 vào thư mục tên của em.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18" r="11386"/>
          <a:stretch/>
        </p:blipFill>
        <p:spPr>
          <a:xfrm>
            <a:off x="8252749" y="756236"/>
            <a:ext cx="3067291" cy="37176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2FDF6D-18A5-4B6F-9264-E6A5365E788B}"/>
              </a:ext>
            </a:extLst>
          </p:cNvPr>
          <p:cNvCxnSpPr/>
          <p:nvPr/>
        </p:nvCxnSpPr>
        <p:spPr>
          <a:xfrm>
            <a:off x="8503920" y="1056640"/>
            <a:ext cx="1198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47726B-22C2-40E8-B922-B78AC4FCA862}"/>
              </a:ext>
            </a:extLst>
          </p:cNvPr>
          <p:cNvCxnSpPr/>
          <p:nvPr/>
        </p:nvCxnSpPr>
        <p:spPr>
          <a:xfrm>
            <a:off x="8463280" y="2286000"/>
            <a:ext cx="120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2E7B3E-6A18-4CA3-AB80-0D659529E077}"/>
              </a:ext>
            </a:extLst>
          </p:cNvPr>
          <p:cNvCxnSpPr/>
          <p:nvPr/>
        </p:nvCxnSpPr>
        <p:spPr>
          <a:xfrm>
            <a:off x="8503920" y="3505200"/>
            <a:ext cx="130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2C5B97-935F-496A-9CBB-C1639F652FCA}"/>
              </a:ext>
            </a:extLst>
          </p:cNvPr>
          <p:cNvCxnSpPr/>
          <p:nvPr/>
        </p:nvCxnSpPr>
        <p:spPr>
          <a:xfrm>
            <a:off x="8503920" y="3769360"/>
            <a:ext cx="130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F1036A-5D45-4EE0-9552-80DBDB577150}"/>
              </a:ext>
            </a:extLst>
          </p:cNvPr>
          <p:cNvCxnSpPr/>
          <p:nvPr/>
        </p:nvCxnSpPr>
        <p:spPr>
          <a:xfrm>
            <a:off x="8503920" y="4080223"/>
            <a:ext cx="1432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2C8FF-FFE3-4E6B-AC9F-435C39AEE7D2}"/>
              </a:ext>
            </a:extLst>
          </p:cNvPr>
          <p:cNvSpPr/>
          <p:nvPr/>
        </p:nvSpPr>
        <p:spPr>
          <a:xfrm>
            <a:off x="1236561" y="877201"/>
            <a:ext cx="9718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3. Em hãy nêu sự khác nhau của hai thao tác sao chép và di chuyển đối với phần văn bản được chọn.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A2AE0B-CDFC-4DCB-8746-B1A90A92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356414"/>
              </p:ext>
            </p:extLst>
          </p:nvPr>
        </p:nvGraphicFramePr>
        <p:xfrm>
          <a:off x="1236561" y="2072640"/>
          <a:ext cx="832399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747">
                  <a:extLst>
                    <a:ext uri="{9D8B030D-6E8A-4147-A177-3AD203B41FA5}">
                      <a16:colId xmlns:a16="http://schemas.microsoft.com/office/drawing/2014/main" val="1765140333"/>
                    </a:ext>
                  </a:extLst>
                </a:gridCol>
                <a:gridCol w="4823252">
                  <a:extLst>
                    <a:ext uri="{9D8B030D-6E8A-4147-A177-3AD203B41FA5}">
                      <a16:colId xmlns:a16="http://schemas.microsoft.com/office/drawing/2014/main" val="255790358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03C6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en-US" sz="2400" b="1" dirty="0" err="1">
                          <a:solidFill>
                            <a:srgbClr val="F03C6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chép</a:t>
                      </a:r>
                      <a:endParaRPr lang="en-US" sz="2400" b="1" dirty="0">
                        <a:solidFill>
                          <a:srgbClr val="F03C6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521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03C6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US" sz="2400" b="1" dirty="0" err="1">
                          <a:solidFill>
                            <a:srgbClr val="F03C6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400" b="1" dirty="0">
                        <a:solidFill>
                          <a:srgbClr val="F03C6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9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0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451413" y="457578"/>
            <a:ext cx="3682048" cy="1107864"/>
            <a:chOff x="451413" y="457578"/>
            <a:chExt cx="3682048" cy="11078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413" y="457578"/>
              <a:ext cx="1200782" cy="110786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5" y="1425059"/>
            <a:ext cx="9751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mở lại tệp đã lưu ở phần Vận dụng Bài 10 và chèn thêm hình ảnh phù hợp vào văn bản. Lưu lại tệp văn bản với tên mới.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69F1F4-4247-42F6-96A7-85BC8D08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50" y="2569474"/>
            <a:ext cx="2975264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E560AC97-7D55-4A8C-82D5-F13C46AFACC7}"/>
              </a:ext>
            </a:extLst>
          </p:cNvPr>
          <p:cNvSpPr/>
          <p:nvPr/>
        </p:nvSpPr>
        <p:spPr>
          <a:xfrm>
            <a:off x="344557" y="304799"/>
            <a:ext cx="11502886" cy="131946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8ABA4115-1D93-44BC-990F-EE4044507968}"/>
              </a:ext>
            </a:extLst>
          </p:cNvPr>
          <p:cNvSpPr/>
          <p:nvPr/>
        </p:nvSpPr>
        <p:spPr>
          <a:xfrm>
            <a:off x="572899" y="1658054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2C8BB2FB-4085-4B34-8D5F-F649A67C26AA}"/>
              </a:ext>
            </a:extLst>
          </p:cNvPr>
          <p:cNvSpPr/>
          <p:nvPr/>
        </p:nvSpPr>
        <p:spPr>
          <a:xfrm>
            <a:off x="572898" y="2794639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/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CE85AB17-25D4-41AE-B944-8D8276290BE6}"/>
              </a:ext>
            </a:extLst>
          </p:cNvPr>
          <p:cNvSpPr/>
          <p:nvPr/>
        </p:nvSpPr>
        <p:spPr>
          <a:xfrm>
            <a:off x="572897" y="396501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en-US" dirty="0"/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36D603F6-D846-4D3A-9E06-2A6A3D4C8752}"/>
              </a:ext>
            </a:extLst>
          </p:cNvPr>
          <p:cNvSpPr/>
          <p:nvPr/>
        </p:nvSpPr>
        <p:spPr>
          <a:xfrm>
            <a:off x="572896" y="5199946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en-US" dirty="0"/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9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E2C0F79E-7713-476D-8944-CF9552570841}"/>
              </a:ext>
            </a:extLst>
          </p:cNvPr>
          <p:cNvSpPr/>
          <p:nvPr/>
        </p:nvSpPr>
        <p:spPr>
          <a:xfrm>
            <a:off x="344557" y="296194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C10062E2-4535-47AA-B8BC-AEC62D2A7081}"/>
              </a:ext>
            </a:extLst>
          </p:cNvPr>
          <p:cNvSpPr/>
          <p:nvPr/>
        </p:nvSpPr>
        <p:spPr>
          <a:xfrm>
            <a:off x="689112" y="2114358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X	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D02579E3-2E01-4989-9D8C-23D52E6DA776}"/>
              </a:ext>
            </a:extLst>
          </p:cNvPr>
          <p:cNvSpPr/>
          <p:nvPr/>
        </p:nvSpPr>
        <p:spPr>
          <a:xfrm>
            <a:off x="689112" y="3228813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Ctrl + V	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7C820CBD-9E9D-4722-A08B-9D86CCC55895}"/>
              </a:ext>
            </a:extLst>
          </p:cNvPr>
          <p:cNvSpPr/>
          <p:nvPr/>
        </p:nvSpPr>
        <p:spPr>
          <a:xfrm>
            <a:off x="792808" y="4270106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Ctrl + C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CF8230ED-0325-4E5A-9396-B01A3B339C61}"/>
              </a:ext>
            </a:extLst>
          </p:cNvPr>
          <p:cNvSpPr/>
          <p:nvPr/>
        </p:nvSpPr>
        <p:spPr>
          <a:xfrm>
            <a:off x="905930" y="5311399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en-US" dirty="0"/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Z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3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Ctrl + A 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+ 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V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9494E202-6E10-4C10-ABF9-E99282ACE781}"/>
              </a:ext>
            </a:extLst>
          </p:cNvPr>
          <p:cNvSpPr/>
          <p:nvPr/>
        </p:nvSpPr>
        <p:spPr>
          <a:xfrm>
            <a:off x="344557" y="304800"/>
            <a:ext cx="11502886" cy="129775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3CFD142A-1B08-42FB-93A1-544B3C0237E0}"/>
              </a:ext>
            </a:extLst>
          </p:cNvPr>
          <p:cNvSpPr/>
          <p:nvPr/>
        </p:nvSpPr>
        <p:spPr>
          <a:xfrm>
            <a:off x="858795" y="1956663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lang="en-US" dirty="0"/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pt-BR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0057876E-5618-4BAC-B5E5-7A4182CDE585}"/>
              </a:ext>
            </a:extLst>
          </p:cNvPr>
          <p:cNvSpPr/>
          <p:nvPr/>
        </p:nvSpPr>
        <p:spPr>
          <a:xfrm>
            <a:off x="858795" y="3064894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A7E0ADF6-0253-47B5-8853-A069D56F689C}"/>
              </a:ext>
            </a:extLst>
          </p:cNvPr>
          <p:cNvSpPr/>
          <p:nvPr/>
        </p:nvSpPr>
        <p:spPr>
          <a:xfrm>
            <a:off x="858795" y="4097710"/>
            <a:ext cx="7446219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FBA5A1E7-E3BD-4139-8048-A965C85FC5D1}"/>
              </a:ext>
            </a:extLst>
          </p:cNvPr>
          <p:cNvSpPr/>
          <p:nvPr/>
        </p:nvSpPr>
        <p:spPr>
          <a:xfrm>
            <a:off x="858794" y="5205941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1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CEAD2-7F67-44D0-8C05-C025C33F2B9E}"/>
              </a:ext>
            </a:extLst>
          </p:cNvPr>
          <p:cNvSpPr/>
          <p:nvPr/>
        </p:nvSpPr>
        <p:spPr>
          <a:xfrm>
            <a:off x="603336" y="426134"/>
            <a:ext cx="8211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945640" y="1323525"/>
            <a:ext cx="10300720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NHIỆM VỤ</a:t>
            </a:r>
          </a:p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thực hiện các yêu cầu sau: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a) Mở tệp </a:t>
            </a:r>
            <a:r>
              <a:rPr lang="vi-VN" sz="24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Bai1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trong thư mục tên của em đã tạo ở phần Luyện tập của Bài 10.</a:t>
            </a:r>
          </a:p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b) Sao chép văn bản, gõ thêm câu thơ, di chuyển văn bản để được kết quả</a:t>
            </a:r>
          </a:p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như minh hoạ trong Hình 43.</a:t>
            </a:r>
          </a:p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c) Chèn hình ảnh phù hợp vào văn bản. Lưu tệp với tên mới là </a:t>
            </a:r>
            <a:r>
              <a:rPr lang="vi-VN" sz="24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Bai2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defTabSz="342900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DAD61-1AEC-4619-8343-9F19A8621F4D}"/>
              </a:ext>
            </a:extLst>
          </p:cNvPr>
          <p:cNvSpPr/>
          <p:nvPr/>
        </p:nvSpPr>
        <p:spPr>
          <a:xfrm>
            <a:off x="909165" y="180387"/>
            <a:ext cx="108061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Mở tệp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Bai1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Bước 1: Khởi động phần mềm soạn thảo văn bản Word.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Bước 2: Chọn lệnh Open trong bảng chọn File. Cửa sổ Open mở ra. Thực hiện lần lượt các thao tác tương tự như sau để mở tệp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Bai1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993CC-70B9-45E2-97EE-BC16E034F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52" y="2542793"/>
            <a:ext cx="6125881" cy="32434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A64950-808E-4B62-9D87-78EA94868FDC}"/>
              </a:ext>
            </a:extLst>
          </p:cNvPr>
          <p:cNvSpPr/>
          <p:nvPr/>
        </p:nvSpPr>
        <p:spPr>
          <a:xfrm>
            <a:off x="909165" y="3147958"/>
            <a:ext cx="2655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Chọn thư mục chứa tệp văn bản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F8BEA-7064-4548-A178-661662217F35}"/>
              </a:ext>
            </a:extLst>
          </p:cNvPr>
          <p:cNvSpPr/>
          <p:nvPr/>
        </p:nvSpPr>
        <p:spPr>
          <a:xfrm>
            <a:off x="1443317" y="5149143"/>
            <a:ext cx="2655517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Chọn tệp văn bản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95558-1651-44DE-86AA-C5072651551F}"/>
              </a:ext>
            </a:extLst>
          </p:cNvPr>
          <p:cNvSpPr/>
          <p:nvPr/>
        </p:nvSpPr>
        <p:spPr>
          <a:xfrm>
            <a:off x="8657574" y="5870658"/>
            <a:ext cx="2655517" cy="96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3. Nháy chuột vào nút lệnh Open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69AE2-4F28-495A-8517-A7ECACD2F3F3}"/>
              </a:ext>
            </a:extLst>
          </p:cNvPr>
          <p:cNvSpPr/>
          <p:nvPr/>
        </p:nvSpPr>
        <p:spPr>
          <a:xfrm>
            <a:off x="3126417" y="5865412"/>
            <a:ext cx="5939165" cy="50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46. </a:t>
            </a:r>
            <a:r>
              <a:rPr lang="vi-VN" sz="2000" i="1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văn bản đã có trên máy tính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8CC9D-9AB1-49C4-9304-78D3FCE80208}"/>
              </a:ext>
            </a:extLst>
          </p:cNvPr>
          <p:cNvCxnSpPr>
            <a:cxnSpLocks/>
          </p:cNvCxnSpPr>
          <p:nvPr/>
        </p:nvCxnSpPr>
        <p:spPr>
          <a:xfrm flipV="1">
            <a:off x="2771075" y="2783840"/>
            <a:ext cx="2369885" cy="87195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82F06B-16E9-44B5-AADE-9958B647DE30}"/>
              </a:ext>
            </a:extLst>
          </p:cNvPr>
          <p:cNvCxnSpPr>
            <a:cxnSpLocks/>
          </p:cNvCxnSpPr>
          <p:nvPr/>
        </p:nvCxnSpPr>
        <p:spPr>
          <a:xfrm flipV="1">
            <a:off x="3444240" y="3272791"/>
            <a:ext cx="2867995" cy="20307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816579-EBCD-4E8A-8407-9ABC3DABAB4B}"/>
              </a:ext>
            </a:extLst>
          </p:cNvPr>
          <p:cNvCxnSpPr/>
          <p:nvPr/>
        </p:nvCxnSpPr>
        <p:spPr>
          <a:xfrm flipV="1">
            <a:off x="8849217" y="5786286"/>
            <a:ext cx="432730" cy="42427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2_D♭_major__bpm_132">
            <a:hlinkClick r:id="" action="ppaction://media"/>
            <a:extLst>
              <a:ext uri="{FF2B5EF4-FFF2-40B4-BE49-F238E27FC236}">
                <a16:creationId xmlns:a16="http://schemas.microsoft.com/office/drawing/2014/main" id="{FDE7F17D-21D7-4069-957B-EE3B0F889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4080" y="7975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4217204" y="5995940"/>
            <a:ext cx="50588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Hình 47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Sao chép phần văn bản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7228603" y="1342712"/>
            <a:ext cx="357574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4. Nháy chuột vào nút lệnh Paste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989112" y="5630322"/>
            <a:ext cx="45099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1. Chọn đoạn văn bản cần sao chép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79" y="2532931"/>
            <a:ext cx="4794391" cy="3014980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2481212" y="4220289"/>
            <a:ext cx="1910391" cy="15675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840305" y="2002579"/>
            <a:ext cx="35899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Nháy chuột vào nút lệnh Copy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40305" y="2297700"/>
            <a:ext cx="374867" cy="5889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266" y="1794351"/>
            <a:ext cx="5545414" cy="3363447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766796" y="2775750"/>
            <a:ext cx="4025685" cy="3259476"/>
            <a:chOff x="9154132" y="2656699"/>
            <a:chExt cx="4025685" cy="3259476"/>
          </a:xfrm>
        </p:grpSpPr>
        <p:sp>
          <p:nvSpPr>
            <p:cNvPr id="57" name="Rectangle 56"/>
            <p:cNvSpPr/>
            <p:nvPr/>
          </p:nvSpPr>
          <p:spPr>
            <a:xfrm>
              <a:off x="9154132" y="2656699"/>
              <a:ext cx="2435972" cy="32384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9305186" y="2806239"/>
              <a:ext cx="3874631" cy="3109936"/>
              <a:chOff x="9303973" y="1938623"/>
              <a:chExt cx="3789029" cy="2501741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03973" y="1938623"/>
                <a:ext cx="2129726" cy="2083485"/>
              </a:xfrm>
              <a:prstGeom prst="rect">
                <a:avLst/>
              </a:prstGeom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F28C234-D29A-43B6-9D9D-89685D25E898}"/>
                  </a:ext>
                </a:extLst>
              </p:cNvPr>
              <p:cNvSpPr/>
              <p:nvPr/>
            </p:nvSpPr>
            <p:spPr>
              <a:xfrm>
                <a:off x="9503072" y="3981841"/>
                <a:ext cx="3589930" cy="45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Kết quả sao chép</a:t>
                </a: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9154132" y="5072610"/>
            <a:ext cx="2721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3. Đưa con trỏ soạn thảo đến vị trí cần sao chép</a:t>
            </a:r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 flipV="1">
            <a:off x="9480331" y="4883720"/>
            <a:ext cx="891202" cy="3943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726724" y="1581165"/>
            <a:ext cx="688907" cy="77453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0D64C32-3D52-4FD5-A478-4F8E95612023}"/>
              </a:ext>
            </a:extLst>
          </p:cNvPr>
          <p:cNvSpPr/>
          <p:nvPr/>
        </p:nvSpPr>
        <p:spPr>
          <a:xfrm>
            <a:off x="554879" y="76697"/>
            <a:ext cx="8721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b) Sao chép văn bản, gõ thêm câu thơ, di chuyển văn bản 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hiện các thao tác sau để sao chép câu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 ơi ...từ đâu đến?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cho khổ thơ thứ hai của bài thơ.</a:t>
            </a:r>
          </a:p>
        </p:txBody>
      </p:sp>
      <p:pic>
        <p:nvPicPr>
          <p:cNvPr id="2" name="3_D♭_minor__bpm_132">
            <a:hlinkClick r:id="" action="ppaction://media"/>
            <a:extLst>
              <a:ext uri="{FF2B5EF4-FFF2-40B4-BE49-F238E27FC236}">
                <a16:creationId xmlns:a16="http://schemas.microsoft.com/office/drawing/2014/main" id="{A4978391-659F-412D-A706-380300B87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73386" y="6121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8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6" grpId="0"/>
      <p:bldP spid="29" grpId="0"/>
      <p:bldP spid="41" grpId="0"/>
      <p:bldP spid="6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891689" y="1424852"/>
            <a:ext cx="10864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Gõ tiếp ba dòng cuối của khổ thơ thứ hai.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Di chuyển cụm từ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(Theo Trần Đăng Khoa)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xuống cuối khổ thơ thứ hai. Thực hiện tương tự như bước 1, nhưng thay nút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Copy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 bằng nút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Cut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ở thao tác 2.</a:t>
            </a:r>
          </a:p>
        </p:txBody>
      </p:sp>
      <p:pic>
        <p:nvPicPr>
          <p:cNvPr id="2" name="4_D_minor__bpm_107">
            <a:hlinkClick r:id="" action="ppaction://media"/>
            <a:extLst>
              <a:ext uri="{FF2B5EF4-FFF2-40B4-BE49-F238E27FC236}">
                <a16:creationId xmlns:a16="http://schemas.microsoft.com/office/drawing/2014/main" id="{6FFE6551-CC4F-4AD8-A854-0FA4C7A40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51840" y="13360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D77D7-9968-4EA9-AD42-B199D7C3C98A}:31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2306D-2956-46B0-BACC-AE5D91C4C77F}:31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BC23D8-18EA-4E5C-B0A7-167056A6B1C4}:3157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8353</TotalTime>
  <Words>842</Words>
  <Application>Microsoft Office PowerPoint</Application>
  <PresentationFormat>Widescreen</PresentationFormat>
  <Paragraphs>88</Paragraphs>
  <Slides>15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iCiel Cadena</vt:lpstr>
      <vt:lpstr>Segoe Print</vt:lpstr>
      <vt:lpstr>SVN-Androgyne</vt:lpstr>
      <vt:lpstr>SVN-SAF</vt:lpstr>
      <vt:lpstr>Times New Roman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Latitude 5300</cp:lastModifiedBy>
  <cp:revision>245</cp:revision>
  <dcterms:created xsi:type="dcterms:W3CDTF">2021-11-14T08:33:55Z</dcterms:created>
  <dcterms:modified xsi:type="dcterms:W3CDTF">2025-02-25T08:53:53Z</dcterms:modified>
</cp:coreProperties>
</file>