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257" r:id="rId3"/>
    <p:sldId id="285" r:id="rId4"/>
    <p:sldId id="296" r:id="rId5"/>
    <p:sldId id="288" r:id="rId6"/>
    <p:sldId id="295" r:id="rId7"/>
    <p:sldId id="280" r:id="rId8"/>
    <p:sldId id="306" r:id="rId9"/>
    <p:sldId id="291" r:id="rId10"/>
    <p:sldId id="307" r:id="rId11"/>
    <p:sldId id="308" r:id="rId12"/>
    <p:sldId id="264" r:id="rId13"/>
    <p:sldId id="28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 : 100 x 80  = 26,56 (m</a:t>
            </a:r>
            <a:r>
              <a:rPr lang="en-US" sz="3600" b="1" i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1" i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1" i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294</Words>
  <Application>Microsoft Office PowerPoint</Application>
  <PresentationFormat>Widescreen</PresentationFormat>
  <Paragraphs>39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Administrator</cp:lastModifiedBy>
  <cp:revision>35</cp:revision>
  <dcterms:created xsi:type="dcterms:W3CDTF">2022-08-23T00:31:44Z</dcterms:created>
  <dcterms:modified xsi:type="dcterms:W3CDTF">2025-02-28T02:16:10Z</dcterms:modified>
  <cp:category>HTTA2</cp:category>
  <cp:version>HTTA2</cp:version>
</cp:coreProperties>
</file>