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 varScale="1">
        <p:scale>
          <a:sx n="76" d="100"/>
          <a:sy n="76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1592</TotalTime>
  <Words>273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Administrator</cp:lastModifiedBy>
  <cp:revision>14</cp:revision>
  <dcterms:created xsi:type="dcterms:W3CDTF">2022-07-12T06:50:44Z</dcterms:created>
  <dcterms:modified xsi:type="dcterms:W3CDTF">2025-02-28T02:12:41Z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