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  <p:sldMasterId id="2147484113" r:id="rId2"/>
    <p:sldMasterId id="2147484125" r:id="rId3"/>
  </p:sldMasterIdLst>
  <p:notesMasterIdLst>
    <p:notesMasterId r:id="rId13"/>
  </p:notesMasterIdLst>
  <p:sldIdLst>
    <p:sldId id="272" r:id="rId4"/>
    <p:sldId id="273" r:id="rId5"/>
    <p:sldId id="327" r:id="rId6"/>
    <p:sldId id="8722" r:id="rId7"/>
    <p:sldId id="8721" r:id="rId8"/>
    <p:sldId id="8716" r:id="rId9"/>
    <p:sldId id="8723" r:id="rId10"/>
    <p:sldId id="8724" r:id="rId11"/>
    <p:sldId id="872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E286"/>
    <a:srgbClr val="FFFF99"/>
    <a:srgbClr val="DD2BC4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85261" autoAdjust="0"/>
  </p:normalViewPr>
  <p:slideViewPr>
    <p:cSldViewPr snapToGrid="0" showGuides="1">
      <p:cViewPr varScale="1">
        <p:scale>
          <a:sx n="71" d="100"/>
          <a:sy n="71" d="100"/>
        </p:scale>
        <p:origin x="8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4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67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51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7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5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90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4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EB3DC-08D9-4E1A-8203-B01257AD0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21C763-DBDB-44DA-9FA7-15195FF48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62745-7D73-4DA9-9F17-F5FCC525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F79FD-55A6-4631-89A3-E88B1498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C93EEB-9F2A-49B0-8B95-E5284DA8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6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CFF3A-727E-49AE-8AD5-D029388E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83B26B-D25B-4ADE-9A23-79855000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B62BC-CC70-4B82-B205-57501959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39EA3C-9B81-40E8-BB05-852E8D9F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2A4F22-E05F-4B85-ABA1-224CFC54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71F0AF-8B0D-4870-B4C0-325116FEB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D165CA-83F6-46F8-A28A-DCD492847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235403-9A6D-4DD3-990C-6E0BBB69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5DAB7-D314-4B95-AE06-0467772B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90D8F2-A547-4914-AD4D-534BE18F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6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3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5" y="1376105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5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31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EB7AC-6EA9-477A-BFAE-6FFE49AC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9D93C2-BDA1-4AB9-8E75-937DD596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3447D-D07B-44FD-9664-A051AAFF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F8EAE3-A78F-4886-A0A4-65ABF66B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5F25A-56F3-4B01-918F-28BF35E9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5" y="1376105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5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00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404D9-E650-4207-98FE-6C11E035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EE3ACB-FA27-4FE2-97BF-392AFBBD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60A69-974C-403D-8445-C64B899B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422BD3-0573-474E-BD8B-C0CA3847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EBD7D-6FA3-41F5-8FD8-9D00EA66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51AB7-26BE-4675-BD9E-7A433D97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2706FA-D789-424A-A7A3-8A99BBF22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095465-8203-4CF0-808C-53EB8E6E4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1AFDC-4F13-4498-B27B-613B5847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1CA07A-4C07-43EB-BB2F-B842AC4B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AED328-2534-418F-B2DA-1AE98DA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8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5F5BB-A65E-43D5-9BAC-4105A0B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43BD8B-A7D0-4856-B4A7-0E13C6CC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15891-CB45-4B44-8346-54CFECB12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BEE3A4-AA3D-4139-A72C-F653F857E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8F26B2-38C0-4C80-8D16-2036E0140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CBAF0E-291F-437A-985B-42121F14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CA00FB-3017-4F49-BA8B-21B9A649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AAD7BF-8808-4DA6-8F7A-684EA12A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6E70D-0BB0-4A84-93FD-8168DC48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DCC829-2260-4BE4-8509-495950E3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F05671-6909-4891-9A9A-10531D4F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18C417-0DD5-4306-8EBE-4AF9C927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DB8E08-42E9-4D0E-BA52-94312964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2DD071-F3EF-4811-82BC-86530D2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52D9F8-B2BD-452D-8CBF-08F49D2D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6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0D35A-791D-4941-ABB1-8A8C137C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C26E8-5F47-4CAF-A92E-F809D167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84C49C-E7BE-4D91-A1FF-48C6C0D6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5C54B-CDBB-43B3-A5C1-26165E35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A79DF-47A9-4F14-BDF2-068732DD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5320DB-4953-42EE-A213-13E3A3D5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3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8460C-324E-4702-BCFB-A5E49E3B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3CBA8D-3AEB-4428-8AAF-13EA91FFB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16D33B-5533-4EE1-A3A6-6FCA33307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9EB049-366A-427B-8123-B76BB31C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7D3704-D41A-4361-ABC5-7EBC343A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E08574-3FA3-441D-B2F4-C299D7CD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1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5657C7-72C7-7A0A-3F8D-EBD40594D2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DF63BF-9503-654B-1B0F-2881D9CEB7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522514" y="1352253"/>
            <a:ext cx="11055928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F4649-2DD5-46A6-8030-6A4FB27EBEED}"/>
              </a:ext>
            </a:extLst>
          </p:cNvPr>
          <p:cNvSpPr/>
          <p:nvPr/>
        </p:nvSpPr>
        <p:spPr>
          <a:xfrm>
            <a:off x="4872647" y="303833"/>
            <a:ext cx="1737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0"/>
                <a:solidFill>
                  <a:srgbClr val="0070C0"/>
                </a:solidFill>
                <a:effectLst/>
                <a:uLnTx/>
                <a:uFillTx/>
                <a:latin typeface="iCiel Baliho Script" pitchFamily="2" charset="0"/>
                <a:ea typeface="微软雅黑"/>
                <a:cs typeface="+mn-cs"/>
              </a:rPr>
              <a:t>Toán</a:t>
            </a:r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203F338-E452-4A74-BCA1-62A92442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4" y="3679370"/>
            <a:ext cx="5518569" cy="317862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74029" y="59842"/>
            <a:ext cx="2248412" cy="1918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1C3C2A-CB00-1E03-9B0F-67A35A12F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65" y="1530895"/>
            <a:ext cx="10510415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E17D9-D8E6-8B63-6A09-B1B3E6AFC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41" y="2475529"/>
            <a:ext cx="767552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FD51D849-2008-451C-9B24-59A522485626}"/>
              </a:ext>
            </a:extLst>
          </p:cNvPr>
          <p:cNvSpPr/>
          <p:nvPr/>
        </p:nvSpPr>
        <p:spPr>
          <a:xfrm>
            <a:off x="342114" y="368224"/>
            <a:ext cx="11417830" cy="61215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A7B271C-1159-BFE4-4377-A399DD9086FB}"/>
              </a:ext>
            </a:extLst>
          </p:cNvPr>
          <p:cNvSpPr/>
          <p:nvPr/>
        </p:nvSpPr>
        <p:spPr>
          <a:xfrm>
            <a:off x="273133" y="2173185"/>
            <a:ext cx="11483439" cy="4180115"/>
          </a:xfrm>
          <a:custGeom>
            <a:avLst/>
            <a:gdLst/>
            <a:ahLst/>
            <a:cxnLst/>
            <a:rect l="l" t="t" r="r" b="b"/>
            <a:pathLst>
              <a:path w="18288000" h="7452360">
                <a:moveTo>
                  <a:pt x="0" y="0"/>
                </a:moveTo>
                <a:lnTo>
                  <a:pt x="18288000" y="0"/>
                </a:lnTo>
                <a:lnTo>
                  <a:pt x="18288000" y="7452360"/>
                </a:lnTo>
                <a:lnTo>
                  <a:pt x="0" y="7452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7F6919D-79F1-17B3-DCCB-D180EBB75702}"/>
              </a:ext>
            </a:extLst>
          </p:cNvPr>
          <p:cNvSpPr/>
          <p:nvPr/>
        </p:nvSpPr>
        <p:spPr>
          <a:xfrm>
            <a:off x="332509" y="1258784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301E61B-B37A-A7A7-1B6F-CC57E9FD9A51}"/>
              </a:ext>
            </a:extLst>
          </p:cNvPr>
          <p:cNvSpPr/>
          <p:nvPr/>
        </p:nvSpPr>
        <p:spPr>
          <a:xfrm>
            <a:off x="3123211" y="712519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EB338D1-FE92-81D4-1DD3-5688F9F70BF9}"/>
              </a:ext>
            </a:extLst>
          </p:cNvPr>
          <p:cNvSpPr/>
          <p:nvPr/>
        </p:nvSpPr>
        <p:spPr>
          <a:xfrm>
            <a:off x="6543304" y="1187532"/>
            <a:ext cx="2731325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56811D2-612A-6414-7625-0EAE1CB39E89}"/>
              </a:ext>
            </a:extLst>
          </p:cNvPr>
          <p:cNvSpPr/>
          <p:nvPr/>
        </p:nvSpPr>
        <p:spPr>
          <a:xfrm>
            <a:off x="9583387" y="1531916"/>
            <a:ext cx="2517569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587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5856128-8D4C-E09D-204C-59B2F181B589}"/>
              </a:ext>
            </a:extLst>
          </p:cNvPr>
          <p:cNvSpPr/>
          <p:nvPr/>
        </p:nvSpPr>
        <p:spPr>
          <a:xfrm>
            <a:off x="1567543" y="795645"/>
            <a:ext cx="6210795" cy="1959429"/>
          </a:xfrm>
          <a:prstGeom prst="wedgeRoundRectCallout">
            <a:avLst>
              <a:gd name="adj1" fmla="val 56543"/>
              <a:gd name="adj2" fmla="val 867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9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1E2D7C-CF5B-4DDE-F642-A856EE27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8" y="2487404"/>
            <a:ext cx="828518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miếng bìa và hình khai triển thích hợp với mỗi chiếc đèn lồng.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676893" y="5082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208D56-4A6D-85D6-8A1B-299009D10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44" y="2112075"/>
            <a:ext cx="10038360" cy="351095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60B4E0-57E9-4708-55D7-2DA0E1AAC167}"/>
              </a:ext>
            </a:extLst>
          </p:cNvPr>
          <p:cNvCxnSpPr/>
          <p:nvPr/>
        </p:nvCxnSpPr>
        <p:spPr>
          <a:xfrm>
            <a:off x="2470068" y="3206338"/>
            <a:ext cx="3811979" cy="12706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280437-3C52-BCDB-D82B-F5198096E5D6}"/>
              </a:ext>
            </a:extLst>
          </p:cNvPr>
          <p:cNvCxnSpPr>
            <a:cxnSpLocks/>
          </p:cNvCxnSpPr>
          <p:nvPr/>
        </p:nvCxnSpPr>
        <p:spPr>
          <a:xfrm>
            <a:off x="6008915" y="3586348"/>
            <a:ext cx="3467594" cy="973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A4EFBD-0FE3-C594-0BAA-CC460CA8A273}"/>
              </a:ext>
            </a:extLst>
          </p:cNvPr>
          <p:cNvCxnSpPr>
            <a:cxnSpLocks/>
          </p:cNvCxnSpPr>
          <p:nvPr/>
        </p:nvCxnSpPr>
        <p:spPr>
          <a:xfrm flipH="1">
            <a:off x="2719449" y="3491346"/>
            <a:ext cx="6246422" cy="7243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4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dùng miếng bìa nào dưới đây để làm chiếc đèn hình con cá?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FA59C-2A32-8833-5E80-6C1FFD0E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83" y="2845501"/>
            <a:ext cx="8124825" cy="30670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A09305-CFD5-16DC-2980-2ABB6AA17957}"/>
              </a:ext>
            </a:extLst>
          </p:cNvPr>
          <p:cNvSpPr/>
          <p:nvPr/>
        </p:nvSpPr>
        <p:spPr>
          <a:xfrm>
            <a:off x="2006930" y="5343896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5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 nào dưới đây là hình khai triển của hình trụ?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71E8-9338-9622-3A64-24BA6651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05" y="2743446"/>
            <a:ext cx="8974611" cy="33842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8F5518-F838-1EA0-CB06-08AFE2E0A134}"/>
              </a:ext>
            </a:extLst>
          </p:cNvPr>
          <p:cNvSpPr/>
          <p:nvPr/>
        </p:nvSpPr>
        <p:spPr>
          <a:xfrm>
            <a:off x="2386941" y="5415148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1234810" y="1017161"/>
            <a:ext cx="11186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có tấm bìa như hình bên.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F9B88-725A-1AAE-FB3E-BF499F55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47" y="2001261"/>
            <a:ext cx="8602202" cy="3853006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C4B9E74D-C73F-8283-3F92-FD7EFE3B3CBD}"/>
              </a:ext>
            </a:extLst>
          </p:cNvPr>
          <p:cNvSpPr txBox="1"/>
          <p:nvPr/>
        </p:nvSpPr>
        <p:spPr>
          <a:xfrm>
            <a:off x="332285" y="2050314"/>
            <a:ext cx="48809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 Rô-bốt có thể gấp được hình nào dưới đây?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9103D-BE79-B1D5-49B2-609F8E8157E0}"/>
              </a:ext>
            </a:extLst>
          </p:cNvPr>
          <p:cNvSpPr/>
          <p:nvPr/>
        </p:nvSpPr>
        <p:spPr>
          <a:xfrm>
            <a:off x="8348354" y="5213267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0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956</TotalTime>
  <Words>159</Words>
  <Application>Microsoft Office PowerPoint</Application>
  <PresentationFormat>Widescreen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Cambria</vt:lpstr>
      <vt:lpstr>iCiel Baliho Script</vt:lpstr>
      <vt:lpstr>1_Office 主题​​</vt:lpstr>
      <vt:lpstr>包图主题2</vt:lpstr>
      <vt:lpstr>2_包图主题2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18</cp:revision>
  <dcterms:created xsi:type="dcterms:W3CDTF">2021-01-08T03:00:40Z</dcterms:created>
  <dcterms:modified xsi:type="dcterms:W3CDTF">2025-02-28T02:23:34Z</dcterms:modified>
</cp:coreProperties>
</file>