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75" d="100"/>
          <a:sy n="75" d="100"/>
        </p:scale>
        <p:origin x="90" y="198"/>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17</a:t>
            </a:fld>
            <a:endParaRPr lang="zh-CN" altLang="en-US"/>
          </a:p>
        </p:txBody>
      </p:sp>
    </p:spTree>
    <p:extLst>
      <p:ext uri="{BB962C8B-B14F-4D97-AF65-F5344CB8AC3E}">
        <p14:creationId xmlns:p14="http://schemas.microsoft.com/office/powerpoint/2010/main" val="135920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1.xml"/><Relationship Id="rId7" Type="http://schemas.openxmlformats.org/officeDocument/2006/relationships/image" Target="../media/image26.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2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8"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9"/>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10"/>
          <a:stretch>
            <a:fillRect/>
          </a:stretch>
        </p:blipFill>
        <p:spPr>
          <a:xfrm>
            <a:off x="1969681" y="2472863"/>
            <a:ext cx="7907197" cy="1871634"/>
          </a:xfrm>
          <a:prstGeom prst="rect">
            <a:avLst/>
          </a:prstGeom>
        </p:spPr>
      </p:pic>
    </p:spTree>
    <p:custDataLst>
      <p:tags r:id="rId1"/>
    </p:custDataLst>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custDataLst>
      <p:tags r:id="rId1"/>
    </p:custDataLst>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4"/>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custDataLst>
      <p:tags r:id="rId1"/>
    </p:custDataLst>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4"/>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custDataLst>
      <p:tags r:id="rId1"/>
    </p:custDataLst>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custDataLst>
      <p:tags r:id="rId1"/>
    </p:custDataLst>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4"/>
          <a:stretch>
            <a:fillRect/>
          </a:stretch>
        </p:blipFill>
        <p:spPr>
          <a:xfrm>
            <a:off x="6460408" y="3934460"/>
            <a:ext cx="4636217" cy="2425700"/>
          </a:xfrm>
          <a:prstGeom prst="rect">
            <a:avLst/>
          </a:prstGeom>
        </p:spPr>
      </p:pic>
    </p:spTree>
    <p:custDataLst>
      <p:tags r:id="rId1"/>
    </p:custDataLst>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custDataLst>
      <p:tags r:id="rId1"/>
    </p:custDataLst>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2"/>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3"/>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4"/>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custDataLst>
      <p:tags r:id="rId1"/>
    </p:custDataLst>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8"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9"/>
          <a:stretch>
            <a:fillRect/>
          </a:stretch>
        </p:blipFill>
        <p:spPr>
          <a:xfrm>
            <a:off x="1633341" y="2597828"/>
            <a:ext cx="8925318" cy="1926503"/>
          </a:xfrm>
          <a:prstGeom prst="rect">
            <a:avLst/>
          </a:prstGeom>
        </p:spPr>
      </p:pic>
    </p:spTree>
    <p:custDataLst>
      <p:tags r:id="rId1"/>
    </p:custDataLst>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custDataLst>
      <p:tags r:id="rId1"/>
    </p:custDataLst>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7"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7"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8"/>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7"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7"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8"/>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7"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7"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8"/>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custDataLst>
      <p:tags r:id="rId1"/>
    </p:custDataLst>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custDataLst>
      <p:tags r:id="rId1"/>
    </p:custDataLst>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custDataLst>
      <p:tags r:id="rId1"/>
    </p:custDataLst>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custDataLst>
      <p:tags r:id="rId1"/>
    </p:custDataLst>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Bài 40 Tìm tỉ số phần trăm của hai số"/>
  <p:tag name="ISPRING_ULTRA_SCORM_COURSE_ID" val="E7898734-19CC-4797-8FE7-95833B339F2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0000\uFFFDv{9B547642-3EED-43A1-9C5F-7D5FE9A4DC1C}&quot;,&quot;C:\\Users\\Admin\\AppData\\Local\\Temp\\Rar$DIa6952.3852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40 Tìm tỉ số phần trăm của hai số"/>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588472E9-62F1-462F-93E1-57D5DE6DEB56}:352"/>
</p:tagLst>
</file>

<file path=ppt/tags/tag11.xml><?xml version="1.0" encoding="utf-8"?>
<p:tagLst xmlns:a="http://schemas.openxmlformats.org/drawingml/2006/main" xmlns:r="http://schemas.openxmlformats.org/officeDocument/2006/relationships" xmlns:p="http://schemas.openxmlformats.org/presentationml/2006/main">
  <p:tag name="GENSWF_SLIDE_UID" val="{6E087233-88A2-4B8C-B24E-7877EEF96F4A}:347"/>
</p:tagLst>
</file>

<file path=ppt/tags/tag12.xml><?xml version="1.0" encoding="utf-8"?>
<p:tagLst xmlns:a="http://schemas.openxmlformats.org/drawingml/2006/main" xmlns:r="http://schemas.openxmlformats.org/officeDocument/2006/relationships" xmlns:p="http://schemas.openxmlformats.org/presentationml/2006/main">
  <p:tag name="GENSWF_SLIDE_UID" val="{E29DAC89-B902-4845-B9FC-76BD55B89BA1}:308"/>
</p:tagLst>
</file>

<file path=ppt/tags/tag13.xml><?xml version="1.0" encoding="utf-8"?>
<p:tagLst xmlns:a="http://schemas.openxmlformats.org/drawingml/2006/main" xmlns:r="http://schemas.openxmlformats.org/officeDocument/2006/relationships" xmlns:p="http://schemas.openxmlformats.org/presentationml/2006/main">
  <p:tag name="GENSWF_SLIDE_UID" val="{DC473C2A-BB92-4549-B630-96B6D612385F}:348"/>
</p:tagLst>
</file>

<file path=ppt/tags/tag14.xml><?xml version="1.0" encoding="utf-8"?>
<p:tagLst xmlns:a="http://schemas.openxmlformats.org/drawingml/2006/main" xmlns:r="http://schemas.openxmlformats.org/officeDocument/2006/relationships" xmlns:p="http://schemas.openxmlformats.org/presentationml/2006/main">
  <p:tag name="GENSWF_SLIDE_UID" val="{E158625B-3675-4D4A-A633-00E709A9A197}:353"/>
</p:tagLst>
</file>

<file path=ppt/tags/tag15.xml><?xml version="1.0" encoding="utf-8"?>
<p:tagLst xmlns:a="http://schemas.openxmlformats.org/drawingml/2006/main" xmlns:r="http://schemas.openxmlformats.org/officeDocument/2006/relationships" xmlns:p="http://schemas.openxmlformats.org/presentationml/2006/main">
  <p:tag name="GENSWF_SLIDE_UID" val="{3CFACE92-FD10-45FB-B1E8-66A2A18362A3}:354"/>
</p:tagLst>
</file>

<file path=ppt/tags/tag16.xml><?xml version="1.0" encoding="utf-8"?>
<p:tagLst xmlns:a="http://schemas.openxmlformats.org/drawingml/2006/main" xmlns:r="http://schemas.openxmlformats.org/officeDocument/2006/relationships" xmlns:p="http://schemas.openxmlformats.org/presentationml/2006/main">
  <p:tag name="GENSWF_SLIDE_UID" val="{F91590BC-A5F9-4463-831D-FBEBF9C502F7}:349"/>
</p:tagLst>
</file>

<file path=ppt/tags/tag17.xml><?xml version="1.0" encoding="utf-8"?>
<p:tagLst xmlns:a="http://schemas.openxmlformats.org/drawingml/2006/main" xmlns:r="http://schemas.openxmlformats.org/officeDocument/2006/relationships" xmlns:p="http://schemas.openxmlformats.org/presentationml/2006/main">
  <p:tag name="GENSWF_SLIDE_UID" val="{330C20D3-0D94-4508-AE0A-B840856E6935}:355"/>
</p:tagLst>
</file>

<file path=ppt/tags/tag18.xml><?xml version="1.0" encoding="utf-8"?>
<p:tagLst xmlns:a="http://schemas.openxmlformats.org/drawingml/2006/main" xmlns:r="http://schemas.openxmlformats.org/officeDocument/2006/relationships" xmlns:p="http://schemas.openxmlformats.org/presentationml/2006/main">
  <p:tag name="GENSWF_SLIDE_UID" val="{39BEBF0D-6F4C-443B-A071-02679E224F21}:356"/>
</p:tagLst>
</file>

<file path=ppt/tags/tag19.xml><?xml version="1.0" encoding="utf-8"?>
<p:tagLst xmlns:a="http://schemas.openxmlformats.org/drawingml/2006/main" xmlns:r="http://schemas.openxmlformats.org/officeDocument/2006/relationships" xmlns:p="http://schemas.openxmlformats.org/presentationml/2006/main">
  <p:tag name="GENSWF_SLIDE_UID" val="{BF430F75-E818-4FDB-AAAD-8A178C7BFB38}:300"/>
</p:tagLst>
</file>

<file path=ppt/tags/tag2.xml><?xml version="1.0" encoding="utf-8"?>
<p:tagLst xmlns:a="http://schemas.openxmlformats.org/drawingml/2006/main" xmlns:r="http://schemas.openxmlformats.org/officeDocument/2006/relationships" xmlns:p="http://schemas.openxmlformats.org/presentationml/2006/main">
  <p:tag name="GENSWF_SLIDE_UID" val="{211A9FD7-7540-481D-BA60-2C3D1D82651A}:288"/>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GENSWF_SLIDE_UID" val="{70223A80-59E9-4C44-BFB9-E477590F3855}:343"/>
</p:tagLst>
</file>

<file path=ppt/tags/tag3.xml><?xml version="1.0" encoding="utf-8"?>
<p:tagLst xmlns:a="http://schemas.openxmlformats.org/drawingml/2006/main" xmlns:r="http://schemas.openxmlformats.org/officeDocument/2006/relationships" xmlns:p="http://schemas.openxmlformats.org/presentationml/2006/main">
  <p:tag name="GENSWF_SLIDE_UID" val="{700AC20C-0725-4231-B938-E5859F192EC2}:290"/>
</p:tagLst>
</file>

<file path=ppt/tags/tag4.xml><?xml version="1.0" encoding="utf-8"?>
<p:tagLst xmlns:a="http://schemas.openxmlformats.org/drawingml/2006/main" xmlns:r="http://schemas.openxmlformats.org/officeDocument/2006/relationships" xmlns:p="http://schemas.openxmlformats.org/presentationml/2006/main">
  <p:tag name="GENSWF_SLIDE_UID" val="{EC7BD217-600F-49EA-ABC5-BD978DCB3D00}:289"/>
</p:tagLst>
</file>

<file path=ppt/tags/tag5.xml><?xml version="1.0" encoding="utf-8"?>
<p:tagLst xmlns:a="http://schemas.openxmlformats.org/drawingml/2006/main" xmlns:r="http://schemas.openxmlformats.org/officeDocument/2006/relationships" xmlns:p="http://schemas.openxmlformats.org/presentationml/2006/main">
  <p:tag name="GENSWF_SLIDE_UID" val="{F1D984AE-FA56-463A-AB9C-B842251F0B1B}:350"/>
</p:tagLst>
</file>

<file path=ppt/tags/tag6.xml><?xml version="1.0" encoding="utf-8"?>
<p:tagLst xmlns:a="http://schemas.openxmlformats.org/drawingml/2006/main" xmlns:r="http://schemas.openxmlformats.org/officeDocument/2006/relationships" xmlns:p="http://schemas.openxmlformats.org/presentationml/2006/main">
  <p:tag name="GENSWF_SLIDE_UID" val="{48CA56B7-8760-48EB-8A3E-F0B6CBEFCF06}:351"/>
</p:tagLst>
</file>

<file path=ppt/tags/tag7.xml><?xml version="1.0" encoding="utf-8"?>
<p:tagLst xmlns:a="http://schemas.openxmlformats.org/drawingml/2006/main" xmlns:r="http://schemas.openxmlformats.org/officeDocument/2006/relationships" xmlns:p="http://schemas.openxmlformats.org/presentationml/2006/main">
  <p:tag name="GENSWF_SLIDE_UID" val="{DA76136C-2B1D-449B-B02E-6108CEBE4604}:346"/>
</p:tagLst>
</file>

<file path=ppt/tags/tag8.xml><?xml version="1.0" encoding="utf-8"?>
<p:tagLst xmlns:a="http://schemas.openxmlformats.org/drawingml/2006/main" xmlns:r="http://schemas.openxmlformats.org/officeDocument/2006/relationships" xmlns:p="http://schemas.openxmlformats.org/presentationml/2006/main">
  <p:tag name="GENSWF_SLIDE_UID" val="{E91D32CC-62B1-4229-8D7C-E730FE8B65CF}:301"/>
</p:tagLst>
</file>

<file path=ppt/tags/tag9.xml><?xml version="1.0" encoding="utf-8"?>
<p:tagLst xmlns:a="http://schemas.openxmlformats.org/drawingml/2006/main" xmlns:r="http://schemas.openxmlformats.org/officeDocument/2006/relationships" xmlns:p="http://schemas.openxmlformats.org/presentationml/2006/main">
  <p:tag name="GENSWF_SLIDE_UID" val="{4F41904A-8413-470C-9E06-ED3BA8857B83}:29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500</Words>
  <Application>Microsoft Office PowerPoint</Application>
  <PresentationFormat>Widescreen</PresentationFormat>
  <Paragraphs>74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等线</vt:lpstr>
      <vt:lpstr>#9Slide03 Penumbra</vt:lpstr>
      <vt:lpstr>Arial</vt:lpstr>
      <vt:lpstr>Cambria</vt:lpstr>
      <vt:lpstr>Cambria Math</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40 Tìm tỉ số phần trăm của hai số</dc:title>
  <dc:creator>Huong Thao - 0972115126</dc:creator>
  <cp:keywords>www.1ppt.com</cp:keywords>
  <dc:description>第一PPT</dc:description>
  <cp:lastModifiedBy>Administrator</cp:lastModifiedBy>
  <cp:revision>464</cp:revision>
  <dcterms:created xsi:type="dcterms:W3CDTF">2018-02-23T07:21:57Z</dcterms:created>
  <dcterms:modified xsi:type="dcterms:W3CDTF">2025-02-07T08:33:27Z</dcterms:modified>
</cp:coreProperties>
</file>