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03" r:id="rId24"/>
    <p:sldId id="269"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9.png"/><Relationship Id="rId22" Type="http://schemas.microsoft.com/office/2007/relationships/hdphoto" Target="../media/hdphoto1.wdp"/><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B13D74-0068-9515-7077-0121C52A5346}"/>
              </a:ext>
            </a:extLst>
          </p:cNvPr>
          <p:cNvSpPr txBox="1"/>
          <p:nvPr/>
        </p:nvSpPr>
        <p:spPr>
          <a:xfrm>
            <a:off x="1258784" y="1426512"/>
            <a:ext cx="9820894" cy="1938992"/>
          </a:xfrm>
          <a:prstGeom prst="rect">
            <a:avLst/>
          </a:prstGeom>
          <a:noFill/>
        </p:spPr>
        <p:txBody>
          <a:bodyPr wrap="square">
            <a:spAutoFit/>
          </a:bodyPr>
          <a:lstStyle/>
          <a:p>
            <a:pPr algn="ctr"/>
            <a:r>
              <a:rPr lang="vi-VN" sz="4000" b="1" dirty="0">
                <a:latin typeface="+mj-lt"/>
                <a:ea typeface="Cambria" panose="02040503050406030204" pitchFamily="18" charset="0"/>
              </a:rPr>
              <a:t>Tỉ số phần trăm số học sinh ưa thích môn cờ vua và tổng số học sinh được điều tra là:</a:t>
            </a:r>
            <a:endParaRPr lang="en-US" sz="4000" b="1" dirty="0">
              <a:latin typeface="+mj-lt"/>
              <a:ea typeface="Cambria" panose="02040503050406030204" pitchFamily="18" charset="0"/>
            </a:endParaRPr>
          </a:p>
          <a:p>
            <a:pPr algn="ctr"/>
            <a:r>
              <a:rPr lang="vi-VN" sz="4000" b="1" dirty="0">
                <a:latin typeface="+mj-lt"/>
                <a:ea typeface="Cambria" panose="02040503050406030204" pitchFamily="18" charset="0"/>
              </a:rPr>
              <a:t>6 : 48 = 0,125 = 12,5%</a:t>
            </a:r>
            <a:endParaRPr lang="en-US" sz="4000" b="1" dirty="0">
              <a:latin typeface="+mj-lt"/>
              <a:ea typeface="Cambria" panose="02040503050406030204" pitchFamily="18" charset="0"/>
            </a:endParaRPr>
          </a:p>
        </p:txBody>
      </p:sp>
    </p:spTree>
    <p:extLst>
      <p:ext uri="{BB962C8B-B14F-4D97-AF65-F5344CB8AC3E}">
        <p14:creationId xmlns:p14="http://schemas.microsoft.com/office/powerpoint/2010/main" val="20139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977A9-4FC5-3C6D-4E32-C835886A014A}"/>
              </a:ext>
            </a:extLst>
          </p:cNvPr>
          <p:cNvSpPr txBox="1"/>
          <p:nvPr/>
        </p:nvSpPr>
        <p:spPr>
          <a:xfrm>
            <a:off x="1543791" y="1818397"/>
            <a:ext cx="9595263" cy="2554545"/>
          </a:xfrm>
          <a:prstGeom prst="rect">
            <a:avLst/>
          </a:prstGeom>
          <a:noFill/>
        </p:spPr>
        <p:txBody>
          <a:bodyPr wrap="square">
            <a:spAutoFit/>
          </a:bodyPr>
          <a:lstStyle/>
          <a:p>
            <a:r>
              <a:rPr lang="vi-VN" sz="4000" b="1" dirty="0">
                <a:latin typeface="Cambria" panose="02040503050406030204" pitchFamily="18" charset="0"/>
                <a:ea typeface="Cambria" panose="02040503050406030204" pitchFamily="18" charset="0"/>
              </a:rPr>
              <a:t>Tỉ số phần trăm số học sinh ưa thích môn bóng đá và tổng số học sinh được điều tra là:</a:t>
            </a:r>
            <a:endParaRPr lang="en-US" sz="4000" b="1" dirty="0">
              <a:latin typeface="Cambria" panose="02040503050406030204" pitchFamily="18" charset="0"/>
              <a:ea typeface="Cambria" panose="02040503050406030204" pitchFamily="18" charset="0"/>
            </a:endParaRPr>
          </a:p>
          <a:p>
            <a:pPr algn="ctr"/>
            <a:r>
              <a:rPr lang="vi-VN" sz="4000" b="1" dirty="0">
                <a:latin typeface="Cambria" panose="02040503050406030204" pitchFamily="18" charset="0"/>
                <a:ea typeface="Cambria" panose="02040503050406030204" pitchFamily="18" charset="0"/>
              </a:rPr>
              <a:t>18 : 48 = 0,375 = 37,5%</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948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DEF70-8A7E-7192-DBEA-D41307C2A786}"/>
              </a:ext>
            </a:extLst>
          </p:cNvPr>
          <p:cNvSpPr txBox="1"/>
          <p:nvPr/>
        </p:nvSpPr>
        <p:spPr>
          <a:xfrm>
            <a:off x="1567541" y="1901525"/>
            <a:ext cx="9951523" cy="3046988"/>
          </a:xfrm>
          <a:prstGeom prst="rect">
            <a:avLst/>
          </a:prstGeom>
          <a:noFill/>
        </p:spPr>
        <p:txBody>
          <a:bodyPr wrap="square">
            <a:spAutoFit/>
          </a:bodyPr>
          <a:lstStyle/>
          <a:p>
            <a:r>
              <a:rPr lang="vi-VN" sz="4800" b="1" dirty="0">
                <a:latin typeface="+mj-lt"/>
                <a:ea typeface="Cambria" panose="02040503050406030204" pitchFamily="18" charset="0"/>
              </a:rPr>
              <a:t>Tỉ số phần trăm số học sinh ưa thích môn bơi và tổng số học sinh được điều tra là:</a:t>
            </a:r>
            <a:endParaRPr lang="en-US" sz="4800" b="1" dirty="0">
              <a:latin typeface="+mj-lt"/>
              <a:ea typeface="Cambria" panose="02040503050406030204" pitchFamily="18" charset="0"/>
            </a:endParaRPr>
          </a:p>
          <a:p>
            <a:pPr algn="ctr"/>
            <a:r>
              <a:rPr lang="vi-VN" sz="4800" b="1" dirty="0">
                <a:latin typeface="+mj-lt"/>
                <a:ea typeface="Cambria" panose="02040503050406030204" pitchFamily="18" charset="0"/>
              </a:rPr>
              <a:t>12 : 48 = 0,25 = 25%</a:t>
            </a:r>
            <a:endParaRPr lang="en-US" sz="4800" b="1" dirty="0">
              <a:latin typeface="+mj-lt"/>
              <a:ea typeface="Cambria" panose="02040503050406030204" pitchFamily="18" charset="0"/>
            </a:endParaRPr>
          </a:p>
        </p:txBody>
      </p:sp>
    </p:spTree>
    <p:extLst>
      <p:ext uri="{BB962C8B-B14F-4D97-AF65-F5344CB8AC3E}">
        <p14:creationId xmlns:p14="http://schemas.microsoft.com/office/powerpoint/2010/main" val="3052666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F6421-1F41-3FCE-E4C8-8CA4D361D8E4}"/>
              </a:ext>
            </a:extLst>
          </p:cNvPr>
          <p:cNvSpPr txBox="1"/>
          <p:nvPr/>
        </p:nvSpPr>
        <p:spPr>
          <a:xfrm>
            <a:off x="866899" y="1331510"/>
            <a:ext cx="9524010" cy="3046988"/>
          </a:xfrm>
          <a:prstGeom prst="rect">
            <a:avLst/>
          </a:prstGeom>
          <a:noFill/>
        </p:spPr>
        <p:txBody>
          <a:bodyPr wrap="square">
            <a:spAutoFit/>
          </a:bodyPr>
          <a:lstStyle/>
          <a:p>
            <a:r>
              <a:rPr lang="vi-VN" sz="4800" b="1" dirty="0">
                <a:latin typeface="+mj-lt"/>
                <a:ea typeface="Cambria" panose="02040503050406030204" pitchFamily="18" charset="0"/>
              </a:rPr>
              <a:t>Tỉ số phần trăm số học sinh ưa thích môn võ dân tộc và tổng số học sinh được điều tra là:</a:t>
            </a:r>
            <a:endParaRPr lang="en-US" sz="4800" b="1" dirty="0">
              <a:latin typeface="+mj-lt"/>
              <a:ea typeface="Cambria" panose="02040503050406030204" pitchFamily="18" charset="0"/>
            </a:endParaRPr>
          </a:p>
          <a:p>
            <a:pPr algn="ctr"/>
            <a:r>
              <a:rPr lang="vi-VN" sz="4800" b="1" dirty="0">
                <a:latin typeface="+mj-lt"/>
                <a:ea typeface="Cambria" panose="02040503050406030204" pitchFamily="18" charset="0"/>
              </a:rPr>
              <a:t>12 : 48 = 0,25 = 25%</a:t>
            </a:r>
            <a:endParaRPr lang="en-US" sz="4800" b="1" dirty="0">
              <a:latin typeface="+mj-lt"/>
            </a:endParaRPr>
          </a:p>
        </p:txBody>
      </p:sp>
    </p:spTree>
    <p:extLst>
      <p:ext uri="{BB962C8B-B14F-4D97-AF65-F5344CB8AC3E}">
        <p14:creationId xmlns:p14="http://schemas.microsoft.com/office/powerpoint/2010/main" val="220738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106</TotalTime>
  <Words>852</Words>
  <Application>Microsoft Office PowerPoint</Application>
  <PresentationFormat>Widescreen</PresentationFormat>
  <Paragraphs>85</Paragraphs>
  <Slides>23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等线</vt:lpstr>
      <vt:lpstr>#9Slide07 Altus</vt:lpstr>
      <vt:lpstr>#9Slide07 HoneyCream</vt:lpstr>
      <vt:lpstr>Arial</vt:lpstr>
      <vt:lpstr>Calibri</vt:lpstr>
      <vt:lpstr>Cambria</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Administrator</cp:lastModifiedBy>
  <cp:revision>29</cp:revision>
  <dcterms:created xsi:type="dcterms:W3CDTF">2023-10-28T12:58:05Z</dcterms:created>
  <dcterms:modified xsi:type="dcterms:W3CDTF">2025-02-07T08:36:47Z</dcterms:modified>
</cp:coreProperties>
</file>