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0" r:id="rId2"/>
    <p:sldMasterId id="2147483712" r:id="rId3"/>
    <p:sldMasterId id="2147483725" r:id="rId4"/>
  </p:sldMasterIdLst>
  <p:notesMasterIdLst>
    <p:notesMasterId r:id="rId12"/>
  </p:notesMasterIdLst>
  <p:sldIdLst>
    <p:sldId id="263" r:id="rId5"/>
    <p:sldId id="399" r:id="rId6"/>
    <p:sldId id="483" r:id="rId7"/>
    <p:sldId id="489" r:id="rId8"/>
    <p:sldId id="490" r:id="rId9"/>
    <p:sldId id="491" r:id="rId10"/>
    <p:sldId id="49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FF3300"/>
    <a:srgbClr val="FF7C80"/>
    <a:srgbClr val="00B050"/>
    <a:srgbClr val="8AC557"/>
    <a:srgbClr val="FFCF01"/>
    <a:srgbClr val="FFE2F5"/>
    <a:srgbClr val="9900FF"/>
    <a:srgbClr val="2E75B6"/>
    <a:srgbClr val="69CC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95" autoAdjust="0"/>
    <p:restoredTop sz="81604" autoAdjust="0"/>
  </p:normalViewPr>
  <p:slideViewPr>
    <p:cSldViewPr snapToGrid="0">
      <p:cViewPr varScale="1">
        <p:scale>
          <a:sx n="83" d="100"/>
          <a:sy n="83" d="100"/>
        </p:scale>
        <p:origin x="16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56636-240A-40AF-9BCB-0797B6D990C1}" type="datetimeFigureOut">
              <a:rPr lang="en-US" smtClean="0"/>
              <a:t>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E8968-0AD4-4A98-931E-E8D0A08F7B57}" type="slidenum">
              <a:rPr lang="en-US" smtClean="0"/>
              <a:t>‹#›</a:t>
            </a:fld>
            <a:endParaRPr lang="en-US"/>
          </a:p>
        </p:txBody>
      </p:sp>
    </p:spTree>
    <p:extLst>
      <p:ext uri="{BB962C8B-B14F-4D97-AF65-F5344CB8AC3E}">
        <p14:creationId xmlns:p14="http://schemas.microsoft.com/office/powerpoint/2010/main" val="68215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D6D2C-29A5-646C-BBA2-A1E5D88737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0E299-A346-C63F-F2FA-B17C4E56B1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1509BC-224C-C786-F167-5CFCAC3F3B0D}"/>
              </a:ext>
            </a:extLst>
          </p:cNvPr>
          <p:cNvSpPr>
            <a:spLocks noGrp="1"/>
          </p:cNvSpPr>
          <p:nvPr>
            <p:ph type="dt" sz="half" idx="10"/>
          </p:nvPr>
        </p:nvSpPr>
        <p:spPr/>
        <p:txBody>
          <a:bodyPr/>
          <a:lstStyle/>
          <a:p>
            <a:fld id="{01638B5D-C8FA-4973-9796-562B886072BD}" type="datetimeFigureOut">
              <a:rPr lang="en-US" smtClean="0"/>
              <a:t>2/9/2025</a:t>
            </a:fld>
            <a:endParaRPr lang="en-US"/>
          </a:p>
        </p:txBody>
      </p:sp>
      <p:sp>
        <p:nvSpPr>
          <p:cNvPr id="5" name="Footer Placeholder 4">
            <a:extLst>
              <a:ext uri="{FF2B5EF4-FFF2-40B4-BE49-F238E27FC236}">
                <a16:creationId xmlns:a16="http://schemas.microsoft.com/office/drawing/2014/main" id="{69ED0438-87EF-E5DC-2837-C4D851A2E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47E829-3773-F996-0892-D700D5FF90DE}"/>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4196261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D691D-C09B-1DC8-6258-2DEC200AB0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121F15-B6B7-AAB0-2D3A-29CF1ABA47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117916-0A0D-9A24-6172-B23DD4E9B014}"/>
              </a:ext>
            </a:extLst>
          </p:cNvPr>
          <p:cNvSpPr>
            <a:spLocks noGrp="1"/>
          </p:cNvSpPr>
          <p:nvPr>
            <p:ph type="dt" sz="half" idx="10"/>
          </p:nvPr>
        </p:nvSpPr>
        <p:spPr/>
        <p:txBody>
          <a:bodyPr/>
          <a:lstStyle/>
          <a:p>
            <a:fld id="{01638B5D-C8FA-4973-9796-562B886072BD}" type="datetimeFigureOut">
              <a:rPr lang="en-US" smtClean="0"/>
              <a:t>2/9/2025</a:t>
            </a:fld>
            <a:endParaRPr lang="en-US"/>
          </a:p>
        </p:txBody>
      </p:sp>
      <p:sp>
        <p:nvSpPr>
          <p:cNvPr id="5" name="Footer Placeholder 4">
            <a:extLst>
              <a:ext uri="{FF2B5EF4-FFF2-40B4-BE49-F238E27FC236}">
                <a16:creationId xmlns:a16="http://schemas.microsoft.com/office/drawing/2014/main" id="{73C2A511-41A8-D155-DD6C-7E437A98E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235C47-3320-711E-11FB-7A62DCBF50F6}"/>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43729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5A2345-AB28-AA0B-6E88-17BC1BF30E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9B5C1D-2318-0597-16AA-D212BDCB8C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EA5B5-1E87-1817-DACF-2A8D26016B5E}"/>
              </a:ext>
            </a:extLst>
          </p:cNvPr>
          <p:cNvSpPr>
            <a:spLocks noGrp="1"/>
          </p:cNvSpPr>
          <p:nvPr>
            <p:ph type="dt" sz="half" idx="10"/>
          </p:nvPr>
        </p:nvSpPr>
        <p:spPr/>
        <p:txBody>
          <a:bodyPr/>
          <a:lstStyle/>
          <a:p>
            <a:fld id="{01638B5D-C8FA-4973-9796-562B886072BD}" type="datetimeFigureOut">
              <a:rPr lang="en-US" smtClean="0"/>
              <a:t>2/9/2025</a:t>
            </a:fld>
            <a:endParaRPr lang="en-US"/>
          </a:p>
        </p:txBody>
      </p:sp>
      <p:sp>
        <p:nvSpPr>
          <p:cNvPr id="5" name="Footer Placeholder 4">
            <a:extLst>
              <a:ext uri="{FF2B5EF4-FFF2-40B4-BE49-F238E27FC236}">
                <a16:creationId xmlns:a16="http://schemas.microsoft.com/office/drawing/2014/main" id="{2F6BBED6-F4EB-DB51-A06B-A54D5173C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0B9FC7-736B-6AE7-040B-4DB960EB5C2D}"/>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195121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D6D2C-29A5-646C-BBA2-A1E5D88737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0E299-A346-C63F-F2FA-B17C4E56B1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1509BC-224C-C786-F167-5CFCAC3F3B0D}"/>
              </a:ext>
            </a:extLst>
          </p:cNvPr>
          <p:cNvSpPr>
            <a:spLocks noGrp="1"/>
          </p:cNvSpPr>
          <p:nvPr>
            <p:ph type="dt" sz="half" idx="10"/>
          </p:nvPr>
        </p:nvSpPr>
        <p:spPr/>
        <p:txBody>
          <a:bodyPr/>
          <a:lstStyle/>
          <a:p>
            <a:fld id="{01638B5D-C8FA-4973-9796-562B886072BD}" type="datetimeFigureOut">
              <a:rPr lang="en-US" smtClean="0"/>
              <a:t>2/9/2025</a:t>
            </a:fld>
            <a:endParaRPr lang="en-US"/>
          </a:p>
        </p:txBody>
      </p:sp>
      <p:sp>
        <p:nvSpPr>
          <p:cNvPr id="5" name="Footer Placeholder 4">
            <a:extLst>
              <a:ext uri="{FF2B5EF4-FFF2-40B4-BE49-F238E27FC236}">
                <a16:creationId xmlns:a16="http://schemas.microsoft.com/office/drawing/2014/main" id="{69ED0438-87EF-E5DC-2837-C4D851A2E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47E829-3773-F996-0892-D700D5FF90DE}"/>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736354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9F963-A2C8-E3F2-5383-0207AD28A5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81941-CCB1-47DB-A2DA-466BF2B51E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790B2-DDC4-270D-3740-EC01851B8209}"/>
              </a:ext>
            </a:extLst>
          </p:cNvPr>
          <p:cNvSpPr>
            <a:spLocks noGrp="1"/>
          </p:cNvSpPr>
          <p:nvPr>
            <p:ph type="dt" sz="half" idx="10"/>
          </p:nvPr>
        </p:nvSpPr>
        <p:spPr/>
        <p:txBody>
          <a:bodyPr/>
          <a:lstStyle/>
          <a:p>
            <a:fld id="{01638B5D-C8FA-4973-9796-562B886072BD}" type="datetimeFigureOut">
              <a:rPr lang="en-US" smtClean="0"/>
              <a:t>2/9/2025</a:t>
            </a:fld>
            <a:endParaRPr lang="en-US"/>
          </a:p>
        </p:txBody>
      </p:sp>
      <p:sp>
        <p:nvSpPr>
          <p:cNvPr id="5" name="Footer Placeholder 4">
            <a:extLst>
              <a:ext uri="{FF2B5EF4-FFF2-40B4-BE49-F238E27FC236}">
                <a16:creationId xmlns:a16="http://schemas.microsoft.com/office/drawing/2014/main" id="{34A7CAD9-4493-D2C2-8B94-02DC6E4BA8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F85AD-63A7-61DC-8522-E36D44E57F9B}"/>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488358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EC720-2CBC-5C64-7A47-6E3A864A95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7DB92B-3D80-1218-8E72-711E0E27F0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6B584-9245-F2B4-4A19-F6FBC5F1D0F9}"/>
              </a:ext>
            </a:extLst>
          </p:cNvPr>
          <p:cNvSpPr>
            <a:spLocks noGrp="1"/>
          </p:cNvSpPr>
          <p:nvPr>
            <p:ph type="dt" sz="half" idx="10"/>
          </p:nvPr>
        </p:nvSpPr>
        <p:spPr/>
        <p:txBody>
          <a:bodyPr/>
          <a:lstStyle/>
          <a:p>
            <a:fld id="{01638B5D-C8FA-4973-9796-562B886072BD}" type="datetimeFigureOut">
              <a:rPr lang="en-US" smtClean="0"/>
              <a:t>2/9/2025</a:t>
            </a:fld>
            <a:endParaRPr lang="en-US"/>
          </a:p>
        </p:txBody>
      </p:sp>
      <p:sp>
        <p:nvSpPr>
          <p:cNvPr id="5" name="Footer Placeholder 4">
            <a:extLst>
              <a:ext uri="{FF2B5EF4-FFF2-40B4-BE49-F238E27FC236}">
                <a16:creationId xmlns:a16="http://schemas.microsoft.com/office/drawing/2014/main" id="{783DC667-AD90-D68B-4F22-E5625DD24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AC85A2-950D-C7DC-E99A-1CFD80F90881}"/>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47642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8D51-CEE0-C1B7-EDE6-A557C01F38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CB65D2-850E-CD81-DCD6-2DC813465A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DA073-EF57-03D3-8CE3-70902FDE5A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728740-75E3-7B64-DE01-88DC1DB2BDAC}"/>
              </a:ext>
            </a:extLst>
          </p:cNvPr>
          <p:cNvSpPr>
            <a:spLocks noGrp="1"/>
          </p:cNvSpPr>
          <p:nvPr>
            <p:ph type="dt" sz="half" idx="10"/>
          </p:nvPr>
        </p:nvSpPr>
        <p:spPr/>
        <p:txBody>
          <a:bodyPr/>
          <a:lstStyle/>
          <a:p>
            <a:fld id="{01638B5D-C8FA-4973-9796-562B886072BD}" type="datetimeFigureOut">
              <a:rPr lang="en-US" smtClean="0"/>
              <a:t>2/9/2025</a:t>
            </a:fld>
            <a:endParaRPr lang="en-US"/>
          </a:p>
        </p:txBody>
      </p:sp>
      <p:sp>
        <p:nvSpPr>
          <p:cNvPr id="6" name="Footer Placeholder 5">
            <a:extLst>
              <a:ext uri="{FF2B5EF4-FFF2-40B4-BE49-F238E27FC236}">
                <a16:creationId xmlns:a16="http://schemas.microsoft.com/office/drawing/2014/main" id="{BF2F28B8-C007-D5B4-45C2-D3E15E75EB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5EAC2-DE9C-0A8D-FB36-77C09C8D252E}"/>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899382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74F6-5FA0-BA71-EBC9-FC3B4EA052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AA28C3-D505-BB40-1BE8-012DDB8778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23F855-3AF1-9B04-5EEE-B1431D1259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EFF79C-D3DB-FB3D-0EE7-6824E6E35F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F98717-6805-E8BF-85A7-D5B56F84E1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AECFEC-AC87-553A-05C3-230E9177D09C}"/>
              </a:ext>
            </a:extLst>
          </p:cNvPr>
          <p:cNvSpPr>
            <a:spLocks noGrp="1"/>
          </p:cNvSpPr>
          <p:nvPr>
            <p:ph type="dt" sz="half" idx="10"/>
          </p:nvPr>
        </p:nvSpPr>
        <p:spPr/>
        <p:txBody>
          <a:bodyPr/>
          <a:lstStyle/>
          <a:p>
            <a:fld id="{01638B5D-C8FA-4973-9796-562B886072BD}" type="datetimeFigureOut">
              <a:rPr lang="en-US" smtClean="0"/>
              <a:t>2/9/2025</a:t>
            </a:fld>
            <a:endParaRPr lang="en-US"/>
          </a:p>
        </p:txBody>
      </p:sp>
      <p:sp>
        <p:nvSpPr>
          <p:cNvPr id="8" name="Footer Placeholder 7">
            <a:extLst>
              <a:ext uri="{FF2B5EF4-FFF2-40B4-BE49-F238E27FC236}">
                <a16:creationId xmlns:a16="http://schemas.microsoft.com/office/drawing/2014/main" id="{F951DB88-426A-3FE8-4880-ED9113DB66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A80988-6A3B-C154-FFCF-5DE045DCCD95}"/>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847529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A61D-BF1D-A6C9-3AE5-D48103DF72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7D75C6-5CEC-0BC0-DB63-D918BAB8FF2A}"/>
              </a:ext>
            </a:extLst>
          </p:cNvPr>
          <p:cNvSpPr>
            <a:spLocks noGrp="1"/>
          </p:cNvSpPr>
          <p:nvPr>
            <p:ph type="dt" sz="half" idx="10"/>
          </p:nvPr>
        </p:nvSpPr>
        <p:spPr/>
        <p:txBody>
          <a:bodyPr/>
          <a:lstStyle/>
          <a:p>
            <a:fld id="{01638B5D-C8FA-4973-9796-562B886072BD}" type="datetimeFigureOut">
              <a:rPr lang="en-US" smtClean="0"/>
              <a:t>2/9/2025</a:t>
            </a:fld>
            <a:endParaRPr lang="en-US"/>
          </a:p>
        </p:txBody>
      </p:sp>
      <p:sp>
        <p:nvSpPr>
          <p:cNvPr id="4" name="Footer Placeholder 3">
            <a:extLst>
              <a:ext uri="{FF2B5EF4-FFF2-40B4-BE49-F238E27FC236}">
                <a16:creationId xmlns:a16="http://schemas.microsoft.com/office/drawing/2014/main" id="{45943050-F410-0F84-8C17-5A4E10FB07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456C7E-B1D8-EDEA-6E4E-931582B46D60}"/>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372257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C262C4-5F18-34BA-FD8F-1C4841A26203}"/>
              </a:ext>
            </a:extLst>
          </p:cNvPr>
          <p:cNvSpPr>
            <a:spLocks noGrp="1"/>
          </p:cNvSpPr>
          <p:nvPr>
            <p:ph type="dt" sz="half" idx="10"/>
          </p:nvPr>
        </p:nvSpPr>
        <p:spPr/>
        <p:txBody>
          <a:bodyPr/>
          <a:lstStyle/>
          <a:p>
            <a:fld id="{01638B5D-C8FA-4973-9796-562B886072BD}" type="datetimeFigureOut">
              <a:rPr lang="en-US" smtClean="0"/>
              <a:t>2/9/2025</a:t>
            </a:fld>
            <a:endParaRPr lang="en-US"/>
          </a:p>
        </p:txBody>
      </p:sp>
      <p:sp>
        <p:nvSpPr>
          <p:cNvPr id="3" name="Footer Placeholder 2">
            <a:extLst>
              <a:ext uri="{FF2B5EF4-FFF2-40B4-BE49-F238E27FC236}">
                <a16:creationId xmlns:a16="http://schemas.microsoft.com/office/drawing/2014/main" id="{A5923883-6B76-BBE9-8569-CFFD48717C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DE8294-76D6-6DFA-D487-0D5A09890353}"/>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647020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46EC3-54D8-418C-F933-5998C800C2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F8B508-CEC6-098E-BFDF-AEDAF18B1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341BC9-991D-054E-6313-BBA1137A3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453EEC-ABCE-0D96-6A81-61E56B49A844}"/>
              </a:ext>
            </a:extLst>
          </p:cNvPr>
          <p:cNvSpPr>
            <a:spLocks noGrp="1"/>
          </p:cNvSpPr>
          <p:nvPr>
            <p:ph type="dt" sz="half" idx="10"/>
          </p:nvPr>
        </p:nvSpPr>
        <p:spPr/>
        <p:txBody>
          <a:bodyPr/>
          <a:lstStyle/>
          <a:p>
            <a:fld id="{01638B5D-C8FA-4973-9796-562B886072BD}" type="datetimeFigureOut">
              <a:rPr lang="en-US" smtClean="0"/>
              <a:t>2/9/2025</a:t>
            </a:fld>
            <a:endParaRPr lang="en-US"/>
          </a:p>
        </p:txBody>
      </p:sp>
      <p:sp>
        <p:nvSpPr>
          <p:cNvPr id="6" name="Footer Placeholder 5">
            <a:extLst>
              <a:ext uri="{FF2B5EF4-FFF2-40B4-BE49-F238E27FC236}">
                <a16:creationId xmlns:a16="http://schemas.microsoft.com/office/drawing/2014/main" id="{A29C2500-B376-3E6E-E3E7-D9CEA91BF9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140E37-4F10-97D8-9264-546D933D1F67}"/>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45417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9F963-A2C8-E3F2-5383-0207AD28A5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81941-CCB1-47DB-A2DA-466BF2B51E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790B2-DDC4-270D-3740-EC01851B8209}"/>
              </a:ext>
            </a:extLst>
          </p:cNvPr>
          <p:cNvSpPr>
            <a:spLocks noGrp="1"/>
          </p:cNvSpPr>
          <p:nvPr>
            <p:ph type="dt" sz="half" idx="10"/>
          </p:nvPr>
        </p:nvSpPr>
        <p:spPr/>
        <p:txBody>
          <a:bodyPr/>
          <a:lstStyle/>
          <a:p>
            <a:fld id="{01638B5D-C8FA-4973-9796-562B886072BD}" type="datetimeFigureOut">
              <a:rPr lang="en-US" smtClean="0"/>
              <a:t>2/9/2025</a:t>
            </a:fld>
            <a:endParaRPr lang="en-US"/>
          </a:p>
        </p:txBody>
      </p:sp>
      <p:sp>
        <p:nvSpPr>
          <p:cNvPr id="5" name="Footer Placeholder 4">
            <a:extLst>
              <a:ext uri="{FF2B5EF4-FFF2-40B4-BE49-F238E27FC236}">
                <a16:creationId xmlns:a16="http://schemas.microsoft.com/office/drawing/2014/main" id="{34A7CAD9-4493-D2C2-8B94-02DC6E4BA8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F85AD-63A7-61DC-8522-E36D44E57F9B}"/>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881609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CAD5-E90C-DE37-09A1-439FDB0BB5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CE9436-29CC-689D-4EBA-512494201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EA61B8-54F5-B008-E780-76EAE3DB4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E7E185-F0AA-5DCC-146E-E61E02ACB072}"/>
              </a:ext>
            </a:extLst>
          </p:cNvPr>
          <p:cNvSpPr>
            <a:spLocks noGrp="1"/>
          </p:cNvSpPr>
          <p:nvPr>
            <p:ph type="dt" sz="half" idx="10"/>
          </p:nvPr>
        </p:nvSpPr>
        <p:spPr/>
        <p:txBody>
          <a:bodyPr/>
          <a:lstStyle/>
          <a:p>
            <a:fld id="{01638B5D-C8FA-4973-9796-562B886072BD}" type="datetimeFigureOut">
              <a:rPr lang="en-US" smtClean="0"/>
              <a:t>2/9/2025</a:t>
            </a:fld>
            <a:endParaRPr lang="en-US"/>
          </a:p>
        </p:txBody>
      </p:sp>
      <p:sp>
        <p:nvSpPr>
          <p:cNvPr id="6" name="Footer Placeholder 5">
            <a:extLst>
              <a:ext uri="{FF2B5EF4-FFF2-40B4-BE49-F238E27FC236}">
                <a16:creationId xmlns:a16="http://schemas.microsoft.com/office/drawing/2014/main" id="{AD155A5B-590A-28E2-B783-2C87B3C50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321389-081D-297F-F84D-A2B283DB0D5A}"/>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404687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D691D-C09B-1DC8-6258-2DEC200AB0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121F15-B6B7-AAB0-2D3A-29CF1ABA47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117916-0A0D-9A24-6172-B23DD4E9B014}"/>
              </a:ext>
            </a:extLst>
          </p:cNvPr>
          <p:cNvSpPr>
            <a:spLocks noGrp="1"/>
          </p:cNvSpPr>
          <p:nvPr>
            <p:ph type="dt" sz="half" idx="10"/>
          </p:nvPr>
        </p:nvSpPr>
        <p:spPr/>
        <p:txBody>
          <a:bodyPr/>
          <a:lstStyle/>
          <a:p>
            <a:fld id="{01638B5D-C8FA-4973-9796-562B886072BD}" type="datetimeFigureOut">
              <a:rPr lang="en-US" smtClean="0"/>
              <a:t>2/9/2025</a:t>
            </a:fld>
            <a:endParaRPr lang="en-US"/>
          </a:p>
        </p:txBody>
      </p:sp>
      <p:sp>
        <p:nvSpPr>
          <p:cNvPr id="5" name="Footer Placeholder 4">
            <a:extLst>
              <a:ext uri="{FF2B5EF4-FFF2-40B4-BE49-F238E27FC236}">
                <a16:creationId xmlns:a16="http://schemas.microsoft.com/office/drawing/2014/main" id="{73C2A511-41A8-D155-DD6C-7E437A98E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235C47-3320-711E-11FB-7A62DCBF50F6}"/>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632955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5A2345-AB28-AA0B-6E88-17BC1BF30E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9B5C1D-2318-0597-16AA-D212BDCB8C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EA5B5-1E87-1817-DACF-2A8D26016B5E}"/>
              </a:ext>
            </a:extLst>
          </p:cNvPr>
          <p:cNvSpPr>
            <a:spLocks noGrp="1"/>
          </p:cNvSpPr>
          <p:nvPr>
            <p:ph type="dt" sz="half" idx="10"/>
          </p:nvPr>
        </p:nvSpPr>
        <p:spPr/>
        <p:txBody>
          <a:bodyPr/>
          <a:lstStyle/>
          <a:p>
            <a:fld id="{01638B5D-C8FA-4973-9796-562B886072BD}" type="datetimeFigureOut">
              <a:rPr lang="en-US" smtClean="0"/>
              <a:t>2/9/2025</a:t>
            </a:fld>
            <a:endParaRPr lang="en-US"/>
          </a:p>
        </p:txBody>
      </p:sp>
      <p:sp>
        <p:nvSpPr>
          <p:cNvPr id="5" name="Footer Placeholder 4">
            <a:extLst>
              <a:ext uri="{FF2B5EF4-FFF2-40B4-BE49-F238E27FC236}">
                <a16:creationId xmlns:a16="http://schemas.microsoft.com/office/drawing/2014/main" id="{2F6BBED6-F4EB-DB51-A06B-A54D5173C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0B9FC7-736B-6AE7-040B-4DB960EB5C2D}"/>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4240737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2/9/2025</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959057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2/9/2025</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528971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2/9/2025</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35185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2/9/2025</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840651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2/9/2025</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290514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2/9/2025</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829965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2/9/2025</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236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EC720-2CBC-5C64-7A47-6E3A864A95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7DB92B-3D80-1218-8E72-711E0E27F0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6B584-9245-F2B4-4A19-F6FBC5F1D0F9}"/>
              </a:ext>
            </a:extLst>
          </p:cNvPr>
          <p:cNvSpPr>
            <a:spLocks noGrp="1"/>
          </p:cNvSpPr>
          <p:nvPr>
            <p:ph type="dt" sz="half" idx="10"/>
          </p:nvPr>
        </p:nvSpPr>
        <p:spPr/>
        <p:txBody>
          <a:bodyPr/>
          <a:lstStyle/>
          <a:p>
            <a:fld id="{01638B5D-C8FA-4973-9796-562B886072BD}" type="datetimeFigureOut">
              <a:rPr lang="en-US" smtClean="0"/>
              <a:t>2/9/2025</a:t>
            </a:fld>
            <a:endParaRPr lang="en-US"/>
          </a:p>
        </p:txBody>
      </p:sp>
      <p:sp>
        <p:nvSpPr>
          <p:cNvPr id="5" name="Footer Placeholder 4">
            <a:extLst>
              <a:ext uri="{FF2B5EF4-FFF2-40B4-BE49-F238E27FC236}">
                <a16:creationId xmlns:a16="http://schemas.microsoft.com/office/drawing/2014/main" id="{783DC667-AD90-D68B-4F22-E5625DD24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AC85A2-950D-C7DC-E99A-1CFD80F90881}"/>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1686855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2/9/2025</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167120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2/9/2025</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205608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2/9/2025</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820822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2/9/2025</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388811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5706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058B-21D7-783B-7B58-0F03ABCAC8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E60BC5-A471-D520-10EE-76E6F928FC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643090-A5A6-6988-D472-3FA622729551}"/>
              </a:ext>
            </a:extLst>
          </p:cNvPr>
          <p:cNvSpPr>
            <a:spLocks noGrp="1"/>
          </p:cNvSpPr>
          <p:nvPr>
            <p:ph type="dt" sz="half" idx="10"/>
          </p:nvPr>
        </p:nvSpPr>
        <p:spPr/>
        <p:txBody>
          <a:bodyPr/>
          <a:lstStyle/>
          <a:p>
            <a:fld id="{C3CDEAEA-E0E5-4320-BC5C-4B4316445407}" type="datetimeFigureOut">
              <a:rPr lang="en-US" smtClean="0"/>
              <a:t>2/9/2025</a:t>
            </a:fld>
            <a:endParaRPr lang="en-US"/>
          </a:p>
        </p:txBody>
      </p:sp>
      <p:sp>
        <p:nvSpPr>
          <p:cNvPr id="5" name="Footer Placeholder 4">
            <a:extLst>
              <a:ext uri="{FF2B5EF4-FFF2-40B4-BE49-F238E27FC236}">
                <a16:creationId xmlns:a16="http://schemas.microsoft.com/office/drawing/2014/main" id="{C35B1A6D-1FA4-6C34-5D82-53F2830F0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CBD12-A15C-A126-50C5-17EC2C8A06E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532434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05B58-CD9E-397C-139F-45327BD29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7D243B-3FC4-2285-0648-909B2CA10C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92B3C-3E9D-E3AD-F6CF-F2A8958EEEE6}"/>
              </a:ext>
            </a:extLst>
          </p:cNvPr>
          <p:cNvSpPr>
            <a:spLocks noGrp="1"/>
          </p:cNvSpPr>
          <p:nvPr>
            <p:ph type="dt" sz="half" idx="10"/>
          </p:nvPr>
        </p:nvSpPr>
        <p:spPr/>
        <p:txBody>
          <a:bodyPr/>
          <a:lstStyle/>
          <a:p>
            <a:fld id="{C3CDEAEA-E0E5-4320-BC5C-4B4316445407}" type="datetimeFigureOut">
              <a:rPr lang="en-US" smtClean="0"/>
              <a:t>2/9/2025</a:t>
            </a:fld>
            <a:endParaRPr lang="en-US"/>
          </a:p>
        </p:txBody>
      </p:sp>
      <p:sp>
        <p:nvSpPr>
          <p:cNvPr id="5" name="Footer Placeholder 4">
            <a:extLst>
              <a:ext uri="{FF2B5EF4-FFF2-40B4-BE49-F238E27FC236}">
                <a16:creationId xmlns:a16="http://schemas.microsoft.com/office/drawing/2014/main" id="{A6C5959A-65CC-68B8-7A7D-D673E1228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564DF-FB99-9B47-56AF-7289071DE2C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600502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489FC-56CA-28A7-7333-9F1B2737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7BE921-CE02-E519-4929-B6E7F1B50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D2299A-7972-A358-F4F0-6BC382E7D39A}"/>
              </a:ext>
            </a:extLst>
          </p:cNvPr>
          <p:cNvSpPr>
            <a:spLocks noGrp="1"/>
          </p:cNvSpPr>
          <p:nvPr>
            <p:ph type="dt" sz="half" idx="10"/>
          </p:nvPr>
        </p:nvSpPr>
        <p:spPr/>
        <p:txBody>
          <a:bodyPr/>
          <a:lstStyle/>
          <a:p>
            <a:fld id="{C3CDEAEA-E0E5-4320-BC5C-4B4316445407}" type="datetimeFigureOut">
              <a:rPr lang="en-US" smtClean="0"/>
              <a:t>2/9/2025</a:t>
            </a:fld>
            <a:endParaRPr lang="en-US"/>
          </a:p>
        </p:txBody>
      </p:sp>
      <p:sp>
        <p:nvSpPr>
          <p:cNvPr id="5" name="Footer Placeholder 4">
            <a:extLst>
              <a:ext uri="{FF2B5EF4-FFF2-40B4-BE49-F238E27FC236}">
                <a16:creationId xmlns:a16="http://schemas.microsoft.com/office/drawing/2014/main" id="{68AC3EB8-42E4-A81C-9536-23EFF8902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2FF6A-A13C-43D3-B7CC-56EBD862B57B}"/>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394564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3DCCF-DB8B-ABCB-2AF3-1EA833B9DD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94A82-8ADF-861C-5830-C06A8A4517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0465DC-8FB0-44AE-2305-EEDB3AD631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5A9D1D-8254-397C-A381-A071F45A508B}"/>
              </a:ext>
            </a:extLst>
          </p:cNvPr>
          <p:cNvSpPr>
            <a:spLocks noGrp="1"/>
          </p:cNvSpPr>
          <p:nvPr>
            <p:ph type="dt" sz="half" idx="10"/>
          </p:nvPr>
        </p:nvSpPr>
        <p:spPr/>
        <p:txBody>
          <a:bodyPr/>
          <a:lstStyle/>
          <a:p>
            <a:fld id="{C3CDEAEA-E0E5-4320-BC5C-4B4316445407}" type="datetimeFigureOut">
              <a:rPr lang="en-US" smtClean="0"/>
              <a:t>2/9/2025</a:t>
            </a:fld>
            <a:endParaRPr lang="en-US"/>
          </a:p>
        </p:txBody>
      </p:sp>
      <p:sp>
        <p:nvSpPr>
          <p:cNvPr id="6" name="Footer Placeholder 5">
            <a:extLst>
              <a:ext uri="{FF2B5EF4-FFF2-40B4-BE49-F238E27FC236}">
                <a16:creationId xmlns:a16="http://schemas.microsoft.com/office/drawing/2014/main" id="{C4B856C5-9501-001C-DEB5-782EAFB233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E94180-A7DF-1E4E-0A99-93C76E614CA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35478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9F80E-FF1F-80DE-CB29-5517C2EA41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00D8A6-9971-23B3-67E3-ED676EE82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2CFE47-9294-FCEB-477D-BC709DE220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62C1A6-731E-0E0D-4BED-BC259CC14F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FD59C4-6EF1-479D-A3A2-D7F46BCB8D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E7BAE2-2F25-4A64-4046-6E06518C52F0}"/>
              </a:ext>
            </a:extLst>
          </p:cNvPr>
          <p:cNvSpPr>
            <a:spLocks noGrp="1"/>
          </p:cNvSpPr>
          <p:nvPr>
            <p:ph type="dt" sz="half" idx="10"/>
          </p:nvPr>
        </p:nvSpPr>
        <p:spPr/>
        <p:txBody>
          <a:bodyPr/>
          <a:lstStyle/>
          <a:p>
            <a:fld id="{C3CDEAEA-E0E5-4320-BC5C-4B4316445407}" type="datetimeFigureOut">
              <a:rPr lang="en-US" smtClean="0"/>
              <a:t>2/9/2025</a:t>
            </a:fld>
            <a:endParaRPr lang="en-US"/>
          </a:p>
        </p:txBody>
      </p:sp>
      <p:sp>
        <p:nvSpPr>
          <p:cNvPr id="8" name="Footer Placeholder 7">
            <a:extLst>
              <a:ext uri="{FF2B5EF4-FFF2-40B4-BE49-F238E27FC236}">
                <a16:creationId xmlns:a16="http://schemas.microsoft.com/office/drawing/2014/main" id="{90B81D82-0D69-01D7-6E9D-38557113B0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8FBB7C-5BC7-7552-73A1-D1E2D61FEA99}"/>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989759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8D51-CEE0-C1B7-EDE6-A557C01F38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CB65D2-850E-CD81-DCD6-2DC813465A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DA073-EF57-03D3-8CE3-70902FDE5A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728740-75E3-7B64-DE01-88DC1DB2BDAC}"/>
              </a:ext>
            </a:extLst>
          </p:cNvPr>
          <p:cNvSpPr>
            <a:spLocks noGrp="1"/>
          </p:cNvSpPr>
          <p:nvPr>
            <p:ph type="dt" sz="half" idx="10"/>
          </p:nvPr>
        </p:nvSpPr>
        <p:spPr/>
        <p:txBody>
          <a:bodyPr/>
          <a:lstStyle/>
          <a:p>
            <a:fld id="{01638B5D-C8FA-4973-9796-562B886072BD}" type="datetimeFigureOut">
              <a:rPr lang="en-US" smtClean="0"/>
              <a:t>2/9/2025</a:t>
            </a:fld>
            <a:endParaRPr lang="en-US"/>
          </a:p>
        </p:txBody>
      </p:sp>
      <p:sp>
        <p:nvSpPr>
          <p:cNvPr id="6" name="Footer Placeholder 5">
            <a:extLst>
              <a:ext uri="{FF2B5EF4-FFF2-40B4-BE49-F238E27FC236}">
                <a16:creationId xmlns:a16="http://schemas.microsoft.com/office/drawing/2014/main" id="{BF2F28B8-C007-D5B4-45C2-D3E15E75EB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5EAC2-DE9C-0A8D-FB36-77C09C8D252E}"/>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8023813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8803-2B3E-8B7A-233B-3EDBD4DF2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83F1AE-6ED2-F900-01A6-E41CA64BD1B9}"/>
              </a:ext>
            </a:extLst>
          </p:cNvPr>
          <p:cNvSpPr>
            <a:spLocks noGrp="1"/>
          </p:cNvSpPr>
          <p:nvPr>
            <p:ph type="dt" sz="half" idx="10"/>
          </p:nvPr>
        </p:nvSpPr>
        <p:spPr/>
        <p:txBody>
          <a:bodyPr/>
          <a:lstStyle/>
          <a:p>
            <a:fld id="{C3CDEAEA-E0E5-4320-BC5C-4B4316445407}" type="datetimeFigureOut">
              <a:rPr lang="en-US" smtClean="0"/>
              <a:t>2/9/2025</a:t>
            </a:fld>
            <a:endParaRPr lang="en-US"/>
          </a:p>
        </p:txBody>
      </p:sp>
      <p:sp>
        <p:nvSpPr>
          <p:cNvPr id="4" name="Footer Placeholder 3">
            <a:extLst>
              <a:ext uri="{FF2B5EF4-FFF2-40B4-BE49-F238E27FC236}">
                <a16:creationId xmlns:a16="http://schemas.microsoft.com/office/drawing/2014/main" id="{6DC17552-D7A8-6D4A-A1D6-C0175A351A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A701BA-74A1-31F6-24FC-A3DA2D24895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500596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6BC318-E041-373C-D93E-CB29E47A0411}"/>
              </a:ext>
            </a:extLst>
          </p:cNvPr>
          <p:cNvSpPr>
            <a:spLocks noGrp="1"/>
          </p:cNvSpPr>
          <p:nvPr>
            <p:ph type="dt" sz="half" idx="10"/>
          </p:nvPr>
        </p:nvSpPr>
        <p:spPr/>
        <p:txBody>
          <a:bodyPr/>
          <a:lstStyle/>
          <a:p>
            <a:fld id="{C3CDEAEA-E0E5-4320-BC5C-4B4316445407}" type="datetimeFigureOut">
              <a:rPr lang="en-US" smtClean="0"/>
              <a:t>2/9/2025</a:t>
            </a:fld>
            <a:endParaRPr lang="en-US"/>
          </a:p>
        </p:txBody>
      </p:sp>
      <p:sp>
        <p:nvSpPr>
          <p:cNvPr id="3" name="Footer Placeholder 2">
            <a:extLst>
              <a:ext uri="{FF2B5EF4-FFF2-40B4-BE49-F238E27FC236}">
                <a16:creationId xmlns:a16="http://schemas.microsoft.com/office/drawing/2014/main" id="{1EFE81E6-4A96-01ED-4D9E-A9A4A4290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F244F3-F0E0-9EFC-D864-7A2C6A63C9A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21960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1F62-5DE0-90AD-BD87-8AA5D3CD6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6C9888-FC37-C4F0-1CD2-A898AAD35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4DBDFC-835F-39B9-0274-0E458929C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67498-E807-246D-F46C-3A833A1B1835}"/>
              </a:ext>
            </a:extLst>
          </p:cNvPr>
          <p:cNvSpPr>
            <a:spLocks noGrp="1"/>
          </p:cNvSpPr>
          <p:nvPr>
            <p:ph type="dt" sz="half" idx="10"/>
          </p:nvPr>
        </p:nvSpPr>
        <p:spPr/>
        <p:txBody>
          <a:bodyPr/>
          <a:lstStyle/>
          <a:p>
            <a:fld id="{C3CDEAEA-E0E5-4320-BC5C-4B4316445407}" type="datetimeFigureOut">
              <a:rPr lang="en-US" smtClean="0"/>
              <a:t>2/9/2025</a:t>
            </a:fld>
            <a:endParaRPr lang="en-US"/>
          </a:p>
        </p:txBody>
      </p:sp>
      <p:sp>
        <p:nvSpPr>
          <p:cNvPr id="6" name="Footer Placeholder 5">
            <a:extLst>
              <a:ext uri="{FF2B5EF4-FFF2-40B4-BE49-F238E27FC236}">
                <a16:creationId xmlns:a16="http://schemas.microsoft.com/office/drawing/2014/main" id="{756125AC-F226-75AB-1F85-00B2D1A881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798BFF-35B1-2143-BA62-46492D1F5DCE}"/>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800590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DDAEC-B3C5-3E02-D000-4E41AD6E0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5ED4D7-2FBB-D91C-9F1D-2F472EE6B5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C053F7-DAF7-F2A7-C360-4864AD8ED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D03295-79F2-EEF9-9323-00503737B8BC}"/>
              </a:ext>
            </a:extLst>
          </p:cNvPr>
          <p:cNvSpPr>
            <a:spLocks noGrp="1"/>
          </p:cNvSpPr>
          <p:nvPr>
            <p:ph type="dt" sz="half" idx="10"/>
          </p:nvPr>
        </p:nvSpPr>
        <p:spPr/>
        <p:txBody>
          <a:bodyPr/>
          <a:lstStyle/>
          <a:p>
            <a:fld id="{C3CDEAEA-E0E5-4320-BC5C-4B4316445407}" type="datetimeFigureOut">
              <a:rPr lang="en-US" smtClean="0"/>
              <a:t>2/9/2025</a:t>
            </a:fld>
            <a:endParaRPr lang="en-US"/>
          </a:p>
        </p:txBody>
      </p:sp>
      <p:sp>
        <p:nvSpPr>
          <p:cNvPr id="6" name="Footer Placeholder 5">
            <a:extLst>
              <a:ext uri="{FF2B5EF4-FFF2-40B4-BE49-F238E27FC236}">
                <a16:creationId xmlns:a16="http://schemas.microsoft.com/office/drawing/2014/main" id="{B30AC6E7-58A9-8060-EA70-31B01B73A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FCDBED-ACE6-A3DD-D3F9-5868A0623E2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158847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CC98-B5C8-24F2-2F95-7965CB8387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BDD5D8-5DBE-BC40-EDF4-231C8035D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13C3F7-62F7-DC91-5A3F-B416D1CB1283}"/>
              </a:ext>
            </a:extLst>
          </p:cNvPr>
          <p:cNvSpPr>
            <a:spLocks noGrp="1"/>
          </p:cNvSpPr>
          <p:nvPr>
            <p:ph type="dt" sz="half" idx="10"/>
          </p:nvPr>
        </p:nvSpPr>
        <p:spPr/>
        <p:txBody>
          <a:bodyPr/>
          <a:lstStyle/>
          <a:p>
            <a:fld id="{C3CDEAEA-E0E5-4320-BC5C-4B4316445407}" type="datetimeFigureOut">
              <a:rPr lang="en-US" smtClean="0"/>
              <a:t>2/9/2025</a:t>
            </a:fld>
            <a:endParaRPr lang="en-US"/>
          </a:p>
        </p:txBody>
      </p:sp>
      <p:sp>
        <p:nvSpPr>
          <p:cNvPr id="5" name="Footer Placeholder 4">
            <a:extLst>
              <a:ext uri="{FF2B5EF4-FFF2-40B4-BE49-F238E27FC236}">
                <a16:creationId xmlns:a16="http://schemas.microsoft.com/office/drawing/2014/main" id="{667E9115-8550-A799-21A7-076E1A324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F6ECB-514F-3162-71FD-A90793C60B13}"/>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36631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D3A921-BC6A-CE7F-BACA-5361675CA9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A3F5AC-B8A7-947B-90E1-8C37A06303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764236-E66A-18A5-04D8-C6B4A8743D6E}"/>
              </a:ext>
            </a:extLst>
          </p:cNvPr>
          <p:cNvSpPr>
            <a:spLocks noGrp="1"/>
          </p:cNvSpPr>
          <p:nvPr>
            <p:ph type="dt" sz="half" idx="10"/>
          </p:nvPr>
        </p:nvSpPr>
        <p:spPr/>
        <p:txBody>
          <a:bodyPr/>
          <a:lstStyle/>
          <a:p>
            <a:fld id="{C3CDEAEA-E0E5-4320-BC5C-4B4316445407}" type="datetimeFigureOut">
              <a:rPr lang="en-US" smtClean="0"/>
              <a:t>2/9/2025</a:t>
            </a:fld>
            <a:endParaRPr lang="en-US"/>
          </a:p>
        </p:txBody>
      </p:sp>
      <p:sp>
        <p:nvSpPr>
          <p:cNvPr id="5" name="Footer Placeholder 4">
            <a:extLst>
              <a:ext uri="{FF2B5EF4-FFF2-40B4-BE49-F238E27FC236}">
                <a16:creationId xmlns:a16="http://schemas.microsoft.com/office/drawing/2014/main" id="{3EA927B6-FF6C-EFB8-8E78-6207F8724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E6624-B87B-AEC2-F7EE-CCD6A7982C50}"/>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58409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74F6-5FA0-BA71-EBC9-FC3B4EA052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AA28C3-D505-BB40-1BE8-012DDB8778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23F855-3AF1-9B04-5EEE-B1431D1259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EFF79C-D3DB-FB3D-0EE7-6824E6E35F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F98717-6805-E8BF-85A7-D5B56F84E1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AECFEC-AC87-553A-05C3-230E9177D09C}"/>
              </a:ext>
            </a:extLst>
          </p:cNvPr>
          <p:cNvSpPr>
            <a:spLocks noGrp="1"/>
          </p:cNvSpPr>
          <p:nvPr>
            <p:ph type="dt" sz="half" idx="10"/>
          </p:nvPr>
        </p:nvSpPr>
        <p:spPr/>
        <p:txBody>
          <a:bodyPr/>
          <a:lstStyle/>
          <a:p>
            <a:fld id="{01638B5D-C8FA-4973-9796-562B886072BD}" type="datetimeFigureOut">
              <a:rPr lang="en-US" smtClean="0"/>
              <a:t>2/9/2025</a:t>
            </a:fld>
            <a:endParaRPr lang="en-US"/>
          </a:p>
        </p:txBody>
      </p:sp>
      <p:sp>
        <p:nvSpPr>
          <p:cNvPr id="8" name="Footer Placeholder 7">
            <a:extLst>
              <a:ext uri="{FF2B5EF4-FFF2-40B4-BE49-F238E27FC236}">
                <a16:creationId xmlns:a16="http://schemas.microsoft.com/office/drawing/2014/main" id="{F951DB88-426A-3FE8-4880-ED9113DB66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A80988-6A3B-C154-FFCF-5DE045DCCD95}"/>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691085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A61D-BF1D-A6C9-3AE5-D48103DF72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7D75C6-5CEC-0BC0-DB63-D918BAB8FF2A}"/>
              </a:ext>
            </a:extLst>
          </p:cNvPr>
          <p:cNvSpPr>
            <a:spLocks noGrp="1"/>
          </p:cNvSpPr>
          <p:nvPr>
            <p:ph type="dt" sz="half" idx="10"/>
          </p:nvPr>
        </p:nvSpPr>
        <p:spPr/>
        <p:txBody>
          <a:bodyPr/>
          <a:lstStyle/>
          <a:p>
            <a:fld id="{01638B5D-C8FA-4973-9796-562B886072BD}" type="datetimeFigureOut">
              <a:rPr lang="en-US" smtClean="0"/>
              <a:t>2/9/2025</a:t>
            </a:fld>
            <a:endParaRPr lang="en-US"/>
          </a:p>
        </p:txBody>
      </p:sp>
      <p:sp>
        <p:nvSpPr>
          <p:cNvPr id="4" name="Footer Placeholder 3">
            <a:extLst>
              <a:ext uri="{FF2B5EF4-FFF2-40B4-BE49-F238E27FC236}">
                <a16:creationId xmlns:a16="http://schemas.microsoft.com/office/drawing/2014/main" id="{45943050-F410-0F84-8C17-5A4E10FB07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456C7E-B1D8-EDEA-6E4E-931582B46D60}"/>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959867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C262C4-5F18-34BA-FD8F-1C4841A26203}"/>
              </a:ext>
            </a:extLst>
          </p:cNvPr>
          <p:cNvSpPr>
            <a:spLocks noGrp="1"/>
          </p:cNvSpPr>
          <p:nvPr>
            <p:ph type="dt" sz="half" idx="10"/>
          </p:nvPr>
        </p:nvSpPr>
        <p:spPr/>
        <p:txBody>
          <a:bodyPr/>
          <a:lstStyle/>
          <a:p>
            <a:fld id="{01638B5D-C8FA-4973-9796-562B886072BD}" type="datetimeFigureOut">
              <a:rPr lang="en-US" smtClean="0"/>
              <a:t>2/9/2025</a:t>
            </a:fld>
            <a:endParaRPr lang="en-US"/>
          </a:p>
        </p:txBody>
      </p:sp>
      <p:sp>
        <p:nvSpPr>
          <p:cNvPr id="3" name="Footer Placeholder 2">
            <a:extLst>
              <a:ext uri="{FF2B5EF4-FFF2-40B4-BE49-F238E27FC236}">
                <a16:creationId xmlns:a16="http://schemas.microsoft.com/office/drawing/2014/main" id="{A5923883-6B76-BBE9-8569-CFFD48717C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DE8294-76D6-6DFA-D487-0D5A09890353}"/>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536919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46EC3-54D8-418C-F933-5998C800C2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F8B508-CEC6-098E-BFDF-AEDAF18B1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341BC9-991D-054E-6313-BBA1137A3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453EEC-ABCE-0D96-6A81-61E56B49A844}"/>
              </a:ext>
            </a:extLst>
          </p:cNvPr>
          <p:cNvSpPr>
            <a:spLocks noGrp="1"/>
          </p:cNvSpPr>
          <p:nvPr>
            <p:ph type="dt" sz="half" idx="10"/>
          </p:nvPr>
        </p:nvSpPr>
        <p:spPr/>
        <p:txBody>
          <a:bodyPr/>
          <a:lstStyle/>
          <a:p>
            <a:fld id="{01638B5D-C8FA-4973-9796-562B886072BD}" type="datetimeFigureOut">
              <a:rPr lang="en-US" smtClean="0"/>
              <a:t>2/9/2025</a:t>
            </a:fld>
            <a:endParaRPr lang="en-US"/>
          </a:p>
        </p:txBody>
      </p:sp>
      <p:sp>
        <p:nvSpPr>
          <p:cNvPr id="6" name="Footer Placeholder 5">
            <a:extLst>
              <a:ext uri="{FF2B5EF4-FFF2-40B4-BE49-F238E27FC236}">
                <a16:creationId xmlns:a16="http://schemas.microsoft.com/office/drawing/2014/main" id="{A29C2500-B376-3E6E-E3E7-D9CEA91BF9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140E37-4F10-97D8-9264-546D933D1F67}"/>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008884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CAD5-E90C-DE37-09A1-439FDB0BB5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CE9436-29CC-689D-4EBA-512494201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EA61B8-54F5-B008-E780-76EAE3DB4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E7E185-F0AA-5DCC-146E-E61E02ACB072}"/>
              </a:ext>
            </a:extLst>
          </p:cNvPr>
          <p:cNvSpPr>
            <a:spLocks noGrp="1"/>
          </p:cNvSpPr>
          <p:nvPr>
            <p:ph type="dt" sz="half" idx="10"/>
          </p:nvPr>
        </p:nvSpPr>
        <p:spPr/>
        <p:txBody>
          <a:bodyPr/>
          <a:lstStyle/>
          <a:p>
            <a:fld id="{01638B5D-C8FA-4973-9796-562B886072BD}" type="datetimeFigureOut">
              <a:rPr lang="en-US" smtClean="0"/>
              <a:t>2/9/2025</a:t>
            </a:fld>
            <a:endParaRPr lang="en-US"/>
          </a:p>
        </p:txBody>
      </p:sp>
      <p:sp>
        <p:nvSpPr>
          <p:cNvPr id="6" name="Footer Placeholder 5">
            <a:extLst>
              <a:ext uri="{FF2B5EF4-FFF2-40B4-BE49-F238E27FC236}">
                <a16:creationId xmlns:a16="http://schemas.microsoft.com/office/drawing/2014/main" id="{AD155A5B-590A-28E2-B783-2C87B3C50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321389-081D-297F-F84D-A2B283DB0D5A}"/>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093341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D795959-82B6-BBDD-A2C2-0BDBA0E09DE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4F3265D-AF3E-E895-C939-F2232CB7D1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19C36A-3FB4-8D2B-A108-D117DC071A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69868A-FE13-A2F4-9475-F2D052B27A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638B5D-C8FA-4973-9796-562B886072BD}" type="datetimeFigureOut">
              <a:rPr lang="en-US" smtClean="0"/>
              <a:t>2/9/2025</a:t>
            </a:fld>
            <a:endParaRPr lang="en-US"/>
          </a:p>
        </p:txBody>
      </p:sp>
      <p:sp>
        <p:nvSpPr>
          <p:cNvPr id="5" name="Footer Placeholder 4">
            <a:extLst>
              <a:ext uri="{FF2B5EF4-FFF2-40B4-BE49-F238E27FC236}">
                <a16:creationId xmlns:a16="http://schemas.microsoft.com/office/drawing/2014/main" id="{88A3EA73-E19C-15E9-F6F6-3E33169186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A5EE9BC-1A2E-A72F-143C-DC28A1D2DB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63CF9C-05CD-4F69-8963-F64B6051A491}" type="slidenum">
              <a:rPr lang="en-US" smtClean="0"/>
              <a:t>‹#›</a:t>
            </a:fld>
            <a:endParaRPr lang="en-US"/>
          </a:p>
        </p:txBody>
      </p:sp>
    </p:spTree>
    <p:extLst>
      <p:ext uri="{BB962C8B-B14F-4D97-AF65-F5344CB8AC3E}">
        <p14:creationId xmlns:p14="http://schemas.microsoft.com/office/powerpoint/2010/main" val="24824668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B67B6F4D-91B7-0797-C59F-2DEF98531BF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4F3265D-AF3E-E895-C939-F2232CB7D1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19C36A-3FB4-8D2B-A108-D117DC071A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69868A-FE13-A2F4-9475-F2D052B27A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638B5D-C8FA-4973-9796-562B886072BD}" type="datetimeFigureOut">
              <a:rPr lang="en-US" smtClean="0"/>
              <a:t>2/9/2025</a:t>
            </a:fld>
            <a:endParaRPr lang="en-US"/>
          </a:p>
        </p:txBody>
      </p:sp>
      <p:sp>
        <p:nvSpPr>
          <p:cNvPr id="5" name="Footer Placeholder 4">
            <a:extLst>
              <a:ext uri="{FF2B5EF4-FFF2-40B4-BE49-F238E27FC236}">
                <a16:creationId xmlns:a16="http://schemas.microsoft.com/office/drawing/2014/main" id="{88A3EA73-E19C-15E9-F6F6-3E33169186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A5EE9BC-1A2E-A72F-143C-DC28A1D2DB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63CF9C-05CD-4F69-8963-F64B6051A491}" type="slidenum">
              <a:rPr lang="en-US" smtClean="0"/>
              <a:t>‹#›</a:t>
            </a:fld>
            <a:endParaRPr lang="en-US"/>
          </a:p>
        </p:txBody>
      </p:sp>
    </p:spTree>
    <p:extLst>
      <p:ext uri="{BB962C8B-B14F-4D97-AF65-F5344CB8AC3E}">
        <p14:creationId xmlns:p14="http://schemas.microsoft.com/office/powerpoint/2010/main" val="219840614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A2F9580A-F823-1405-E47B-00F79694AB0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2/9/2025</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8246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3599F0-EDEC-9FA1-9006-ACD824A7A3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031FFC-F32D-8382-B1BD-7B01FF5031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693B4-2629-7EB3-C557-C070775BC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DEAEA-E0E5-4320-BC5C-4B4316445407}" type="datetimeFigureOut">
              <a:rPr lang="en-US" smtClean="0"/>
              <a:t>2/9/2025</a:t>
            </a:fld>
            <a:endParaRPr lang="en-US"/>
          </a:p>
        </p:txBody>
      </p:sp>
      <p:sp>
        <p:nvSpPr>
          <p:cNvPr id="5" name="Footer Placeholder 4">
            <a:extLst>
              <a:ext uri="{FF2B5EF4-FFF2-40B4-BE49-F238E27FC236}">
                <a16:creationId xmlns:a16="http://schemas.microsoft.com/office/drawing/2014/main" id="{F4B5196F-BAD3-2C92-E0CD-BC1930189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F259D6-77DD-5A0D-A180-E2BE8877E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5D409-9DCD-423B-AF8C-7731A34DAF39}"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79CE3273-6CB3-DBC9-4E75-F10F286D2DB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382261174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DB3D7D2-4CB1-48AE-759B-092D72E8A45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5290" t="213" r="182" b="185"/>
          <a:stretch/>
        </p:blipFill>
        <p:spPr>
          <a:xfrm>
            <a:off x="0" y="0"/>
            <a:ext cx="12192000" cy="6858000"/>
          </a:xfrm>
          <a:prstGeom prst="rect">
            <a:avLst/>
          </a:prstGeom>
        </p:spPr>
      </p:pic>
      <p:sp>
        <p:nvSpPr>
          <p:cNvPr id="2" name="Freeform 10">
            <a:extLst>
              <a:ext uri="{FF2B5EF4-FFF2-40B4-BE49-F238E27FC236}">
                <a16:creationId xmlns:a16="http://schemas.microsoft.com/office/drawing/2014/main" id="{CC365AE8-6D27-731D-E1A1-9085273C037D}"/>
              </a:ext>
            </a:extLst>
          </p:cNvPr>
          <p:cNvSpPr/>
          <p:nvPr/>
        </p:nvSpPr>
        <p:spPr>
          <a:xfrm>
            <a:off x="7661342" y="2997687"/>
            <a:ext cx="4501374" cy="4592263"/>
          </a:xfrm>
          <a:custGeom>
            <a:avLst/>
            <a:gdLst/>
            <a:ahLst/>
            <a:cxnLst/>
            <a:rect l="l" t="t" r="r" b="b"/>
            <a:pathLst>
              <a:path w="3707418" h="3845860">
                <a:moveTo>
                  <a:pt x="0" y="0"/>
                </a:moveTo>
                <a:lnTo>
                  <a:pt x="3707418" y="0"/>
                </a:lnTo>
                <a:lnTo>
                  <a:pt x="3707418" y="3845860"/>
                </a:lnTo>
                <a:lnTo>
                  <a:pt x="0" y="3845860"/>
                </a:lnTo>
                <a:lnTo>
                  <a:pt x="0" y="0"/>
                </a:lnTo>
                <a:close/>
              </a:path>
            </a:pathLst>
          </a:custGeom>
          <a:blipFill>
            <a:blip r:embed="rId4"/>
            <a:stretch>
              <a:fillRect/>
            </a:stretch>
          </a:blipFill>
        </p:spPr>
        <p:txBody>
          <a:bodyPr/>
          <a:lstStyle/>
          <a:p>
            <a:pPr marL="0" marR="0" lvl="0" indent="0" algn="l" defTabSz="622432" rtl="0" eaLnBrk="1" fontAlgn="auto" latinLnBrk="0" hangingPunct="1">
              <a:lnSpc>
                <a:spcPct val="100000"/>
              </a:lnSpc>
              <a:spcBef>
                <a:spcPts val="0"/>
              </a:spcBef>
              <a:spcAft>
                <a:spcPts val="0"/>
              </a:spcAft>
              <a:buClrTx/>
              <a:buSzTx/>
              <a:buFontTx/>
              <a:buNone/>
              <a:tabLst/>
              <a:defRPr/>
            </a:pPr>
            <a:endParaRPr kumimoji="0" lang="vi-VN" sz="1225"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051080AD-7FE0-396C-1D72-BA9554281D4D}"/>
              </a:ext>
            </a:extLst>
          </p:cNvPr>
          <p:cNvPicPr>
            <a:picLocks noChangeAspect="1"/>
          </p:cNvPicPr>
          <p:nvPr/>
        </p:nvPicPr>
        <p:blipFill>
          <a:blip r:embed="rId5"/>
          <a:stretch>
            <a:fillRect/>
          </a:stretch>
        </p:blipFill>
        <p:spPr>
          <a:xfrm>
            <a:off x="-118760" y="132757"/>
            <a:ext cx="7443861" cy="1127858"/>
          </a:xfrm>
          <a:prstGeom prst="rect">
            <a:avLst/>
          </a:prstGeom>
        </p:spPr>
      </p:pic>
      <p:pic>
        <p:nvPicPr>
          <p:cNvPr id="10" name="Picture 9">
            <a:extLst>
              <a:ext uri="{FF2B5EF4-FFF2-40B4-BE49-F238E27FC236}">
                <a16:creationId xmlns:a16="http://schemas.microsoft.com/office/drawing/2014/main" id="{810BE1CB-415C-307A-B0B5-3ECFB11D70CB}"/>
              </a:ext>
            </a:extLst>
          </p:cNvPr>
          <p:cNvPicPr>
            <a:picLocks noChangeAspect="1"/>
          </p:cNvPicPr>
          <p:nvPr/>
        </p:nvPicPr>
        <p:blipFill>
          <a:blip r:embed="rId6"/>
          <a:stretch>
            <a:fillRect/>
          </a:stretch>
        </p:blipFill>
        <p:spPr>
          <a:xfrm>
            <a:off x="190377" y="2269293"/>
            <a:ext cx="7870618" cy="3712786"/>
          </a:xfrm>
          <a:prstGeom prst="rect">
            <a:avLst/>
          </a:prstGeom>
        </p:spPr>
      </p:pic>
      <p:pic>
        <p:nvPicPr>
          <p:cNvPr id="7" name="Picture 6">
            <a:extLst>
              <a:ext uri="{FF2B5EF4-FFF2-40B4-BE49-F238E27FC236}">
                <a16:creationId xmlns:a16="http://schemas.microsoft.com/office/drawing/2014/main" id="{4D72A10D-9E89-2402-6910-7BD92E7BE23F}"/>
              </a:ext>
            </a:extLst>
          </p:cNvPr>
          <p:cNvPicPr>
            <a:picLocks noChangeAspect="1"/>
          </p:cNvPicPr>
          <p:nvPr/>
        </p:nvPicPr>
        <p:blipFill>
          <a:blip r:embed="rId7"/>
          <a:stretch>
            <a:fillRect/>
          </a:stretch>
        </p:blipFill>
        <p:spPr>
          <a:xfrm>
            <a:off x="2240088" y="1296365"/>
            <a:ext cx="4419983" cy="1176630"/>
          </a:xfrm>
          <a:prstGeom prst="rect">
            <a:avLst/>
          </a:prstGeom>
        </p:spPr>
      </p:pic>
    </p:spTree>
    <p:extLst>
      <p:ext uri="{BB962C8B-B14F-4D97-AF65-F5344CB8AC3E}">
        <p14:creationId xmlns:p14="http://schemas.microsoft.com/office/powerpoint/2010/main" val="3097975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A picture containing text, toy&#10;&#10;Description automatically generated">
            <a:extLst>
              <a:ext uri="{FF2B5EF4-FFF2-40B4-BE49-F238E27FC236}">
                <a16:creationId xmlns:a16="http://schemas.microsoft.com/office/drawing/2014/main" id="{2821175C-DB77-9ACD-418D-771B71356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green and red text on a black background&#10;&#10;Description automatically generated">
            <a:extLst>
              <a:ext uri="{FF2B5EF4-FFF2-40B4-BE49-F238E27FC236}">
                <a16:creationId xmlns:a16="http://schemas.microsoft.com/office/drawing/2014/main" id="{07DF183F-C717-4694-124A-735677118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131" y="1117949"/>
            <a:ext cx="4448787" cy="3581651"/>
          </a:xfrm>
          <a:prstGeom prst="rect">
            <a:avLst/>
          </a:prstGeom>
        </p:spPr>
      </p:pic>
    </p:spTree>
    <p:extLst>
      <p:ext uri="{BB962C8B-B14F-4D97-AF65-F5344CB8AC3E}">
        <p14:creationId xmlns:p14="http://schemas.microsoft.com/office/powerpoint/2010/main" val="16793442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2">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id="{265237CE-5CE6-9A5F-AEC5-6890643D4D7E}"/>
              </a:ext>
            </a:extLst>
          </p:cNvPr>
          <p:cNvSpPr txBox="1"/>
          <p:nvPr/>
        </p:nvSpPr>
        <p:spPr>
          <a:xfrm>
            <a:off x="1137920" y="390041"/>
            <a:ext cx="10210799" cy="1384995"/>
          </a:xfrm>
          <a:prstGeom prst="rect">
            <a:avLst/>
          </a:prstGeom>
          <a:noFill/>
        </p:spPr>
        <p:txBody>
          <a:bodyPr wrap="square" rtlCol="0">
            <a:spAutoFit/>
          </a:bodyPr>
          <a:lstStyle/>
          <a:p>
            <a:pPr lvl="0" algn="just"/>
            <a:r>
              <a:rPr lang="en-US" sz="2800" dirty="0">
                <a:solidFill>
                  <a:prstClr val="black"/>
                </a:solidFill>
              </a:rPr>
              <a:t>1. </a:t>
            </a:r>
            <a:r>
              <a:rPr lang="vi-VN" sz="2800" dirty="0">
                <a:solidFill>
                  <a:prstClr val="black"/>
                </a:solidFill>
              </a:rPr>
              <a:t>Em hãy tự đánh giá xem mình đã thực hiện việc bảo vệ môi trường như thế nào. Đối với những việc em làm chưa tốt, hãy nêu biện pháp khắc phục.</a:t>
            </a:r>
            <a:endParaRPr kumimoji="0" lang="en-US" sz="2800" b="0"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3" name="Table 2">
            <a:extLst>
              <a:ext uri="{FF2B5EF4-FFF2-40B4-BE49-F238E27FC236}">
                <a16:creationId xmlns:a16="http://schemas.microsoft.com/office/drawing/2014/main" id="{7BED2E57-A1FF-52C4-37AF-B51266CD849A}"/>
              </a:ext>
            </a:extLst>
          </p:cNvPr>
          <p:cNvGraphicFramePr>
            <a:graphicFrameLocks noGrp="1"/>
          </p:cNvGraphicFramePr>
          <p:nvPr>
            <p:extLst>
              <p:ext uri="{D42A27DB-BD31-4B8C-83A1-F6EECF244321}">
                <p14:modId xmlns:p14="http://schemas.microsoft.com/office/powerpoint/2010/main" val="3857011026"/>
              </p:ext>
            </p:extLst>
          </p:nvPr>
        </p:nvGraphicFramePr>
        <p:xfrm>
          <a:off x="853440" y="2783840"/>
          <a:ext cx="10586721" cy="3312160"/>
        </p:xfrm>
        <a:graphic>
          <a:graphicData uri="http://schemas.openxmlformats.org/drawingml/2006/table">
            <a:tbl>
              <a:tblPr firstRow="1" firstCol="1" bandRow="1">
                <a:tableStyleId>{5C22544A-7EE6-4342-B048-85BDC9FD1C3A}</a:tableStyleId>
              </a:tblPr>
              <a:tblGrid>
                <a:gridCol w="3241040">
                  <a:extLst>
                    <a:ext uri="{9D8B030D-6E8A-4147-A177-3AD203B41FA5}">
                      <a16:colId xmlns:a16="http://schemas.microsoft.com/office/drawing/2014/main" val="4250412631"/>
                    </a:ext>
                  </a:extLst>
                </a:gridCol>
                <a:gridCol w="3352800">
                  <a:extLst>
                    <a:ext uri="{9D8B030D-6E8A-4147-A177-3AD203B41FA5}">
                      <a16:colId xmlns:a16="http://schemas.microsoft.com/office/drawing/2014/main" val="863355164"/>
                    </a:ext>
                  </a:extLst>
                </a:gridCol>
                <a:gridCol w="3992881">
                  <a:extLst>
                    <a:ext uri="{9D8B030D-6E8A-4147-A177-3AD203B41FA5}">
                      <a16:colId xmlns:a16="http://schemas.microsoft.com/office/drawing/2014/main" val="2169600610"/>
                    </a:ext>
                  </a:extLst>
                </a:gridCol>
              </a:tblGrid>
              <a:tr h="1021348">
                <a:tc>
                  <a:txBody>
                    <a:bodyPr/>
                    <a:lstStyle/>
                    <a:p>
                      <a:pPr marL="0" marR="0" algn="ctr">
                        <a:lnSpc>
                          <a:spcPct val="120000"/>
                        </a:lnSpc>
                        <a:spcBef>
                          <a:spcPts val="0"/>
                        </a:spcBef>
                        <a:spcAft>
                          <a:spcPts val="0"/>
                        </a:spcAft>
                      </a:pPr>
                      <a:r>
                        <a:rPr lang="en-US" sz="2800" dirty="0" err="1">
                          <a:effectLst/>
                          <a:latin typeface="Cambria" panose="02040503050406030204" pitchFamily="18" charset="0"/>
                          <a:ea typeface="Cambria" panose="02040503050406030204" pitchFamily="18" charset="0"/>
                        </a:rPr>
                        <a:t>Việc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làm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tốt</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2800" dirty="0" err="1">
                          <a:effectLst/>
                          <a:latin typeface="Cambria" panose="02040503050406030204" pitchFamily="18" charset="0"/>
                          <a:ea typeface="Cambria" panose="02040503050406030204" pitchFamily="18" charset="0"/>
                        </a:rPr>
                        <a:t>Việc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chưa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làm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tốt</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2800">
                          <a:effectLst/>
                          <a:latin typeface="Cambria" panose="02040503050406030204" pitchFamily="18" charset="0"/>
                          <a:ea typeface="Cambria" panose="02040503050406030204" pitchFamily="18" charset="0"/>
                        </a:rPr>
                        <a:t>Biện pháp khắc phục</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6065843"/>
                  </a:ext>
                </a:extLst>
              </a:tr>
              <a:tr h="2290812">
                <a:tc>
                  <a:txBody>
                    <a:bodyPr/>
                    <a:lstStyle/>
                    <a:p>
                      <a:pPr marL="0" marR="0" algn="ctr">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5969163"/>
                  </a:ext>
                </a:extLst>
              </a:tr>
            </a:tbl>
          </a:graphicData>
        </a:graphic>
      </p:graphicFrame>
      <p:sp>
        <p:nvSpPr>
          <p:cNvPr id="4" name="TextBox 3">
            <a:extLst>
              <a:ext uri="{FF2B5EF4-FFF2-40B4-BE49-F238E27FC236}">
                <a16:creationId xmlns:a16="http://schemas.microsoft.com/office/drawing/2014/main" id="{13A8CC1E-328C-C776-5F1D-4F85A5EDCD64}"/>
              </a:ext>
            </a:extLst>
          </p:cNvPr>
          <p:cNvSpPr txBox="1"/>
          <p:nvPr/>
        </p:nvSpPr>
        <p:spPr>
          <a:xfrm>
            <a:off x="2570480" y="2052320"/>
            <a:ext cx="7721600" cy="584775"/>
          </a:xfrm>
          <a:prstGeom prst="rect">
            <a:avLst/>
          </a:prstGeom>
          <a:noFill/>
        </p:spPr>
        <p:txBody>
          <a:bodyPr wrap="square" rtlCol="0">
            <a:spAutoFit/>
          </a:bodyPr>
          <a:lstStyle/>
          <a:p>
            <a:r>
              <a:rPr lang="vi-VN" sz="3200" b="1" dirty="0">
                <a:solidFill>
                  <a:srgbClr val="FF0000"/>
                </a:solidFill>
              </a:rPr>
              <a:t>EM THAM GIA BẢO VỆ MÔI TRƯỜNG</a:t>
            </a:r>
            <a:endParaRPr lang="en-US" sz="3200" b="1" dirty="0">
              <a:solidFill>
                <a:srgbClr val="FF0000"/>
              </a:solidFill>
            </a:endParaRPr>
          </a:p>
        </p:txBody>
      </p:sp>
      <p:sp>
        <p:nvSpPr>
          <p:cNvPr id="6" name="TextBox 5">
            <a:extLst>
              <a:ext uri="{FF2B5EF4-FFF2-40B4-BE49-F238E27FC236}">
                <a16:creationId xmlns:a16="http://schemas.microsoft.com/office/drawing/2014/main" id="{F98FF5A5-2793-4D35-68F4-8E488490F7CD}"/>
              </a:ext>
            </a:extLst>
          </p:cNvPr>
          <p:cNvSpPr txBox="1"/>
          <p:nvPr/>
        </p:nvSpPr>
        <p:spPr>
          <a:xfrm>
            <a:off x="1066800" y="3972560"/>
            <a:ext cx="2926080" cy="1938992"/>
          </a:xfrm>
          <a:prstGeom prst="rect">
            <a:avLst/>
          </a:prstGeom>
          <a:noFill/>
        </p:spPr>
        <p:txBody>
          <a:bodyPr wrap="square" rtlCol="0">
            <a:spAutoFit/>
          </a:bodyPr>
          <a:lstStyle/>
          <a:p>
            <a:pPr algn="just"/>
            <a:r>
              <a:rPr lang="nl-NL" sz="2000" dirty="0">
                <a:effectLst/>
                <a:latin typeface="Cambria" panose="02040503050406030204" pitchFamily="18" charset="0"/>
                <a:ea typeface="Cambria" panose="02040503050406030204" pitchFamily="18" charset="0"/>
              </a:rPr>
              <a:t>Tích cực tham gia trực nhật vệ sinh lớp học, tiết kiệm điện, nước trong sinh hoạt, chăm sóc cây xanh trong khuôn viên nhà trường.</a:t>
            </a:r>
            <a:endParaRPr lang="en-US" sz="2000" dirty="0">
              <a:effectLst/>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321D1F28-7272-53ED-3B18-B1C07EC2915E}"/>
              </a:ext>
            </a:extLst>
          </p:cNvPr>
          <p:cNvSpPr txBox="1"/>
          <p:nvPr/>
        </p:nvSpPr>
        <p:spPr>
          <a:xfrm>
            <a:off x="4226560" y="3891280"/>
            <a:ext cx="2926080" cy="1569660"/>
          </a:xfrm>
          <a:prstGeom prst="rect">
            <a:avLst/>
          </a:prstGeom>
          <a:noFill/>
        </p:spPr>
        <p:txBody>
          <a:bodyPr wrap="square" rtlCol="0">
            <a:spAutoFit/>
          </a:bodyPr>
          <a:lstStyle/>
          <a:p>
            <a:pPr algn="just"/>
            <a:r>
              <a:rPr lang="vi-VN" sz="2400" dirty="0">
                <a:latin typeface="Cambria" panose="02040503050406030204" pitchFamily="18" charset="0"/>
                <a:ea typeface="Cambria" panose="02040503050406030204" pitchFamily="18" charset="0"/>
              </a:rPr>
              <a:t>Còn dùng nhiều ni</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lông để đựng đồ đạc, chưa phân loại rác mỗi khi bỏ rác thải.</a:t>
            </a:r>
            <a:endParaRPr lang="en-US" sz="2400" dirty="0">
              <a:effectLst/>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93B6AF02-62FF-EBA7-D94F-0B438B3466FB}"/>
              </a:ext>
            </a:extLst>
          </p:cNvPr>
          <p:cNvSpPr txBox="1"/>
          <p:nvPr/>
        </p:nvSpPr>
        <p:spPr>
          <a:xfrm>
            <a:off x="7579360" y="3870960"/>
            <a:ext cx="3820160" cy="1938992"/>
          </a:xfrm>
          <a:prstGeom prst="rect">
            <a:avLst/>
          </a:prstGeom>
          <a:noFill/>
        </p:spPr>
        <p:txBody>
          <a:bodyPr wrap="square" rtlCol="0">
            <a:spAutoFit/>
          </a:bodyPr>
          <a:lstStyle/>
          <a:p>
            <a:pPr algn="just"/>
            <a:r>
              <a:rPr lang="vi-VN" sz="2000" dirty="0">
                <a:latin typeface="Cambria" panose="02040503050406030204" pitchFamily="18" charset="0"/>
                <a:ea typeface="Cambria" panose="02040503050406030204" pitchFamily="18" charset="0"/>
              </a:rPr>
              <a:t>Thay thế dần túi nilong bằng túi giấy hoặc túi có chất liệu thân thiện với môi trường, chú ý phân loại rác và mua đồ dụng cụ hỗ trợ cho việc phân loại như túi đựng rác, dán nhãn phân loại.</a:t>
            </a:r>
            <a:endParaRPr lang="en-US" sz="20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97353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2">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id="{265237CE-5CE6-9A5F-AEC5-6890643D4D7E}"/>
              </a:ext>
            </a:extLst>
          </p:cNvPr>
          <p:cNvSpPr txBox="1"/>
          <p:nvPr/>
        </p:nvSpPr>
        <p:spPr>
          <a:xfrm>
            <a:off x="1137920" y="390041"/>
            <a:ext cx="1021079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Em hãy cùng các bạn xây dựng nội dung và thuyết trình về chủ đề bảo vệ môi trường sống ở địa phương em.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AC33B186-D07E-B48C-E2B2-1A4E1CCEB4D5}"/>
              </a:ext>
            </a:extLst>
          </p:cNvPr>
          <p:cNvSpPr/>
          <p:nvPr/>
        </p:nvSpPr>
        <p:spPr>
          <a:xfrm>
            <a:off x="883613" y="1597428"/>
            <a:ext cx="10739427" cy="4457932"/>
          </a:xfrm>
          <a:prstGeom prst="roundRect">
            <a:avLst>
              <a:gd name="adj" fmla="val 9245"/>
            </a:avLst>
          </a:prstGeom>
          <a:solidFill>
            <a:schemeClr val="accent5">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700" b="1" dirty="0">
                <a:solidFill>
                  <a:srgbClr val="FF0000"/>
                </a:solidFill>
                <a:latin typeface="Caribi"/>
              </a:rPr>
              <a:t>+ Nội dung thuyết trình:</a:t>
            </a:r>
          </a:p>
          <a:p>
            <a:pPr marL="457200" lvl="0" indent="-457200" algn="just">
              <a:buFont typeface="Arial" panose="020B0604020202020204" pitchFamily="34" charset="0"/>
              <a:buChar char="•"/>
            </a:pPr>
            <a:r>
              <a:rPr lang="vi-VN" sz="2700" dirty="0">
                <a:solidFill>
                  <a:srgbClr val="FF0000"/>
                </a:solidFill>
                <a:latin typeface="Caribi"/>
              </a:rPr>
              <a:t>Những việc cần làm để bảo vệ môi trường xã hội ở địa phương, em những việc làm của người lớn, những việc trẻ em có thể làm,..).</a:t>
            </a:r>
          </a:p>
          <a:p>
            <a:pPr marL="457200" lvl="0" indent="-457200" algn="just">
              <a:buFont typeface="Arial" panose="020B0604020202020204" pitchFamily="34" charset="0"/>
              <a:buChar char="•"/>
            </a:pPr>
            <a:r>
              <a:rPr lang="vi-VN" sz="2700" dirty="0">
                <a:solidFill>
                  <a:srgbClr val="FF0000"/>
                </a:solidFill>
                <a:latin typeface="Caribi"/>
              </a:rPr>
              <a:t>Thực trạng môi trường sống ở địa phương, em (các môi trường đất nước, không khí hiện nay như thế nào? Có nguy cơ nào gây ô nhiễm?...)</a:t>
            </a:r>
          </a:p>
          <a:p>
            <a:pPr lvl="0" algn="just"/>
            <a:r>
              <a:rPr lang="vi-VN" sz="2700" b="1" dirty="0">
                <a:solidFill>
                  <a:srgbClr val="FF0000"/>
                </a:solidFill>
                <a:latin typeface="Caribi"/>
              </a:rPr>
              <a:t>Sự cần thiết phải bảo vệ môi trường xã hội địa phương em (sự ảnh hưởng của môi trường đến trồng trọt, chăn nuôi sức khỏe người dân sinh vật,...)</a:t>
            </a:r>
          </a:p>
          <a:p>
            <a:pPr lvl="0" algn="just"/>
            <a:r>
              <a:rPr lang="vi-VN" sz="2700" b="1" dirty="0">
                <a:solidFill>
                  <a:srgbClr val="FF0000"/>
                </a:solidFill>
                <a:latin typeface="Caribi"/>
              </a:rPr>
              <a:t>+ Hình thức sản phẩm như: </a:t>
            </a:r>
            <a:r>
              <a:rPr lang="vi-VN" sz="2700" dirty="0">
                <a:solidFill>
                  <a:srgbClr val="FF0000"/>
                </a:solidFill>
                <a:latin typeface="Caribi"/>
              </a:rPr>
              <a:t>Video, clip, poster khổ A0.</a:t>
            </a:r>
          </a:p>
        </p:txBody>
      </p:sp>
    </p:spTree>
    <p:extLst>
      <p:ext uri="{BB962C8B-B14F-4D97-AF65-F5344CB8AC3E}">
        <p14:creationId xmlns:p14="http://schemas.microsoft.com/office/powerpoint/2010/main" val="607309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2">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id="{265237CE-5CE6-9A5F-AEC5-6890643D4D7E}"/>
              </a:ext>
            </a:extLst>
          </p:cNvPr>
          <p:cNvSpPr txBox="1"/>
          <p:nvPr/>
        </p:nvSpPr>
        <p:spPr>
          <a:xfrm>
            <a:off x="1137920" y="390041"/>
            <a:ext cx="10210799"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3. </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Em hãy cùng các bạn trong nhóm điều tra, tìm hiểu tình hình môi trường ở trường học hoặc xung quanh nơi các em ở và thực hiện các biện pháp bảo vệ môi trường phù hợp với khả năng theo gợi ý sau:</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CBA2DA75-AB25-0D58-B69E-E4169B5B487D}"/>
              </a:ext>
            </a:extLst>
          </p:cNvPr>
          <p:cNvPicPr>
            <a:picLocks noChangeAspect="1"/>
          </p:cNvPicPr>
          <p:nvPr/>
        </p:nvPicPr>
        <p:blipFill>
          <a:blip r:embed="rId3"/>
          <a:stretch>
            <a:fillRect/>
          </a:stretch>
        </p:blipFill>
        <p:spPr>
          <a:xfrm>
            <a:off x="788670" y="2711132"/>
            <a:ext cx="10729350" cy="1921828"/>
          </a:xfrm>
          <a:prstGeom prst="rect">
            <a:avLst/>
          </a:prstGeom>
        </p:spPr>
      </p:pic>
    </p:spTree>
    <p:extLst>
      <p:ext uri="{BB962C8B-B14F-4D97-AF65-F5344CB8AC3E}">
        <p14:creationId xmlns:p14="http://schemas.microsoft.com/office/powerpoint/2010/main" val="669459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2">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3" name="Table 2">
            <a:extLst>
              <a:ext uri="{FF2B5EF4-FFF2-40B4-BE49-F238E27FC236}">
                <a16:creationId xmlns:a16="http://schemas.microsoft.com/office/drawing/2014/main" id="{330E3250-5AB1-4ED6-23BE-4DA4B10C6E5C}"/>
              </a:ext>
            </a:extLst>
          </p:cNvPr>
          <p:cNvGraphicFramePr>
            <a:graphicFrameLocks noGrp="1"/>
          </p:cNvGraphicFramePr>
          <p:nvPr>
            <p:extLst>
              <p:ext uri="{D42A27DB-BD31-4B8C-83A1-F6EECF244321}">
                <p14:modId xmlns:p14="http://schemas.microsoft.com/office/powerpoint/2010/main" val="1406393542"/>
              </p:ext>
            </p:extLst>
          </p:nvPr>
        </p:nvGraphicFramePr>
        <p:xfrm>
          <a:off x="970280" y="927894"/>
          <a:ext cx="10515600" cy="4741386"/>
        </p:xfrm>
        <a:graphic>
          <a:graphicData uri="http://schemas.openxmlformats.org/drawingml/2006/table">
            <a:tbl>
              <a:tblPr/>
              <a:tblGrid>
                <a:gridCol w="938893">
                  <a:extLst>
                    <a:ext uri="{9D8B030D-6E8A-4147-A177-3AD203B41FA5}">
                      <a16:colId xmlns:a16="http://schemas.microsoft.com/office/drawing/2014/main" val="3610048054"/>
                    </a:ext>
                  </a:extLst>
                </a:gridCol>
                <a:gridCol w="1992267">
                  <a:extLst>
                    <a:ext uri="{9D8B030D-6E8A-4147-A177-3AD203B41FA5}">
                      <a16:colId xmlns:a16="http://schemas.microsoft.com/office/drawing/2014/main" val="4290387013"/>
                    </a:ext>
                  </a:extLst>
                </a:gridCol>
                <a:gridCol w="3251200">
                  <a:extLst>
                    <a:ext uri="{9D8B030D-6E8A-4147-A177-3AD203B41FA5}">
                      <a16:colId xmlns:a16="http://schemas.microsoft.com/office/drawing/2014/main" val="96651729"/>
                    </a:ext>
                  </a:extLst>
                </a:gridCol>
                <a:gridCol w="4333240">
                  <a:extLst>
                    <a:ext uri="{9D8B030D-6E8A-4147-A177-3AD203B41FA5}">
                      <a16:colId xmlns:a16="http://schemas.microsoft.com/office/drawing/2014/main" val="2185136581"/>
                    </a:ext>
                  </a:extLst>
                </a:gridCol>
              </a:tblGrid>
              <a:tr h="1158201">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STT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vi-VN" sz="3200" dirty="0">
                          <a:solidFill>
                            <a:srgbClr val="000000"/>
                          </a:solidFill>
                          <a:effectLst/>
                          <a:latin typeface="Cambria" panose="02040503050406030204" pitchFamily="18" charset="0"/>
                          <a:ea typeface="Cambria" panose="02040503050406030204" pitchFamily="18" charset="0"/>
                        </a:rPr>
                        <a:t>Tình hình môi trường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Nguyên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nhân</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Biện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pháp</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khắc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phục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Phát</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huy</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7254470"/>
                  </a:ext>
                </a:extLst>
              </a:tr>
              <a:tr h="1158201">
                <a:tc>
                  <a:txBody>
                    <a:bodyPr/>
                    <a:lstStyle/>
                    <a:p>
                      <a:pPr algn="just"/>
                      <a:r>
                        <a:rPr lang="en-US" sz="3200" dirty="0">
                          <a:solidFill>
                            <a:srgbClr val="000000"/>
                          </a:solidFill>
                          <a:effectLst/>
                          <a:latin typeface="Cambria" panose="02040503050406030204" pitchFamily="18" charset="0"/>
                          <a:ea typeface="Cambria" panose="02040503050406030204" pitchFamily="18"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3200" dirty="0">
                          <a:solidFill>
                            <a:srgbClr val="000000"/>
                          </a:solidFill>
                          <a:effectLst/>
                          <a:latin typeface="Cambria" panose="02040503050406030204" pitchFamily="18" charset="0"/>
                          <a:ea typeface="Cambria" panose="02040503050406030204" pitchFamily="18" charset="0"/>
                        </a:rPr>
                        <a:t>Ô </a:t>
                      </a:r>
                      <a:r>
                        <a:rPr lang="en-US" sz="3200" dirty="0" err="1">
                          <a:solidFill>
                            <a:srgbClr val="000000"/>
                          </a:solidFill>
                          <a:effectLst/>
                          <a:latin typeface="Cambria" panose="02040503050406030204" pitchFamily="18" charset="0"/>
                          <a:ea typeface="Cambria" panose="02040503050406030204" pitchFamily="18" charset="0"/>
                        </a:rPr>
                        <a:t>nhiễm</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không</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khí</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Do người dân đốt rác thải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3200">
                          <a:solidFill>
                            <a:srgbClr val="000000"/>
                          </a:solidFill>
                          <a:effectLst/>
                          <a:latin typeface="Cambria" panose="02040503050406030204" pitchFamily="18" charset="0"/>
                          <a:ea typeface="Cambria" panose="02040503050406030204" pitchFamily="18" charset="0"/>
                        </a:rPr>
                        <a:t>Tập kết rác thải và xử lí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4937413"/>
                  </a:ext>
                </a:extLst>
              </a:tr>
              <a:tr h="1737302">
                <a:tc>
                  <a:txBody>
                    <a:bodyPr/>
                    <a:lstStyle/>
                    <a:p>
                      <a:pPr algn="just"/>
                      <a:r>
                        <a:rPr lang="en-US" sz="3200">
                          <a:solidFill>
                            <a:srgbClr val="000000"/>
                          </a:solidFill>
                          <a:effectLst/>
                          <a:latin typeface="Cambria" panose="02040503050406030204" pitchFamily="18" charset="0"/>
                          <a:ea typeface="Cambria" panose="02040503050406030204" pitchFamily="18"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Ô nhiễm nguồn nước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Xả nước thải chưa xử lý ra sông suối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Xử lí chất thải, nước thải bẩn trước khi xả ra sông, suối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1253864"/>
                  </a:ext>
                </a:extLst>
              </a:tr>
              <a:tr h="687682">
                <a:tc>
                  <a:txBody>
                    <a:bodyPr/>
                    <a:lstStyle/>
                    <a:p>
                      <a:pPr algn="l"/>
                      <a:endParaRPr lang="en-US" sz="3200" b="0" i="0">
                        <a:solidFill>
                          <a:srgbClr val="313131"/>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en-US" sz="3200" b="0" i="0">
                          <a:solidFill>
                            <a:srgbClr val="000000"/>
                          </a:solidFill>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endParaRPr lang="en-US" sz="3200" b="0" i="0">
                        <a:solidFill>
                          <a:srgbClr val="313131"/>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7583794"/>
                  </a:ext>
                </a:extLst>
              </a:tr>
            </a:tbl>
          </a:graphicData>
        </a:graphic>
      </p:graphicFrame>
    </p:spTree>
    <p:extLst>
      <p:ext uri="{BB962C8B-B14F-4D97-AF65-F5344CB8AC3E}">
        <p14:creationId xmlns:p14="http://schemas.microsoft.com/office/powerpoint/2010/main" val="2120260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2">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7A460EFF-1421-6EAE-8BEA-E18F74990C79}"/>
              </a:ext>
            </a:extLst>
          </p:cNvPr>
          <p:cNvPicPr>
            <a:picLocks noChangeAspect="1"/>
          </p:cNvPicPr>
          <p:nvPr/>
        </p:nvPicPr>
        <p:blipFill>
          <a:blip r:embed="rId3"/>
          <a:stretch>
            <a:fillRect/>
          </a:stretch>
        </p:blipFill>
        <p:spPr>
          <a:xfrm>
            <a:off x="964882" y="1764347"/>
            <a:ext cx="10900693" cy="3153093"/>
          </a:xfrm>
          <a:prstGeom prst="rect">
            <a:avLst/>
          </a:prstGeom>
        </p:spPr>
      </p:pic>
    </p:spTree>
    <p:extLst>
      <p:ext uri="{BB962C8B-B14F-4D97-AF65-F5344CB8AC3E}">
        <p14:creationId xmlns:p14="http://schemas.microsoft.com/office/powerpoint/2010/main" val="4170394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1813</TotalTime>
  <Words>408</Words>
  <Application>Microsoft Office PowerPoint</Application>
  <PresentationFormat>Widescreen</PresentationFormat>
  <Paragraphs>31</Paragraphs>
  <Slides>7</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7</vt:i4>
      </vt:variant>
    </vt:vector>
  </HeadingPairs>
  <TitlesOfParts>
    <vt:vector size="18" baseType="lpstr">
      <vt:lpstr>Aptos</vt:lpstr>
      <vt:lpstr>Aptos Display</vt:lpstr>
      <vt:lpstr>Arial</vt:lpstr>
      <vt:lpstr>Calibri</vt:lpstr>
      <vt:lpstr>Calibri Light</vt:lpstr>
      <vt:lpstr>Cambria</vt:lpstr>
      <vt:lpstr>Caribi</vt:lpstr>
      <vt:lpstr>Custom Design</vt:lpstr>
      <vt:lpstr>1_Custom Design</vt:lpstr>
      <vt:lpstr>2_Custom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Administrator</cp:lastModifiedBy>
  <cp:revision>54</cp:revision>
  <dcterms:created xsi:type="dcterms:W3CDTF">2022-05-25T09:53:07Z</dcterms:created>
  <dcterms:modified xsi:type="dcterms:W3CDTF">2025-02-09T14:35:11Z</dcterms:modified>
  <cp:category>9Slide.vn</cp:category>
</cp:coreProperties>
</file>