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4"/>
  </p:notesMasterIdLst>
  <p:sldIdLst>
    <p:sldId id="333" r:id="rId3"/>
    <p:sldId id="256" r:id="rId4"/>
    <p:sldId id="258" r:id="rId5"/>
    <p:sldId id="259" r:id="rId6"/>
    <p:sldId id="260" r:id="rId7"/>
    <p:sldId id="261" r:id="rId8"/>
    <p:sldId id="309" r:id="rId9"/>
    <p:sldId id="335" r:id="rId10"/>
    <p:sldId id="336" r:id="rId11"/>
    <p:sldId id="340" r:id="rId12"/>
    <p:sldId id="338" r:id="rId13"/>
    <p:sldId id="350" r:id="rId14"/>
    <p:sldId id="343" r:id="rId15"/>
    <p:sldId id="351" r:id="rId16"/>
    <p:sldId id="352" r:id="rId17"/>
    <p:sldId id="353" r:id="rId18"/>
    <p:sldId id="342" r:id="rId19"/>
    <p:sldId id="354" r:id="rId20"/>
    <p:sldId id="355" r:id="rId21"/>
    <p:sldId id="356"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4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extLst>
      <p:ext uri="{BB962C8B-B14F-4D97-AF65-F5344CB8AC3E}">
        <p14:creationId xmlns:p14="http://schemas.microsoft.com/office/powerpoint/2010/main" val="36006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7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72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66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4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5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4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0"/>
        <p:cNvGrpSpPr/>
        <p:nvPr/>
      </p:nvGrpSpPr>
      <p:grpSpPr>
        <a:xfrm>
          <a:off x="0" y="0"/>
          <a:ext cx="0" cy="0"/>
          <a:chOff x="0" y="0"/>
          <a:chExt cx="0" cy="0"/>
        </a:xfrm>
      </p:grpSpPr>
      <p:sp>
        <p:nvSpPr>
          <p:cNvPr id="7511" name="Google Shape;7511;gf8ca560fe2_1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2" name="Google Shape;7512;gf8ca560fe2_1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9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Click vào</a:t>
            </a:r>
            <a:r>
              <a:rPr lang="en-US" baseline="0"/>
              <a:t> thuyền để tới câu hỏi</a:t>
            </a:r>
          </a:p>
          <a:p>
            <a:r>
              <a:rPr lang="en-US" baseline="0"/>
              <a:t>Tại slide câu hỏi, click vào thuyển để quay về</a:t>
            </a:r>
          </a:p>
          <a:p>
            <a:r>
              <a:rPr lang="en-US" baseline="0"/>
              <a:t>Khi chơi xong, click vào mũi tên để tới câu hỏi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2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0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71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9019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679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4208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62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945"/>
            <a:ext cx="10515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2024/2/22</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23552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038"/>
            <a:ext cx="10515600" cy="2853236"/>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90268"/>
            <a:ext cx="10515600" cy="1500449"/>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978" indent="0">
              <a:buNone/>
              <a:defRPr sz="1600">
                <a:solidFill>
                  <a:schemeClr val="tx1">
                    <a:tint val="75000"/>
                  </a:schemeClr>
                </a:solidFill>
              </a:defRPr>
            </a:lvl7pPr>
            <a:lvl8pPr marL="3201167" indent="0">
              <a:buNone/>
              <a:defRPr sz="1600">
                <a:solidFill>
                  <a:schemeClr val="tx1">
                    <a:tint val="75000"/>
                  </a:schemeClr>
                </a:solidFill>
              </a:defRPr>
            </a:lvl8pPr>
            <a:lvl9pPr marL="365835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2024/2/22</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8222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2024/2/22</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38342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89"/>
            <a:ext cx="10515600" cy="132579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5" y="1778749"/>
            <a:ext cx="4873575"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5" y="2665846"/>
            <a:ext cx="4873575"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749"/>
            <a:ext cx="4897576"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846"/>
            <a:ext cx="4897576"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2024/2/22</a:t>
            </a:fld>
            <a:endParaRPr lang="zh-CN" altLang="en-US"/>
          </a:p>
        </p:txBody>
      </p:sp>
      <p:sp>
        <p:nvSpPr>
          <p:cNvPr id="8" name="页脚占位符 7"/>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42386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2024/2/22</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4831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4622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2024/2/22</a:t>
            </a:fld>
            <a:endParaRPr lang="zh-CN" altLang="en-US"/>
          </a:p>
        </p:txBody>
      </p:sp>
      <p:sp>
        <p:nvSpPr>
          <p:cNvPr id="3" name="页脚占位符 2"/>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6190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80"/>
            <a:ext cx="4165349" cy="160048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82"/>
            <a:ext cx="6172200" cy="5404796"/>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978" indent="0">
              <a:buNone/>
              <a:defRPr sz="2000"/>
            </a:lvl7pPr>
            <a:lvl8pPr marL="3201167" indent="0">
              <a:buNone/>
              <a:defRPr sz="2000"/>
            </a:lvl8pPr>
            <a:lvl9pPr marL="3658355" indent="0">
              <a:buNone/>
              <a:defRPr sz="2000"/>
            </a:lvl9pPr>
          </a:lstStyle>
          <a:p>
            <a:endParaRPr lang="zh-CN" altLang="en-US"/>
          </a:p>
        </p:txBody>
      </p:sp>
      <p:sp>
        <p:nvSpPr>
          <p:cNvPr id="4" name="文本占位符 3"/>
          <p:cNvSpPr>
            <a:spLocks noGrp="1"/>
          </p:cNvSpPr>
          <p:nvPr>
            <p:ph type="body" sz="half" idx="2"/>
          </p:nvPr>
        </p:nvSpPr>
        <p:spPr>
          <a:xfrm>
            <a:off x="839788" y="2057761"/>
            <a:ext cx="4165349" cy="3812255"/>
          </a:xfrm>
          <a:prstGeom prst="rect">
            <a:avLst/>
          </a:prstGeom>
        </p:spPr>
        <p:txBody>
          <a:bodyPr/>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978" indent="0">
              <a:buNone/>
              <a:defRPr sz="1400"/>
            </a:lvl7pPr>
            <a:lvl8pPr marL="3201167" indent="0">
              <a:buNone/>
              <a:defRPr sz="1400"/>
            </a:lvl8pPr>
            <a:lvl9pPr marL="3658355"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2024/2/22</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20257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89"/>
            <a:ext cx="2628900" cy="581285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89"/>
            <a:ext cx="7734300" cy="581285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2024/2/22</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2617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89"/>
            <a:ext cx="10515600" cy="581285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2024/2/22</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04251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73785954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835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7057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4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120941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4502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2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009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2D7C05EC-D8B9-8649-3F1A-D3E04D33B92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26518039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id="{34A33F5C-A5F2-4687-87C0-77F98A8012F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Rectangle 6">
            <a:extLst>
              <a:ext uri="{FF2B5EF4-FFF2-40B4-BE49-F238E27FC236}">
                <a16:creationId xmlns:a16="http://schemas.microsoft.com/office/drawing/2014/main" id="{49948523-D663-4E48-9AD5-B0139998314C}"/>
              </a:ext>
            </a:extLst>
          </p:cNvPr>
          <p:cNvSpPr/>
          <p:nvPr userDrawn="1"/>
        </p:nvSpPr>
        <p:spPr>
          <a:xfrm>
            <a:off x="0" y="0"/>
            <a:ext cx="12192000" cy="6858000"/>
          </a:xfrm>
          <a:prstGeom prst="rect">
            <a:avLst/>
          </a:prstGeom>
          <a:solidFill>
            <a:srgbClr val="B0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 name="Picture 1" descr="A white circle with leaves and blue text&#10;&#10;Description automatically generated">
            <a:extLst>
              <a:ext uri="{FF2B5EF4-FFF2-40B4-BE49-F238E27FC236}">
                <a16:creationId xmlns:a16="http://schemas.microsoft.com/office/drawing/2014/main" id="{CA85227C-64B5-3C28-78FB-BE7BC2E51D5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42467639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38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572"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76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978" algn="l" defTabSz="914377" rtl="0" eaLnBrk="1" latinLnBrk="0" hangingPunct="1">
        <a:defRPr sz="1800" kern="1200">
          <a:solidFill>
            <a:schemeClr val="tx1"/>
          </a:solidFill>
          <a:latin typeface="+mn-lt"/>
          <a:ea typeface="+mn-ea"/>
          <a:cs typeface="+mn-cs"/>
        </a:defRPr>
      </a:lvl7pPr>
      <a:lvl8pPr marL="3201167" algn="l" defTabSz="914377" rtl="0" eaLnBrk="1" latinLnBrk="0" hangingPunct="1">
        <a:defRPr sz="1800" kern="1200">
          <a:solidFill>
            <a:schemeClr val="tx1"/>
          </a:solidFill>
          <a:latin typeface="+mn-lt"/>
          <a:ea typeface="+mn-ea"/>
          <a:cs typeface="+mn-cs"/>
        </a:defRPr>
      </a:lvl8pPr>
      <a:lvl9pPr marL="3658355"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3.wdp"/><Relationship Id="rId18" Type="http://schemas.openxmlformats.org/officeDocument/2006/relationships/image" Target="../media/image12.png"/><Relationship Id="rId3" Type="http://schemas.openxmlformats.org/officeDocument/2006/relationships/slideLayout" Target="../slideLayouts/slideLayout20.xml"/><Relationship Id="rId7" Type="http://schemas.microsoft.com/office/2007/relationships/hdphoto" Target="../media/hdphoto2.wdp"/><Relationship Id="rId12" Type="http://schemas.openxmlformats.org/officeDocument/2006/relationships/image" Target="../media/image10.png"/><Relationship Id="rId17" Type="http://schemas.openxmlformats.org/officeDocument/2006/relationships/slide" Target="slide6.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13.png"/><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slide" Target="slide4.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image" Target="../media/image9.png"/><Relationship Id="rId19" Type="http://schemas.microsoft.com/office/2007/relationships/hdphoto" Target="../media/hdphoto5.wdp"/><Relationship Id="rId4" Type="http://schemas.openxmlformats.org/officeDocument/2006/relationships/notesSlide" Target="../notesSlides/notesSlide3.xml"/><Relationship Id="rId9" Type="http://schemas.openxmlformats.org/officeDocument/2006/relationships/slide" Target="slide7.xml"/><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4.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4.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4.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a:extLst>
              <a:ext uri="{FF2B5EF4-FFF2-40B4-BE49-F238E27FC236}">
                <a16:creationId xmlns:a16="http://schemas.microsoft.com/office/drawing/2014/main"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spTree>
    <p:extLst>
      <p:ext uri="{BB962C8B-B14F-4D97-AF65-F5344CB8AC3E}">
        <p14:creationId xmlns:p14="http://schemas.microsoft.com/office/powerpoint/2010/main" val="351478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id="{B729B443-1612-3D84-A6AB-8B3D5DED5272}"/>
              </a:ext>
            </a:extLst>
          </p:cNvPr>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id="{E7CDCE5A-C249-B480-C651-9CC8B4C22BDF}"/>
              </a:ext>
            </a:extLst>
          </p:cNvPr>
          <p:cNvGraphicFramePr>
            <a:graphicFrameLocks noGrp="1"/>
          </p:cNvGraphicFramePr>
          <p:nvPr>
            <p:extLst>
              <p:ext uri="{D42A27DB-BD31-4B8C-83A1-F6EECF244321}">
                <p14:modId xmlns:p14="http://schemas.microsoft.com/office/powerpoint/2010/main" val="2765685732"/>
              </p:ext>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840167816"/>
                    </a:ext>
                  </a:extLst>
                </a:gridCol>
                <a:gridCol w="2343871">
                  <a:extLst>
                    <a:ext uri="{9D8B030D-6E8A-4147-A177-3AD203B41FA5}">
                      <a16:colId xmlns:a16="http://schemas.microsoft.com/office/drawing/2014/main" val="3794551211"/>
                    </a:ext>
                  </a:extLst>
                </a:gridCol>
                <a:gridCol w="3052634">
                  <a:extLst>
                    <a:ext uri="{9D8B030D-6E8A-4147-A177-3AD203B41FA5}">
                      <a16:colId xmlns:a16="http://schemas.microsoft.com/office/drawing/2014/main"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Tree>
    <p:extLst>
      <p:ext uri="{BB962C8B-B14F-4D97-AF65-F5344CB8AC3E}">
        <p14:creationId xmlns:p14="http://schemas.microsoft.com/office/powerpoint/2010/main" val="26034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1">
            <a:extLst>
              <a:ext uri="{FF2B5EF4-FFF2-40B4-BE49-F238E27FC236}">
                <a16:creationId xmlns:a16="http://schemas.microsoft.com/office/drawing/2014/main" id="{26B1C4AA-105E-892E-C257-B069BEFD98D2}"/>
              </a:ext>
            </a:extLst>
          </p:cNvPr>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a:extLst>
              <a:ext uri="{FF2B5EF4-FFF2-40B4-BE49-F238E27FC236}">
                <a16:creationId xmlns:a16="http://schemas.microsoft.com/office/drawing/2014/main" id="{3C453FD0-B257-3F25-A521-0A2D20EA5223}"/>
              </a:ext>
            </a:extLst>
          </p:cNvPr>
          <p:cNvGraphicFramePr>
            <a:graphicFrameLocks noGrp="1"/>
          </p:cNvGraphicFramePr>
          <p:nvPr>
            <p:extLst>
              <p:ext uri="{D42A27DB-BD31-4B8C-83A1-F6EECF244321}">
                <p14:modId xmlns:p14="http://schemas.microsoft.com/office/powerpoint/2010/main" val="2572521656"/>
              </p:ext>
            </p:extLst>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840167816"/>
                    </a:ext>
                  </a:extLst>
                </a:gridCol>
                <a:gridCol w="3105150">
                  <a:extLst>
                    <a:ext uri="{9D8B030D-6E8A-4147-A177-3AD203B41FA5}">
                      <a16:colId xmlns:a16="http://schemas.microsoft.com/office/drawing/2014/main" val="3794551211"/>
                    </a:ext>
                  </a:extLst>
                </a:gridCol>
                <a:gridCol w="4010024">
                  <a:extLst>
                    <a:ext uri="{9D8B030D-6E8A-4147-A177-3AD203B41FA5}">
                      <a16:colId xmlns:a16="http://schemas.microsoft.com/office/drawing/2014/main" val="3787454126"/>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
        <p:nvSpPr>
          <p:cNvPr id="7" name="TextBox 6">
            <a:extLst>
              <a:ext uri="{FF2B5EF4-FFF2-40B4-BE49-F238E27FC236}">
                <a16:creationId xmlns:a16="http://schemas.microsoft.com/office/drawing/2014/main" id="{60C03BD6-BF97-6CBD-9F82-BE84FFB2D2D2}"/>
              </a:ext>
            </a:extLst>
          </p:cNvPr>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85B5ABA-BBED-C098-1E1B-A6A0655DDC91}"/>
              </a:ext>
            </a:extLst>
          </p:cNvPr>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34197E7-01A8-D8D5-254E-289844FF9418}"/>
              </a:ext>
            </a:extLst>
          </p:cNvPr>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21359CCF-6C7C-F703-955B-2AE89482722E}"/>
              </a:ext>
            </a:extLst>
          </p:cNvPr>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E248842-F70A-04AF-0B4F-820747E4607F}"/>
              </a:ext>
            </a:extLst>
          </p:cNvPr>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1B4371A-0C85-C828-F0F0-437EF1A4DB3A}"/>
              </a:ext>
            </a:extLst>
          </p:cNvPr>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id="{4845E193-A654-844B-6971-B08FFAFCC65C}"/>
              </a:ext>
            </a:extLst>
          </p:cNvPr>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F771ED2E-6CB2-808E-91A0-744B061429CE}"/>
              </a:ext>
            </a:extLst>
          </p:cNvPr>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508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5387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8460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73066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3544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13" name="Picture 1">
            <a:extLst>
              <a:ext uri="{FF2B5EF4-FFF2-40B4-BE49-F238E27FC236}">
                <a16:creationId xmlns:a16="http://schemas.microsoft.com/office/drawing/2014/main" id="{A9975C13-D849-C9EC-294B-777F2C158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a:extLst>
              <a:ext uri="{FF2B5EF4-FFF2-40B4-BE49-F238E27FC236}">
                <a16:creationId xmlns:a16="http://schemas.microsoft.com/office/drawing/2014/main"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BCDDD47-CF14-F549-D1FD-30C9DBA45453}"/>
              </a:ext>
            </a:extLst>
          </p:cNvPr>
          <p:cNvPicPr>
            <a:picLocks noChangeAspect="1"/>
          </p:cNvPicPr>
          <p:nvPr/>
        </p:nvPicPr>
        <p:blipFill>
          <a:blip r:embed="rId6"/>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65272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377"/>
            <a:r>
              <a:rPr lang="en-US" sz="2400" dirty="0">
                <a:solidFill>
                  <a:srgbClr val="FF0000"/>
                </a:solidFill>
                <a:latin typeface="Arial" pitchFamily="34" charset="0"/>
                <a:cs typeface="Arial" pitchFamily="34" charset="0"/>
              </a:rPr>
              <a:t>KHỞI ĐỘNG</a:t>
            </a:r>
          </a:p>
          <a:p>
            <a:pPr defTabSz="914377"/>
            <a:r>
              <a:rPr lang="en-US" sz="2400" dirty="0">
                <a:solidFill>
                  <a:srgbClr val="FF0000"/>
                </a:solidFill>
                <a:latin typeface="Arial" pitchFamily="34" charset="0"/>
                <a:cs typeface="Arial" pitchFamily="34" charset="0"/>
              </a:rPr>
              <a:t>TRÒ CHƠI: </a:t>
            </a:r>
            <a:r>
              <a:rPr lang="en-US" sz="2400" b="1" i="1" dirty="0">
                <a:solidFill>
                  <a:srgbClr val="FF0000"/>
                </a:solidFill>
                <a:latin typeface="Arial" pitchFamily="34" charset="0"/>
                <a:cs typeface="Arial"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3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id="{EFFE9F96-2D99-8D3F-4711-FBA87F9BE03C}"/>
              </a:ext>
            </a:extLst>
          </p:cNvPr>
          <p:cNvPicPr>
            <a:picLocks noChangeAspect="1"/>
          </p:cNvPicPr>
          <p:nvPr/>
        </p:nvPicPr>
        <p:blipFill>
          <a:blip r:embed="rId4"/>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13"/>
        <p:cNvGrpSpPr/>
        <p:nvPr/>
      </p:nvGrpSpPr>
      <p:grpSpPr>
        <a:xfrm>
          <a:off x="0" y="0"/>
          <a:ext cx="0" cy="0"/>
          <a:chOff x="0" y="0"/>
          <a:chExt cx="0" cy="0"/>
        </a:xfrm>
      </p:grpSpPr>
      <p:grpSp>
        <p:nvGrpSpPr>
          <p:cNvPr id="7517" name="Google Shape;7517;p54"/>
          <p:cNvGrpSpPr/>
          <p:nvPr/>
        </p:nvGrpSpPr>
        <p:grpSpPr>
          <a:xfrm rot="-587972" flipH="1">
            <a:off x="7245856" y="1693983"/>
            <a:ext cx="2225557" cy="2958613"/>
            <a:chOff x="652638" y="1351294"/>
            <a:chExt cx="1669184" cy="2218981"/>
          </a:xfrm>
        </p:grpSpPr>
        <p:sp>
          <p:nvSpPr>
            <p:cNvPr id="7518" name="Google Shape;7518;p54"/>
            <p:cNvSpPr/>
            <p:nvPr/>
          </p:nvSpPr>
          <p:spPr>
            <a:xfrm>
              <a:off x="1011140" y="2619900"/>
              <a:ext cx="539700" cy="950375"/>
            </a:xfrm>
            <a:custGeom>
              <a:avLst/>
              <a:gdLst/>
              <a:ahLst/>
              <a:cxnLst/>
              <a:rect l="l" t="t" r="r" b="b"/>
              <a:pathLst>
                <a:path w="21588" h="38015" extrusionOk="0">
                  <a:moveTo>
                    <a:pt x="16319" y="0"/>
                  </a:moveTo>
                  <a:cubicBezTo>
                    <a:pt x="11269" y="2020"/>
                    <a:pt x="5970" y="9630"/>
                    <a:pt x="8613" y="14384"/>
                  </a:cubicBezTo>
                  <a:cubicBezTo>
                    <a:pt x="10714" y="18162"/>
                    <a:pt x="22505" y="20376"/>
                    <a:pt x="21456" y="16182"/>
                  </a:cubicBezTo>
                  <a:cubicBezTo>
                    <a:pt x="19969" y="10236"/>
                    <a:pt x="7401" y="15327"/>
                    <a:pt x="3476" y="20035"/>
                  </a:cubicBezTo>
                  <a:cubicBezTo>
                    <a:pt x="-365" y="24643"/>
                    <a:pt x="-1535" y="33771"/>
                    <a:pt x="2705" y="38015"/>
                  </a:cubicBezTo>
                </a:path>
              </a:pathLst>
            </a:custGeom>
            <a:noFill/>
            <a:ln w="19050" cap="rnd" cmpd="sng">
              <a:solidFill>
                <a:schemeClr val="dk2"/>
              </a:solidFill>
              <a:prstDash val="dot"/>
              <a:round/>
              <a:headEnd type="none" w="med" len="med"/>
              <a:tailEnd type="none" w="med" len="med"/>
            </a:ln>
          </p:spPr>
        </p:sp>
        <p:grpSp>
          <p:nvGrpSpPr>
            <p:cNvPr id="7519" name="Google Shape;7519;p54"/>
            <p:cNvGrpSpPr/>
            <p:nvPr/>
          </p:nvGrpSpPr>
          <p:grpSpPr>
            <a:xfrm>
              <a:off x="652638" y="1351294"/>
              <a:ext cx="1669184" cy="1395769"/>
              <a:chOff x="652638" y="1351294"/>
              <a:chExt cx="1669184" cy="1395769"/>
            </a:xfrm>
          </p:grpSpPr>
          <p:grpSp>
            <p:nvGrpSpPr>
              <p:cNvPr id="7520" name="Google Shape;7520;p54"/>
              <p:cNvGrpSpPr/>
              <p:nvPr/>
            </p:nvGrpSpPr>
            <p:grpSpPr>
              <a:xfrm rot="709124" flipH="1">
                <a:off x="751546" y="1490122"/>
                <a:ext cx="1471369" cy="1118112"/>
                <a:chOff x="5947000" y="2810807"/>
                <a:chExt cx="1198250" cy="910566"/>
              </a:xfrm>
            </p:grpSpPr>
            <p:sp>
              <p:nvSpPr>
                <p:cNvPr id="7521" name="Google Shape;7521;p54"/>
                <p:cNvSpPr/>
                <p:nvPr/>
              </p:nvSpPr>
              <p:spPr>
                <a:xfrm>
                  <a:off x="5998439" y="2810807"/>
                  <a:ext cx="1088019" cy="910566"/>
                </a:xfrm>
                <a:custGeom>
                  <a:avLst/>
                  <a:gdLst/>
                  <a:ahLst/>
                  <a:cxnLst/>
                  <a:rect l="l" t="t" r="r" b="b"/>
                  <a:pathLst>
                    <a:path w="46279" h="38731" extrusionOk="0">
                      <a:moveTo>
                        <a:pt x="34180" y="0"/>
                      </a:moveTo>
                      <a:cubicBezTo>
                        <a:pt x="31664" y="0"/>
                        <a:pt x="29416" y="750"/>
                        <a:pt x="27516" y="2115"/>
                      </a:cubicBezTo>
                      <a:cubicBezTo>
                        <a:pt x="27034" y="1820"/>
                        <a:pt x="26472" y="1660"/>
                        <a:pt x="25830" y="1660"/>
                      </a:cubicBezTo>
                      <a:cubicBezTo>
                        <a:pt x="24732" y="1660"/>
                        <a:pt x="23769" y="2222"/>
                        <a:pt x="23206" y="3052"/>
                      </a:cubicBezTo>
                      <a:cubicBezTo>
                        <a:pt x="22618" y="2222"/>
                        <a:pt x="21654" y="1660"/>
                        <a:pt x="20557" y="1660"/>
                      </a:cubicBezTo>
                      <a:cubicBezTo>
                        <a:pt x="19914" y="1660"/>
                        <a:pt x="19352" y="1820"/>
                        <a:pt x="18844" y="2142"/>
                      </a:cubicBezTo>
                      <a:cubicBezTo>
                        <a:pt x="16943" y="777"/>
                        <a:pt x="14695" y="27"/>
                        <a:pt x="12179" y="27"/>
                      </a:cubicBezTo>
                      <a:cubicBezTo>
                        <a:pt x="11189" y="27"/>
                        <a:pt x="10118" y="134"/>
                        <a:pt x="9047" y="375"/>
                      </a:cubicBezTo>
                      <a:cubicBezTo>
                        <a:pt x="4417" y="1339"/>
                        <a:pt x="1178" y="4765"/>
                        <a:pt x="590" y="9288"/>
                      </a:cubicBezTo>
                      <a:cubicBezTo>
                        <a:pt x="1" y="13463"/>
                        <a:pt x="1848" y="17612"/>
                        <a:pt x="5354" y="20556"/>
                      </a:cubicBezTo>
                      <a:cubicBezTo>
                        <a:pt x="2517" y="24036"/>
                        <a:pt x="1981" y="28425"/>
                        <a:pt x="3962" y="32788"/>
                      </a:cubicBezTo>
                      <a:cubicBezTo>
                        <a:pt x="5675" y="36509"/>
                        <a:pt x="9101" y="38730"/>
                        <a:pt x="13196" y="38730"/>
                      </a:cubicBezTo>
                      <a:cubicBezTo>
                        <a:pt x="16194" y="38730"/>
                        <a:pt x="19218" y="37526"/>
                        <a:pt x="21520" y="35438"/>
                      </a:cubicBezTo>
                      <a:cubicBezTo>
                        <a:pt x="22029" y="35599"/>
                        <a:pt x="22564" y="35706"/>
                        <a:pt x="23099" y="35706"/>
                      </a:cubicBezTo>
                      <a:cubicBezTo>
                        <a:pt x="23635" y="35706"/>
                        <a:pt x="24170" y="35599"/>
                        <a:pt x="24625" y="35438"/>
                      </a:cubicBezTo>
                      <a:cubicBezTo>
                        <a:pt x="26954" y="37526"/>
                        <a:pt x="29951" y="38730"/>
                        <a:pt x="32976" y="38730"/>
                      </a:cubicBezTo>
                      <a:cubicBezTo>
                        <a:pt x="37071" y="38730"/>
                        <a:pt x="40524" y="36509"/>
                        <a:pt x="42237" y="32788"/>
                      </a:cubicBezTo>
                      <a:cubicBezTo>
                        <a:pt x="44218" y="28425"/>
                        <a:pt x="43682" y="24063"/>
                        <a:pt x="40872" y="20556"/>
                      </a:cubicBezTo>
                      <a:cubicBezTo>
                        <a:pt x="44432" y="17612"/>
                        <a:pt x="46278" y="13437"/>
                        <a:pt x="45743" y="9234"/>
                      </a:cubicBezTo>
                      <a:cubicBezTo>
                        <a:pt x="45154" y="4738"/>
                        <a:pt x="41889" y="1312"/>
                        <a:pt x="37312" y="348"/>
                      </a:cubicBezTo>
                      <a:cubicBezTo>
                        <a:pt x="36241" y="107"/>
                        <a:pt x="35171" y="0"/>
                        <a:pt x="3418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2" name="Google Shape;7522;p54"/>
                <p:cNvSpPr/>
                <p:nvPr/>
              </p:nvSpPr>
              <p:spPr>
                <a:xfrm>
                  <a:off x="6034875" y="3269675"/>
                  <a:ext cx="509250" cy="415975"/>
                </a:xfrm>
                <a:custGeom>
                  <a:avLst/>
                  <a:gdLst/>
                  <a:ahLst/>
                  <a:cxnLst/>
                  <a:rect l="l" t="t" r="r" b="b"/>
                  <a:pathLst>
                    <a:path w="20370" h="16639" extrusionOk="0">
                      <a:moveTo>
                        <a:pt x="8084" y="1"/>
                      </a:moveTo>
                      <a:cubicBezTo>
                        <a:pt x="8084" y="1"/>
                        <a:pt x="1" y="4230"/>
                        <a:pt x="3668" y="12286"/>
                      </a:cubicBezTo>
                      <a:cubicBezTo>
                        <a:pt x="5039" y="15278"/>
                        <a:pt x="7696" y="16638"/>
                        <a:pt x="10494" y="16638"/>
                      </a:cubicBezTo>
                      <a:cubicBezTo>
                        <a:pt x="15229" y="16638"/>
                        <a:pt x="20369" y="12741"/>
                        <a:pt x="20369" y="6264"/>
                      </a:cubicBezTo>
                      <a:lnTo>
                        <a:pt x="20369" y="134"/>
                      </a:lnTo>
                      <a:lnTo>
                        <a:pt x="808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3" name="Google Shape;7523;p54"/>
                <p:cNvSpPr/>
                <p:nvPr/>
              </p:nvSpPr>
              <p:spPr>
                <a:xfrm>
                  <a:off x="6145950" y="3290425"/>
                  <a:ext cx="368050" cy="344450"/>
                </a:xfrm>
                <a:custGeom>
                  <a:avLst/>
                  <a:gdLst/>
                  <a:ahLst/>
                  <a:cxnLst/>
                  <a:rect l="l" t="t" r="r" b="b"/>
                  <a:pathLst>
                    <a:path w="14722" h="13778" extrusionOk="0">
                      <a:moveTo>
                        <a:pt x="5327" y="0"/>
                      </a:moveTo>
                      <a:cubicBezTo>
                        <a:pt x="3721" y="1071"/>
                        <a:pt x="1" y="3560"/>
                        <a:pt x="456" y="8672"/>
                      </a:cubicBezTo>
                      <a:cubicBezTo>
                        <a:pt x="790" y="12089"/>
                        <a:pt x="4302" y="13778"/>
                        <a:pt x="6689" y="13778"/>
                      </a:cubicBezTo>
                      <a:cubicBezTo>
                        <a:pt x="6977" y="13778"/>
                        <a:pt x="7248" y="13753"/>
                        <a:pt x="7495" y="13704"/>
                      </a:cubicBezTo>
                      <a:cubicBezTo>
                        <a:pt x="9824" y="13249"/>
                        <a:pt x="13625" y="11242"/>
                        <a:pt x="14722" y="6745"/>
                      </a:cubicBezTo>
                      <a:lnTo>
                        <a:pt x="1461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4" name="Google Shape;7524;p54"/>
                <p:cNvSpPr/>
                <p:nvPr/>
              </p:nvSpPr>
              <p:spPr>
                <a:xfrm>
                  <a:off x="6203500" y="3316525"/>
                  <a:ext cx="290425" cy="263650"/>
                </a:xfrm>
                <a:custGeom>
                  <a:avLst/>
                  <a:gdLst/>
                  <a:ahLst/>
                  <a:cxnLst/>
                  <a:rect l="l" t="t" r="r" b="b"/>
                  <a:pathLst>
                    <a:path w="11617" h="10546" extrusionOk="0">
                      <a:moveTo>
                        <a:pt x="4711" y="0"/>
                      </a:moveTo>
                      <a:cubicBezTo>
                        <a:pt x="1901" y="1713"/>
                        <a:pt x="1" y="4176"/>
                        <a:pt x="295" y="7361"/>
                      </a:cubicBezTo>
                      <a:cubicBezTo>
                        <a:pt x="536" y="9582"/>
                        <a:pt x="3159" y="10546"/>
                        <a:pt x="4417" y="10546"/>
                      </a:cubicBezTo>
                      <a:cubicBezTo>
                        <a:pt x="4524" y="10546"/>
                        <a:pt x="4619" y="10534"/>
                        <a:pt x="4703" y="10534"/>
                      </a:cubicBezTo>
                      <a:cubicBezTo>
                        <a:pt x="4744" y="10534"/>
                        <a:pt x="4783" y="10537"/>
                        <a:pt x="4819" y="10546"/>
                      </a:cubicBezTo>
                      <a:cubicBezTo>
                        <a:pt x="6424" y="10251"/>
                        <a:pt x="9342" y="8806"/>
                        <a:pt x="10279" y="5353"/>
                      </a:cubicBezTo>
                      <a:lnTo>
                        <a:pt x="11617" y="643"/>
                      </a:lnTo>
                      <a:lnTo>
                        <a:pt x="47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5" name="Google Shape;7525;p54"/>
                <p:cNvSpPr/>
                <p:nvPr/>
              </p:nvSpPr>
              <p:spPr>
                <a:xfrm>
                  <a:off x="6273775" y="3412200"/>
                  <a:ext cx="99050" cy="98400"/>
                </a:xfrm>
                <a:custGeom>
                  <a:avLst/>
                  <a:gdLst/>
                  <a:ahLst/>
                  <a:cxnLst/>
                  <a:rect l="l" t="t" r="r" b="b"/>
                  <a:pathLst>
                    <a:path w="3962" h="3936" extrusionOk="0">
                      <a:moveTo>
                        <a:pt x="1981" y="1"/>
                      </a:moveTo>
                      <a:cubicBezTo>
                        <a:pt x="883" y="1"/>
                        <a:pt x="0" y="884"/>
                        <a:pt x="0" y="1955"/>
                      </a:cubicBezTo>
                      <a:cubicBezTo>
                        <a:pt x="0" y="3079"/>
                        <a:pt x="883" y="3935"/>
                        <a:pt x="1981" y="3935"/>
                      </a:cubicBezTo>
                      <a:cubicBezTo>
                        <a:pt x="3078" y="3935"/>
                        <a:pt x="3961" y="3025"/>
                        <a:pt x="3961" y="1955"/>
                      </a:cubicBezTo>
                      <a:cubicBezTo>
                        <a:pt x="3961" y="884"/>
                        <a:pt x="3078" y="1"/>
                        <a:pt x="198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6" name="Google Shape;7526;p54"/>
                <p:cNvSpPr/>
                <p:nvPr/>
              </p:nvSpPr>
              <p:spPr>
                <a:xfrm>
                  <a:off x="6305875" y="3443650"/>
                  <a:ext cx="34825" cy="35500"/>
                </a:xfrm>
                <a:custGeom>
                  <a:avLst/>
                  <a:gdLst/>
                  <a:ahLst/>
                  <a:cxnLst/>
                  <a:rect l="l" t="t" r="r" b="b"/>
                  <a:pathLst>
                    <a:path w="1393" h="1420" extrusionOk="0">
                      <a:moveTo>
                        <a:pt x="697" y="1"/>
                      </a:moveTo>
                      <a:cubicBezTo>
                        <a:pt x="295"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7" name="Google Shape;7527;p54"/>
                <p:cNvSpPr/>
                <p:nvPr/>
              </p:nvSpPr>
              <p:spPr>
                <a:xfrm>
                  <a:off x="6543425" y="3269675"/>
                  <a:ext cx="509925" cy="415975"/>
                </a:xfrm>
                <a:custGeom>
                  <a:avLst/>
                  <a:gdLst/>
                  <a:ahLst/>
                  <a:cxnLst/>
                  <a:rect l="l" t="t" r="r" b="b"/>
                  <a:pathLst>
                    <a:path w="20397" h="16639" extrusionOk="0">
                      <a:moveTo>
                        <a:pt x="12366" y="1"/>
                      </a:moveTo>
                      <a:lnTo>
                        <a:pt x="1" y="134"/>
                      </a:lnTo>
                      <a:lnTo>
                        <a:pt x="1" y="6264"/>
                      </a:lnTo>
                      <a:cubicBezTo>
                        <a:pt x="1" y="12741"/>
                        <a:pt x="5151" y="16638"/>
                        <a:pt x="9895" y="16638"/>
                      </a:cubicBezTo>
                      <a:cubicBezTo>
                        <a:pt x="12697" y="16638"/>
                        <a:pt x="15357" y="15278"/>
                        <a:pt x="16729" y="12286"/>
                      </a:cubicBezTo>
                      <a:cubicBezTo>
                        <a:pt x="20396" y="4230"/>
                        <a:pt x="12366" y="1"/>
                        <a:pt x="1236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8" name="Google Shape;7528;p54"/>
                <p:cNvSpPr/>
                <p:nvPr/>
              </p:nvSpPr>
              <p:spPr>
                <a:xfrm>
                  <a:off x="6578900" y="3290425"/>
                  <a:ext cx="368050" cy="344450"/>
                </a:xfrm>
                <a:custGeom>
                  <a:avLst/>
                  <a:gdLst/>
                  <a:ahLst/>
                  <a:cxnLst/>
                  <a:rect l="l" t="t" r="r" b="b"/>
                  <a:pathLst>
                    <a:path w="14722" h="13778" extrusionOk="0">
                      <a:moveTo>
                        <a:pt x="107" y="0"/>
                      </a:moveTo>
                      <a:lnTo>
                        <a:pt x="0" y="6745"/>
                      </a:lnTo>
                      <a:cubicBezTo>
                        <a:pt x="1124" y="11242"/>
                        <a:pt x="4898" y="13249"/>
                        <a:pt x="7227" y="13704"/>
                      </a:cubicBezTo>
                      <a:cubicBezTo>
                        <a:pt x="7477" y="13753"/>
                        <a:pt x="7751" y="13778"/>
                        <a:pt x="8040" y="13778"/>
                      </a:cubicBezTo>
                      <a:cubicBezTo>
                        <a:pt x="10442" y="13778"/>
                        <a:pt x="13932" y="12089"/>
                        <a:pt x="14266" y="8672"/>
                      </a:cubicBezTo>
                      <a:cubicBezTo>
                        <a:pt x="14721" y="3560"/>
                        <a:pt x="11028" y="1071"/>
                        <a:pt x="9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9" name="Google Shape;7529;p54"/>
                <p:cNvSpPr/>
                <p:nvPr/>
              </p:nvSpPr>
              <p:spPr>
                <a:xfrm>
                  <a:off x="6598975" y="3316525"/>
                  <a:ext cx="290425" cy="264325"/>
                </a:xfrm>
                <a:custGeom>
                  <a:avLst/>
                  <a:gdLst/>
                  <a:ahLst/>
                  <a:cxnLst/>
                  <a:rect l="l" t="t" r="r" b="b"/>
                  <a:pathLst>
                    <a:path w="11617" h="10573" extrusionOk="0">
                      <a:moveTo>
                        <a:pt x="6906" y="0"/>
                      </a:moveTo>
                      <a:lnTo>
                        <a:pt x="0" y="643"/>
                      </a:lnTo>
                      <a:lnTo>
                        <a:pt x="1338" y="5353"/>
                      </a:lnTo>
                      <a:cubicBezTo>
                        <a:pt x="2275" y="8806"/>
                        <a:pt x="5193" y="10251"/>
                        <a:pt x="6799" y="10546"/>
                      </a:cubicBezTo>
                      <a:cubicBezTo>
                        <a:pt x="6906" y="10546"/>
                        <a:pt x="7013" y="10573"/>
                        <a:pt x="7200" y="10573"/>
                      </a:cubicBezTo>
                      <a:cubicBezTo>
                        <a:pt x="8485" y="10573"/>
                        <a:pt x="11081" y="9609"/>
                        <a:pt x="11322" y="7361"/>
                      </a:cubicBezTo>
                      <a:cubicBezTo>
                        <a:pt x="11617" y="4176"/>
                        <a:pt x="9716" y="1713"/>
                        <a:pt x="690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0" name="Google Shape;7530;p54"/>
                <p:cNvSpPr/>
                <p:nvPr/>
              </p:nvSpPr>
              <p:spPr>
                <a:xfrm>
                  <a:off x="6720750" y="3412200"/>
                  <a:ext cx="98400" cy="98400"/>
                </a:xfrm>
                <a:custGeom>
                  <a:avLst/>
                  <a:gdLst/>
                  <a:ahLst/>
                  <a:cxnLst/>
                  <a:rect l="l" t="t" r="r" b="b"/>
                  <a:pathLst>
                    <a:path w="3936" h="3936" extrusionOk="0">
                      <a:moveTo>
                        <a:pt x="1954" y="1"/>
                      </a:moveTo>
                      <a:cubicBezTo>
                        <a:pt x="857" y="1"/>
                        <a:pt x="1" y="884"/>
                        <a:pt x="1" y="1955"/>
                      </a:cubicBezTo>
                      <a:cubicBezTo>
                        <a:pt x="1" y="3025"/>
                        <a:pt x="857" y="3935"/>
                        <a:pt x="1954" y="3935"/>
                      </a:cubicBezTo>
                      <a:cubicBezTo>
                        <a:pt x="3025" y="3935"/>
                        <a:pt x="3935" y="3079"/>
                        <a:pt x="3935" y="1955"/>
                      </a:cubicBezTo>
                      <a:cubicBezTo>
                        <a:pt x="3935" y="884"/>
                        <a:pt x="3079" y="1"/>
                        <a:pt x="19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1" name="Google Shape;7531;p54"/>
                <p:cNvSpPr/>
                <p:nvPr/>
              </p:nvSpPr>
              <p:spPr>
                <a:xfrm>
                  <a:off x="6751525" y="3443650"/>
                  <a:ext cx="34825" cy="35500"/>
                </a:xfrm>
                <a:custGeom>
                  <a:avLst/>
                  <a:gdLst/>
                  <a:ahLst/>
                  <a:cxnLst/>
                  <a:rect l="l" t="t" r="r" b="b"/>
                  <a:pathLst>
                    <a:path w="1393" h="1420" extrusionOk="0">
                      <a:moveTo>
                        <a:pt x="697" y="1"/>
                      </a:moveTo>
                      <a:cubicBezTo>
                        <a:pt x="322"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2" name="Google Shape;7532;p54"/>
                <p:cNvSpPr/>
                <p:nvPr/>
              </p:nvSpPr>
              <p:spPr>
                <a:xfrm>
                  <a:off x="6544100" y="2851625"/>
                  <a:ext cx="601150" cy="490350"/>
                </a:xfrm>
                <a:custGeom>
                  <a:avLst/>
                  <a:gdLst/>
                  <a:ahLst/>
                  <a:cxnLst/>
                  <a:rect l="l" t="t" r="r" b="b"/>
                  <a:pathLst>
                    <a:path w="24046" h="19614" extrusionOk="0">
                      <a:moveTo>
                        <a:pt x="11043" y="1"/>
                      </a:moveTo>
                      <a:cubicBezTo>
                        <a:pt x="2715" y="1"/>
                        <a:pt x="1446" y="9710"/>
                        <a:pt x="1446" y="9710"/>
                      </a:cubicBezTo>
                      <a:lnTo>
                        <a:pt x="0" y="9576"/>
                      </a:lnTo>
                      <a:lnTo>
                        <a:pt x="0" y="19613"/>
                      </a:lnTo>
                      <a:lnTo>
                        <a:pt x="1847" y="19560"/>
                      </a:lnTo>
                      <a:cubicBezTo>
                        <a:pt x="2399" y="19586"/>
                        <a:pt x="2938" y="19599"/>
                        <a:pt x="3463" y="19599"/>
                      </a:cubicBezTo>
                      <a:cubicBezTo>
                        <a:pt x="22599" y="19599"/>
                        <a:pt x="24045" y="2477"/>
                        <a:pt x="13651" y="289"/>
                      </a:cubicBezTo>
                      <a:cubicBezTo>
                        <a:pt x="12713" y="91"/>
                        <a:pt x="11845" y="1"/>
                        <a:pt x="110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3" name="Google Shape;7533;p54"/>
                <p:cNvSpPr/>
                <p:nvPr/>
              </p:nvSpPr>
              <p:spPr>
                <a:xfrm>
                  <a:off x="6584925" y="2905675"/>
                  <a:ext cx="413550" cy="382775"/>
                </a:xfrm>
                <a:custGeom>
                  <a:avLst/>
                  <a:gdLst/>
                  <a:ahLst/>
                  <a:cxnLst/>
                  <a:rect l="l" t="t" r="r" b="b"/>
                  <a:pathLst>
                    <a:path w="16542" h="15311" extrusionOk="0">
                      <a:moveTo>
                        <a:pt x="9395" y="0"/>
                      </a:moveTo>
                      <a:cubicBezTo>
                        <a:pt x="6772" y="0"/>
                        <a:pt x="4764" y="1205"/>
                        <a:pt x="3373" y="3747"/>
                      </a:cubicBezTo>
                      <a:cubicBezTo>
                        <a:pt x="0" y="9903"/>
                        <a:pt x="616" y="15310"/>
                        <a:pt x="616" y="15310"/>
                      </a:cubicBezTo>
                      <a:lnTo>
                        <a:pt x="1874" y="15310"/>
                      </a:lnTo>
                      <a:cubicBezTo>
                        <a:pt x="11188" y="15310"/>
                        <a:pt x="15819" y="10921"/>
                        <a:pt x="16274" y="6558"/>
                      </a:cubicBezTo>
                      <a:cubicBezTo>
                        <a:pt x="16541" y="3961"/>
                        <a:pt x="15203" y="1017"/>
                        <a:pt x="11590" y="241"/>
                      </a:cubicBezTo>
                      <a:cubicBezTo>
                        <a:pt x="10813" y="80"/>
                        <a:pt x="10118" y="0"/>
                        <a:pt x="93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4" name="Google Shape;7534;p54"/>
                <p:cNvSpPr/>
                <p:nvPr/>
              </p:nvSpPr>
              <p:spPr>
                <a:xfrm>
                  <a:off x="6653825" y="2960825"/>
                  <a:ext cx="287775" cy="273275"/>
                </a:xfrm>
                <a:custGeom>
                  <a:avLst/>
                  <a:gdLst/>
                  <a:ahLst/>
                  <a:cxnLst/>
                  <a:rect l="l" t="t" r="r" b="b"/>
                  <a:pathLst>
                    <a:path w="11511" h="10931" extrusionOk="0">
                      <a:moveTo>
                        <a:pt x="7272" y="1"/>
                      </a:moveTo>
                      <a:cubicBezTo>
                        <a:pt x="5408" y="1"/>
                        <a:pt x="3585" y="1200"/>
                        <a:pt x="2490" y="2585"/>
                      </a:cubicBezTo>
                      <a:cubicBezTo>
                        <a:pt x="1286" y="4191"/>
                        <a:pt x="1" y="7671"/>
                        <a:pt x="1" y="10909"/>
                      </a:cubicBezTo>
                      <a:cubicBezTo>
                        <a:pt x="1" y="10924"/>
                        <a:pt x="38" y="10931"/>
                        <a:pt x="108" y="10931"/>
                      </a:cubicBezTo>
                      <a:cubicBezTo>
                        <a:pt x="947" y="10931"/>
                        <a:pt x="6504" y="9915"/>
                        <a:pt x="8432" y="8581"/>
                      </a:cubicBezTo>
                      <a:cubicBezTo>
                        <a:pt x="10172" y="7376"/>
                        <a:pt x="11189" y="5797"/>
                        <a:pt x="11376" y="4111"/>
                      </a:cubicBezTo>
                      <a:cubicBezTo>
                        <a:pt x="11430" y="3602"/>
                        <a:pt x="11510" y="979"/>
                        <a:pt x="8379" y="150"/>
                      </a:cubicBezTo>
                      <a:cubicBezTo>
                        <a:pt x="8012" y="48"/>
                        <a:pt x="7641" y="1"/>
                        <a:pt x="727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5" name="Google Shape;7535;p54"/>
                <p:cNvSpPr/>
                <p:nvPr/>
              </p:nvSpPr>
              <p:spPr>
                <a:xfrm>
                  <a:off x="6770925" y="3015400"/>
                  <a:ext cx="111775" cy="112450"/>
                </a:xfrm>
                <a:custGeom>
                  <a:avLst/>
                  <a:gdLst/>
                  <a:ahLst/>
                  <a:cxnLst/>
                  <a:rect l="l" t="t" r="r" b="b"/>
                  <a:pathLst>
                    <a:path w="4471" h="4498" extrusionOk="0">
                      <a:moveTo>
                        <a:pt x="2223" y="1"/>
                      </a:moveTo>
                      <a:cubicBezTo>
                        <a:pt x="991" y="1"/>
                        <a:pt x="1" y="1018"/>
                        <a:pt x="1" y="2249"/>
                      </a:cubicBezTo>
                      <a:cubicBezTo>
                        <a:pt x="1" y="3480"/>
                        <a:pt x="991" y="4497"/>
                        <a:pt x="2223" y="4497"/>
                      </a:cubicBezTo>
                      <a:cubicBezTo>
                        <a:pt x="3481" y="4497"/>
                        <a:pt x="4471" y="3480"/>
                        <a:pt x="4471" y="2249"/>
                      </a:cubicBezTo>
                      <a:cubicBezTo>
                        <a:pt x="4471" y="1018"/>
                        <a:pt x="3481" y="1"/>
                        <a:pt x="22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6" name="Google Shape;7536;p54"/>
                <p:cNvSpPr/>
                <p:nvPr/>
              </p:nvSpPr>
              <p:spPr>
                <a:xfrm>
                  <a:off x="6806400"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7" name="Google Shape;7537;p54"/>
                <p:cNvSpPr/>
                <p:nvPr/>
              </p:nvSpPr>
              <p:spPr>
                <a:xfrm>
                  <a:off x="5947000" y="2851625"/>
                  <a:ext cx="597125" cy="490350"/>
                </a:xfrm>
                <a:custGeom>
                  <a:avLst/>
                  <a:gdLst/>
                  <a:ahLst/>
                  <a:cxnLst/>
                  <a:rect l="l" t="t" r="r" b="b"/>
                  <a:pathLst>
                    <a:path w="23885" h="19614" extrusionOk="0">
                      <a:moveTo>
                        <a:pt x="12996" y="1"/>
                      </a:moveTo>
                      <a:cubicBezTo>
                        <a:pt x="12196" y="1"/>
                        <a:pt x="11331" y="91"/>
                        <a:pt x="10395" y="289"/>
                      </a:cubicBezTo>
                      <a:cubicBezTo>
                        <a:pt x="0" y="2477"/>
                        <a:pt x="1345" y="19599"/>
                        <a:pt x="20501" y="19599"/>
                      </a:cubicBezTo>
                      <a:cubicBezTo>
                        <a:pt x="21026" y="19599"/>
                        <a:pt x="21565" y="19586"/>
                        <a:pt x="22118" y="19560"/>
                      </a:cubicBezTo>
                      <a:lnTo>
                        <a:pt x="23884" y="19613"/>
                      </a:lnTo>
                      <a:lnTo>
                        <a:pt x="23884" y="9576"/>
                      </a:lnTo>
                      <a:lnTo>
                        <a:pt x="22546" y="9710"/>
                      </a:lnTo>
                      <a:cubicBezTo>
                        <a:pt x="22546" y="9710"/>
                        <a:pt x="21299" y="1"/>
                        <a:pt x="1299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8" name="Google Shape;7538;p54"/>
                <p:cNvSpPr/>
                <p:nvPr/>
              </p:nvSpPr>
              <p:spPr>
                <a:xfrm>
                  <a:off x="6095100" y="2905675"/>
                  <a:ext cx="412900" cy="382775"/>
                </a:xfrm>
                <a:custGeom>
                  <a:avLst/>
                  <a:gdLst/>
                  <a:ahLst/>
                  <a:cxnLst/>
                  <a:rect l="l" t="t" r="r" b="b"/>
                  <a:pathLst>
                    <a:path w="16516" h="15311" extrusionOk="0">
                      <a:moveTo>
                        <a:pt x="7120" y="0"/>
                      </a:moveTo>
                      <a:cubicBezTo>
                        <a:pt x="6424" y="0"/>
                        <a:pt x="5702" y="80"/>
                        <a:pt x="4952" y="241"/>
                      </a:cubicBezTo>
                      <a:cubicBezTo>
                        <a:pt x="1339" y="1017"/>
                        <a:pt x="1" y="3961"/>
                        <a:pt x="268" y="6558"/>
                      </a:cubicBezTo>
                      <a:cubicBezTo>
                        <a:pt x="697" y="10921"/>
                        <a:pt x="5354" y="15310"/>
                        <a:pt x="14641" y="15310"/>
                      </a:cubicBezTo>
                      <a:lnTo>
                        <a:pt x="15926" y="15310"/>
                      </a:lnTo>
                      <a:cubicBezTo>
                        <a:pt x="15926" y="15310"/>
                        <a:pt x="16515" y="9903"/>
                        <a:pt x="13143" y="3747"/>
                      </a:cubicBezTo>
                      <a:cubicBezTo>
                        <a:pt x="11778" y="1205"/>
                        <a:pt x="9770" y="0"/>
                        <a:pt x="71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9" name="Google Shape;7539;p54"/>
                <p:cNvSpPr/>
                <p:nvPr/>
              </p:nvSpPr>
              <p:spPr>
                <a:xfrm>
                  <a:off x="6150650" y="2960825"/>
                  <a:ext cx="287750" cy="273275"/>
                </a:xfrm>
                <a:custGeom>
                  <a:avLst/>
                  <a:gdLst/>
                  <a:ahLst/>
                  <a:cxnLst/>
                  <a:rect l="l" t="t" r="r" b="b"/>
                  <a:pathLst>
                    <a:path w="11510" h="10931" extrusionOk="0">
                      <a:moveTo>
                        <a:pt x="4238" y="1"/>
                      </a:moveTo>
                      <a:cubicBezTo>
                        <a:pt x="3869" y="1"/>
                        <a:pt x="3499" y="48"/>
                        <a:pt x="3132" y="150"/>
                      </a:cubicBezTo>
                      <a:cubicBezTo>
                        <a:pt x="0" y="979"/>
                        <a:pt x="81" y="3602"/>
                        <a:pt x="134" y="4111"/>
                      </a:cubicBezTo>
                      <a:cubicBezTo>
                        <a:pt x="321" y="5797"/>
                        <a:pt x="1339" y="7376"/>
                        <a:pt x="3078" y="8581"/>
                      </a:cubicBezTo>
                      <a:cubicBezTo>
                        <a:pt x="5006" y="9915"/>
                        <a:pt x="10564" y="10931"/>
                        <a:pt x="11403" y="10931"/>
                      </a:cubicBezTo>
                      <a:cubicBezTo>
                        <a:pt x="11472" y="10931"/>
                        <a:pt x="11509" y="10924"/>
                        <a:pt x="11509" y="10909"/>
                      </a:cubicBezTo>
                      <a:cubicBezTo>
                        <a:pt x="11509" y="7671"/>
                        <a:pt x="10225" y="4191"/>
                        <a:pt x="9020" y="2585"/>
                      </a:cubicBezTo>
                      <a:cubicBezTo>
                        <a:pt x="7925" y="1200"/>
                        <a:pt x="6103" y="1"/>
                        <a:pt x="423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0" name="Google Shape;7540;p54"/>
                <p:cNvSpPr/>
                <p:nvPr/>
              </p:nvSpPr>
              <p:spPr>
                <a:xfrm>
                  <a:off x="6209525" y="3015400"/>
                  <a:ext cx="111775" cy="112450"/>
                </a:xfrm>
                <a:custGeom>
                  <a:avLst/>
                  <a:gdLst/>
                  <a:ahLst/>
                  <a:cxnLst/>
                  <a:rect l="l" t="t" r="r" b="b"/>
                  <a:pathLst>
                    <a:path w="4471" h="4498" extrusionOk="0">
                      <a:moveTo>
                        <a:pt x="2222" y="1"/>
                      </a:moveTo>
                      <a:cubicBezTo>
                        <a:pt x="991" y="1"/>
                        <a:pt x="1" y="1018"/>
                        <a:pt x="1" y="2249"/>
                      </a:cubicBezTo>
                      <a:cubicBezTo>
                        <a:pt x="1" y="3480"/>
                        <a:pt x="991" y="4497"/>
                        <a:pt x="2222" y="4497"/>
                      </a:cubicBezTo>
                      <a:cubicBezTo>
                        <a:pt x="3480" y="4497"/>
                        <a:pt x="4470" y="3480"/>
                        <a:pt x="4470" y="2249"/>
                      </a:cubicBezTo>
                      <a:cubicBezTo>
                        <a:pt x="4470" y="1018"/>
                        <a:pt x="3507" y="1"/>
                        <a:pt x="222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1" name="Google Shape;7541;p54"/>
                <p:cNvSpPr/>
                <p:nvPr/>
              </p:nvSpPr>
              <p:spPr>
                <a:xfrm>
                  <a:off x="6246325"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2" name="Google Shape;7542;p54"/>
                <p:cNvSpPr/>
                <p:nvPr/>
              </p:nvSpPr>
              <p:spPr>
                <a:xfrm>
                  <a:off x="6467823" y="2915427"/>
                  <a:ext cx="57550" cy="158463"/>
                </a:xfrm>
                <a:custGeom>
                  <a:avLst/>
                  <a:gdLst/>
                  <a:ahLst/>
                  <a:cxnLst/>
                  <a:rect l="l" t="t" r="r" b="b"/>
                  <a:pathLst>
                    <a:path w="2302" h="4471" extrusionOk="0">
                      <a:moveTo>
                        <a:pt x="509" y="0"/>
                      </a:moveTo>
                      <a:cubicBezTo>
                        <a:pt x="241" y="0"/>
                        <a:pt x="0" y="214"/>
                        <a:pt x="0" y="482"/>
                      </a:cubicBezTo>
                      <a:cubicBezTo>
                        <a:pt x="0" y="750"/>
                        <a:pt x="241" y="991"/>
                        <a:pt x="509" y="991"/>
                      </a:cubicBezTo>
                      <a:cubicBezTo>
                        <a:pt x="535" y="991"/>
                        <a:pt x="589" y="991"/>
                        <a:pt x="643" y="964"/>
                      </a:cubicBezTo>
                      <a:cubicBezTo>
                        <a:pt x="1767" y="2222"/>
                        <a:pt x="1927" y="4470"/>
                        <a:pt x="1927" y="4470"/>
                      </a:cubicBezTo>
                      <a:lnTo>
                        <a:pt x="2275" y="4336"/>
                      </a:lnTo>
                      <a:cubicBezTo>
                        <a:pt x="2302" y="2570"/>
                        <a:pt x="1472" y="1285"/>
                        <a:pt x="964" y="696"/>
                      </a:cubicBezTo>
                      <a:cubicBezTo>
                        <a:pt x="1017" y="616"/>
                        <a:pt x="1017" y="562"/>
                        <a:pt x="1017" y="482"/>
                      </a:cubicBezTo>
                      <a:cubicBezTo>
                        <a:pt x="1017" y="214"/>
                        <a:pt x="776" y="0"/>
                        <a:pt x="5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3" name="Google Shape;7543;p54"/>
                <p:cNvSpPr/>
                <p:nvPr/>
              </p:nvSpPr>
              <p:spPr>
                <a:xfrm>
                  <a:off x="6567526" y="2913513"/>
                  <a:ext cx="57575" cy="159420"/>
                </a:xfrm>
                <a:custGeom>
                  <a:avLst/>
                  <a:gdLst/>
                  <a:ahLst/>
                  <a:cxnLst/>
                  <a:rect l="l" t="t" r="r" b="b"/>
                  <a:pathLst>
                    <a:path w="2303" h="4498" extrusionOk="0">
                      <a:moveTo>
                        <a:pt x="1794" y="1"/>
                      </a:moveTo>
                      <a:cubicBezTo>
                        <a:pt x="1526" y="1"/>
                        <a:pt x="1312" y="242"/>
                        <a:pt x="1312" y="509"/>
                      </a:cubicBezTo>
                      <a:cubicBezTo>
                        <a:pt x="1312" y="590"/>
                        <a:pt x="1339" y="643"/>
                        <a:pt x="1339" y="723"/>
                      </a:cubicBezTo>
                      <a:cubicBezTo>
                        <a:pt x="830" y="1312"/>
                        <a:pt x="0" y="2597"/>
                        <a:pt x="27" y="4364"/>
                      </a:cubicBezTo>
                      <a:lnTo>
                        <a:pt x="375" y="4497"/>
                      </a:lnTo>
                      <a:cubicBezTo>
                        <a:pt x="375" y="4497"/>
                        <a:pt x="536" y="2249"/>
                        <a:pt x="1660" y="991"/>
                      </a:cubicBezTo>
                      <a:cubicBezTo>
                        <a:pt x="1713" y="991"/>
                        <a:pt x="1740" y="1018"/>
                        <a:pt x="1794" y="1018"/>
                      </a:cubicBezTo>
                      <a:cubicBezTo>
                        <a:pt x="2061" y="1018"/>
                        <a:pt x="2302" y="777"/>
                        <a:pt x="2302" y="509"/>
                      </a:cubicBezTo>
                      <a:cubicBezTo>
                        <a:pt x="2302" y="242"/>
                        <a:pt x="2061" y="1"/>
                        <a:pt x="179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4" name="Google Shape;7544;p54"/>
                <p:cNvSpPr/>
                <p:nvPr/>
              </p:nvSpPr>
              <p:spPr>
                <a:xfrm>
                  <a:off x="6426325" y="3173325"/>
                  <a:ext cx="242925" cy="436975"/>
                </a:xfrm>
                <a:custGeom>
                  <a:avLst/>
                  <a:gdLst/>
                  <a:ahLst/>
                  <a:cxnLst/>
                  <a:rect l="l" t="t" r="r" b="b"/>
                  <a:pathLst>
                    <a:path w="9717" h="17479" extrusionOk="0">
                      <a:moveTo>
                        <a:pt x="4711" y="0"/>
                      </a:moveTo>
                      <a:cubicBezTo>
                        <a:pt x="1" y="9047"/>
                        <a:pt x="1152" y="17478"/>
                        <a:pt x="4711" y="17478"/>
                      </a:cubicBezTo>
                      <a:cubicBezTo>
                        <a:pt x="8244" y="17478"/>
                        <a:pt x="9717" y="9047"/>
                        <a:pt x="471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45" name="Google Shape;7545;p54"/>
                <p:cNvGrpSpPr/>
                <p:nvPr/>
              </p:nvGrpSpPr>
              <p:grpSpPr>
                <a:xfrm>
                  <a:off x="6444741" y="3059657"/>
                  <a:ext cx="202756" cy="177629"/>
                  <a:chOff x="8959025" y="3837775"/>
                  <a:chExt cx="382775" cy="335275"/>
                </a:xfrm>
              </p:grpSpPr>
              <p:sp>
                <p:nvSpPr>
                  <p:cNvPr id="7546" name="Google Shape;7546;p54"/>
                  <p:cNvSpPr/>
                  <p:nvPr/>
                </p:nvSpPr>
                <p:spPr>
                  <a:xfrm>
                    <a:off x="8959025" y="3837775"/>
                    <a:ext cx="382775" cy="335275"/>
                  </a:xfrm>
                  <a:custGeom>
                    <a:avLst/>
                    <a:gdLst/>
                    <a:ahLst/>
                    <a:cxnLst/>
                    <a:rect l="l" t="t" r="r" b="b"/>
                    <a:pathLst>
                      <a:path w="15311" h="13411" extrusionOk="0">
                        <a:moveTo>
                          <a:pt x="7415" y="1"/>
                        </a:moveTo>
                        <a:cubicBezTo>
                          <a:pt x="6639" y="27"/>
                          <a:pt x="5889" y="134"/>
                          <a:pt x="5166" y="375"/>
                        </a:cubicBezTo>
                        <a:cubicBezTo>
                          <a:pt x="4444" y="589"/>
                          <a:pt x="3775" y="937"/>
                          <a:pt x="3159" y="1366"/>
                        </a:cubicBezTo>
                        <a:cubicBezTo>
                          <a:pt x="2838" y="1607"/>
                          <a:pt x="2570" y="1874"/>
                          <a:pt x="2302" y="2169"/>
                        </a:cubicBezTo>
                        <a:cubicBezTo>
                          <a:pt x="2035" y="2463"/>
                          <a:pt x="1794" y="2838"/>
                          <a:pt x="1607" y="3239"/>
                        </a:cubicBezTo>
                        <a:cubicBezTo>
                          <a:pt x="1232" y="3935"/>
                          <a:pt x="964" y="4711"/>
                          <a:pt x="723" y="5461"/>
                        </a:cubicBezTo>
                        <a:lnTo>
                          <a:pt x="670" y="5621"/>
                        </a:lnTo>
                        <a:cubicBezTo>
                          <a:pt x="589" y="5809"/>
                          <a:pt x="536" y="6023"/>
                          <a:pt x="456" y="6237"/>
                        </a:cubicBezTo>
                        <a:cubicBezTo>
                          <a:pt x="402" y="6451"/>
                          <a:pt x="322" y="6612"/>
                          <a:pt x="295" y="6799"/>
                        </a:cubicBezTo>
                        <a:cubicBezTo>
                          <a:pt x="188" y="7147"/>
                          <a:pt x="134" y="7495"/>
                          <a:pt x="54" y="7789"/>
                        </a:cubicBezTo>
                        <a:cubicBezTo>
                          <a:pt x="27" y="8137"/>
                          <a:pt x="1" y="8459"/>
                          <a:pt x="27" y="8753"/>
                        </a:cubicBezTo>
                        <a:cubicBezTo>
                          <a:pt x="54" y="9047"/>
                          <a:pt x="134" y="9395"/>
                          <a:pt x="215" y="9663"/>
                        </a:cubicBezTo>
                        <a:cubicBezTo>
                          <a:pt x="322" y="9957"/>
                          <a:pt x="482" y="10252"/>
                          <a:pt x="697" y="10520"/>
                        </a:cubicBezTo>
                        <a:cubicBezTo>
                          <a:pt x="884" y="10814"/>
                          <a:pt x="1152" y="11108"/>
                          <a:pt x="1500" y="11376"/>
                        </a:cubicBezTo>
                        <a:cubicBezTo>
                          <a:pt x="2142" y="11858"/>
                          <a:pt x="2865" y="12313"/>
                          <a:pt x="3748" y="12634"/>
                        </a:cubicBezTo>
                        <a:cubicBezTo>
                          <a:pt x="4497" y="12928"/>
                          <a:pt x="5354" y="13169"/>
                          <a:pt x="6237" y="13303"/>
                        </a:cubicBezTo>
                        <a:cubicBezTo>
                          <a:pt x="6639" y="13383"/>
                          <a:pt x="7013" y="13410"/>
                          <a:pt x="7441" y="13410"/>
                        </a:cubicBezTo>
                        <a:lnTo>
                          <a:pt x="8566" y="13410"/>
                        </a:lnTo>
                        <a:cubicBezTo>
                          <a:pt x="9315" y="13383"/>
                          <a:pt x="10065" y="13276"/>
                          <a:pt x="10734" y="13116"/>
                        </a:cubicBezTo>
                        <a:cubicBezTo>
                          <a:pt x="11456" y="12902"/>
                          <a:pt x="12125" y="12634"/>
                          <a:pt x="12714" y="12233"/>
                        </a:cubicBezTo>
                        <a:cubicBezTo>
                          <a:pt x="13009" y="12045"/>
                          <a:pt x="13276" y="11804"/>
                          <a:pt x="13544" y="11537"/>
                        </a:cubicBezTo>
                        <a:cubicBezTo>
                          <a:pt x="13812" y="11269"/>
                          <a:pt x="14053" y="10975"/>
                          <a:pt x="14240" y="10627"/>
                        </a:cubicBezTo>
                        <a:cubicBezTo>
                          <a:pt x="14641" y="10011"/>
                          <a:pt x="14936" y="9262"/>
                          <a:pt x="15123" y="8432"/>
                        </a:cubicBezTo>
                        <a:cubicBezTo>
                          <a:pt x="15284" y="7656"/>
                          <a:pt x="15311" y="6826"/>
                          <a:pt x="15204" y="5969"/>
                        </a:cubicBezTo>
                        <a:cubicBezTo>
                          <a:pt x="15177" y="5568"/>
                          <a:pt x="15123" y="5166"/>
                          <a:pt x="15016" y="4818"/>
                        </a:cubicBezTo>
                        <a:cubicBezTo>
                          <a:pt x="14909" y="4417"/>
                          <a:pt x="14775" y="4042"/>
                          <a:pt x="14641" y="3694"/>
                        </a:cubicBezTo>
                        <a:cubicBezTo>
                          <a:pt x="14481" y="3373"/>
                          <a:pt x="14267" y="3025"/>
                          <a:pt x="14053" y="2731"/>
                        </a:cubicBezTo>
                        <a:cubicBezTo>
                          <a:pt x="13919" y="2570"/>
                          <a:pt x="13785" y="2410"/>
                          <a:pt x="13651" y="2276"/>
                        </a:cubicBezTo>
                        <a:cubicBezTo>
                          <a:pt x="13410" y="2008"/>
                          <a:pt x="13143" y="1767"/>
                          <a:pt x="12848" y="1553"/>
                        </a:cubicBezTo>
                        <a:lnTo>
                          <a:pt x="12795" y="1553"/>
                        </a:lnTo>
                        <a:cubicBezTo>
                          <a:pt x="12661" y="1473"/>
                          <a:pt x="12527" y="1366"/>
                          <a:pt x="12366" y="1259"/>
                        </a:cubicBezTo>
                        <a:cubicBezTo>
                          <a:pt x="12340" y="1259"/>
                          <a:pt x="12340" y="1232"/>
                          <a:pt x="12313" y="1232"/>
                        </a:cubicBezTo>
                        <a:cubicBezTo>
                          <a:pt x="12179" y="1125"/>
                          <a:pt x="11992" y="1018"/>
                          <a:pt x="11858" y="964"/>
                        </a:cubicBezTo>
                        <a:cubicBezTo>
                          <a:pt x="11778" y="884"/>
                          <a:pt x="11644" y="857"/>
                          <a:pt x="11510" y="804"/>
                        </a:cubicBezTo>
                        <a:lnTo>
                          <a:pt x="11296" y="697"/>
                        </a:lnTo>
                        <a:cubicBezTo>
                          <a:pt x="11189" y="670"/>
                          <a:pt x="11135" y="616"/>
                          <a:pt x="11028" y="589"/>
                        </a:cubicBezTo>
                        <a:cubicBezTo>
                          <a:pt x="10734" y="456"/>
                          <a:pt x="10386" y="349"/>
                          <a:pt x="10038" y="268"/>
                        </a:cubicBezTo>
                        <a:cubicBezTo>
                          <a:pt x="9824" y="188"/>
                          <a:pt x="9583" y="134"/>
                          <a:pt x="9288" y="81"/>
                        </a:cubicBezTo>
                        <a:cubicBezTo>
                          <a:pt x="9262" y="81"/>
                          <a:pt x="9235" y="81"/>
                          <a:pt x="9154" y="54"/>
                        </a:cubicBezTo>
                        <a:lnTo>
                          <a:pt x="8753" y="54"/>
                        </a:lnTo>
                        <a:cubicBezTo>
                          <a:pt x="8432" y="1"/>
                          <a:pt x="8004" y="1"/>
                          <a:pt x="76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7" name="Google Shape;7547;p54"/>
                  <p:cNvSpPr/>
                  <p:nvPr/>
                </p:nvSpPr>
                <p:spPr>
                  <a:xfrm>
                    <a:off x="9096200" y="3985650"/>
                    <a:ext cx="70950" cy="50900"/>
                  </a:xfrm>
                  <a:custGeom>
                    <a:avLst/>
                    <a:gdLst/>
                    <a:ahLst/>
                    <a:cxnLst/>
                    <a:rect l="l" t="t" r="r" b="b"/>
                    <a:pathLst>
                      <a:path w="2838" h="2036" extrusionOk="0">
                        <a:moveTo>
                          <a:pt x="1747" y="1112"/>
                        </a:moveTo>
                        <a:cubicBezTo>
                          <a:pt x="1801" y="1112"/>
                          <a:pt x="1861" y="1125"/>
                          <a:pt x="1928" y="1152"/>
                        </a:cubicBezTo>
                        <a:cubicBezTo>
                          <a:pt x="2035" y="1179"/>
                          <a:pt x="2088" y="1179"/>
                          <a:pt x="2169" y="1205"/>
                        </a:cubicBezTo>
                        <a:cubicBezTo>
                          <a:pt x="2222" y="1232"/>
                          <a:pt x="2276" y="1286"/>
                          <a:pt x="2329" y="1312"/>
                        </a:cubicBezTo>
                        <a:cubicBezTo>
                          <a:pt x="2302" y="1366"/>
                          <a:pt x="2276" y="1419"/>
                          <a:pt x="2222" y="1446"/>
                        </a:cubicBezTo>
                        <a:cubicBezTo>
                          <a:pt x="2169" y="1500"/>
                          <a:pt x="2088" y="1553"/>
                          <a:pt x="2035" y="1607"/>
                        </a:cubicBezTo>
                        <a:cubicBezTo>
                          <a:pt x="2008" y="1607"/>
                          <a:pt x="2008" y="1634"/>
                          <a:pt x="1954" y="1634"/>
                        </a:cubicBezTo>
                        <a:cubicBezTo>
                          <a:pt x="1874" y="1714"/>
                          <a:pt x="1794" y="1741"/>
                          <a:pt x="1687" y="1767"/>
                        </a:cubicBezTo>
                        <a:cubicBezTo>
                          <a:pt x="1607" y="1821"/>
                          <a:pt x="1499" y="1848"/>
                          <a:pt x="1392" y="1848"/>
                        </a:cubicBezTo>
                        <a:cubicBezTo>
                          <a:pt x="1339" y="1848"/>
                          <a:pt x="1232" y="1848"/>
                          <a:pt x="1125" y="1821"/>
                        </a:cubicBezTo>
                        <a:cubicBezTo>
                          <a:pt x="1071" y="1767"/>
                          <a:pt x="964" y="1741"/>
                          <a:pt x="884" y="1714"/>
                        </a:cubicBezTo>
                        <a:lnTo>
                          <a:pt x="857" y="1714"/>
                        </a:lnTo>
                        <a:cubicBezTo>
                          <a:pt x="857" y="1687"/>
                          <a:pt x="884" y="1687"/>
                          <a:pt x="884" y="1634"/>
                        </a:cubicBezTo>
                        <a:cubicBezTo>
                          <a:pt x="937" y="1580"/>
                          <a:pt x="937" y="1553"/>
                          <a:pt x="964" y="1500"/>
                        </a:cubicBezTo>
                        <a:cubicBezTo>
                          <a:pt x="991" y="1446"/>
                          <a:pt x="1018" y="1419"/>
                          <a:pt x="1071" y="1366"/>
                        </a:cubicBezTo>
                        <a:lnTo>
                          <a:pt x="1098" y="1339"/>
                        </a:lnTo>
                        <a:lnTo>
                          <a:pt x="1285" y="1232"/>
                        </a:lnTo>
                        <a:lnTo>
                          <a:pt x="1607" y="1152"/>
                        </a:lnTo>
                        <a:cubicBezTo>
                          <a:pt x="1647" y="1125"/>
                          <a:pt x="1694" y="1112"/>
                          <a:pt x="1747" y="1112"/>
                        </a:cubicBezTo>
                        <a:close/>
                        <a:moveTo>
                          <a:pt x="54" y="1"/>
                        </a:moveTo>
                        <a:cubicBezTo>
                          <a:pt x="1" y="429"/>
                          <a:pt x="27" y="857"/>
                          <a:pt x="161" y="1205"/>
                        </a:cubicBezTo>
                        <a:cubicBezTo>
                          <a:pt x="268" y="1500"/>
                          <a:pt x="456" y="1741"/>
                          <a:pt x="723" y="1874"/>
                        </a:cubicBezTo>
                        <a:cubicBezTo>
                          <a:pt x="750" y="1901"/>
                          <a:pt x="830" y="1928"/>
                          <a:pt x="884" y="1982"/>
                        </a:cubicBezTo>
                        <a:cubicBezTo>
                          <a:pt x="937" y="1982"/>
                          <a:pt x="991" y="2008"/>
                          <a:pt x="1071" y="2008"/>
                        </a:cubicBezTo>
                        <a:cubicBezTo>
                          <a:pt x="1152" y="2035"/>
                          <a:pt x="1285" y="2035"/>
                          <a:pt x="1419" y="2035"/>
                        </a:cubicBezTo>
                        <a:cubicBezTo>
                          <a:pt x="1660" y="2008"/>
                          <a:pt x="1928" y="1928"/>
                          <a:pt x="2142" y="1767"/>
                        </a:cubicBezTo>
                        <a:lnTo>
                          <a:pt x="2169" y="1741"/>
                        </a:lnTo>
                        <a:cubicBezTo>
                          <a:pt x="2409" y="1580"/>
                          <a:pt x="2570" y="1366"/>
                          <a:pt x="2677" y="1098"/>
                        </a:cubicBezTo>
                        <a:cubicBezTo>
                          <a:pt x="2731" y="938"/>
                          <a:pt x="2757" y="804"/>
                          <a:pt x="2811" y="643"/>
                        </a:cubicBezTo>
                        <a:cubicBezTo>
                          <a:pt x="2838" y="509"/>
                          <a:pt x="2838" y="349"/>
                          <a:pt x="2838" y="135"/>
                        </a:cubicBezTo>
                        <a:cubicBezTo>
                          <a:pt x="1928" y="81"/>
                          <a:pt x="991" y="81"/>
                          <a:pt x="54" y="1"/>
                        </a:cubicBezTo>
                        <a:close/>
                      </a:path>
                    </a:pathLst>
                  </a:custGeom>
                  <a:solidFill>
                    <a:srgbClr val="3E3E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8" name="Google Shape;7548;p54"/>
                  <p:cNvSpPr/>
                  <p:nvPr/>
                </p:nvSpPr>
                <p:spPr>
                  <a:xfrm>
                    <a:off x="9030625" y="3959525"/>
                    <a:ext cx="28125" cy="42925"/>
                  </a:xfrm>
                  <a:custGeom>
                    <a:avLst/>
                    <a:gdLst/>
                    <a:ahLst/>
                    <a:cxnLst/>
                    <a:rect l="l" t="t" r="r" b="b"/>
                    <a:pathLst>
                      <a:path w="1125" h="1717" extrusionOk="0">
                        <a:moveTo>
                          <a:pt x="643" y="1"/>
                        </a:moveTo>
                        <a:cubicBezTo>
                          <a:pt x="384" y="1"/>
                          <a:pt x="132" y="365"/>
                          <a:pt x="54" y="805"/>
                        </a:cubicBezTo>
                        <a:cubicBezTo>
                          <a:pt x="1" y="1287"/>
                          <a:pt x="161" y="1688"/>
                          <a:pt x="456" y="1715"/>
                        </a:cubicBezTo>
                        <a:cubicBezTo>
                          <a:pt x="465" y="1716"/>
                          <a:pt x="475" y="1716"/>
                          <a:pt x="485" y="1716"/>
                        </a:cubicBezTo>
                        <a:cubicBezTo>
                          <a:pt x="742" y="1716"/>
                          <a:pt x="994" y="1376"/>
                          <a:pt x="1071" y="912"/>
                        </a:cubicBezTo>
                        <a:cubicBezTo>
                          <a:pt x="1125" y="457"/>
                          <a:pt x="937" y="2"/>
                          <a:pt x="670" y="2"/>
                        </a:cubicBezTo>
                        <a:cubicBezTo>
                          <a:pt x="661" y="1"/>
                          <a:pt x="652"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9" name="Google Shape;7549;p54"/>
                  <p:cNvSpPr/>
                  <p:nvPr/>
                </p:nvSpPr>
                <p:spPr>
                  <a:xfrm>
                    <a:off x="9213975" y="3964125"/>
                    <a:ext cx="30125" cy="47025"/>
                  </a:xfrm>
                  <a:custGeom>
                    <a:avLst/>
                    <a:gdLst/>
                    <a:ahLst/>
                    <a:cxnLst/>
                    <a:rect l="l" t="t" r="r" b="b"/>
                    <a:pathLst>
                      <a:path w="1205" h="1881" extrusionOk="0">
                        <a:moveTo>
                          <a:pt x="643" y="1"/>
                        </a:moveTo>
                        <a:cubicBezTo>
                          <a:pt x="367" y="1"/>
                          <a:pt x="104" y="384"/>
                          <a:pt x="54" y="862"/>
                        </a:cubicBezTo>
                        <a:cubicBezTo>
                          <a:pt x="0" y="1397"/>
                          <a:pt x="188" y="1825"/>
                          <a:pt x="482" y="1879"/>
                        </a:cubicBezTo>
                        <a:cubicBezTo>
                          <a:pt x="492" y="1880"/>
                          <a:pt x="502" y="1880"/>
                          <a:pt x="513" y="1880"/>
                        </a:cubicBezTo>
                        <a:cubicBezTo>
                          <a:pt x="822" y="1880"/>
                          <a:pt x="1099" y="1488"/>
                          <a:pt x="1125" y="996"/>
                        </a:cubicBezTo>
                        <a:cubicBezTo>
                          <a:pt x="1205" y="487"/>
                          <a:pt x="991" y="32"/>
                          <a:pt x="696" y="5"/>
                        </a:cubicBezTo>
                        <a:cubicBezTo>
                          <a:pt x="679" y="2"/>
                          <a:pt x="661"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0" name="Google Shape;7550;p54"/>
                  <p:cNvSpPr/>
                  <p:nvPr/>
                </p:nvSpPr>
                <p:spPr>
                  <a:xfrm>
                    <a:off x="9026600" y="3905675"/>
                    <a:ext cx="47550" cy="26575"/>
                  </a:xfrm>
                  <a:custGeom>
                    <a:avLst/>
                    <a:gdLst/>
                    <a:ahLst/>
                    <a:cxnLst/>
                    <a:rect l="l" t="t" r="r" b="b"/>
                    <a:pathLst>
                      <a:path w="1902" h="1063" extrusionOk="0">
                        <a:moveTo>
                          <a:pt x="1262" y="1"/>
                        </a:moveTo>
                        <a:cubicBezTo>
                          <a:pt x="1193" y="1"/>
                          <a:pt x="1121" y="5"/>
                          <a:pt x="1045" y="15"/>
                        </a:cubicBezTo>
                        <a:cubicBezTo>
                          <a:pt x="965" y="15"/>
                          <a:pt x="884" y="68"/>
                          <a:pt x="831" y="95"/>
                        </a:cubicBezTo>
                        <a:cubicBezTo>
                          <a:pt x="322" y="256"/>
                          <a:pt x="1" y="604"/>
                          <a:pt x="54" y="818"/>
                        </a:cubicBezTo>
                        <a:cubicBezTo>
                          <a:pt x="114" y="977"/>
                          <a:pt x="308" y="1062"/>
                          <a:pt x="590" y="1062"/>
                        </a:cubicBezTo>
                        <a:cubicBezTo>
                          <a:pt x="687" y="1062"/>
                          <a:pt x="795" y="1052"/>
                          <a:pt x="911" y="1032"/>
                        </a:cubicBezTo>
                        <a:cubicBezTo>
                          <a:pt x="965" y="1032"/>
                          <a:pt x="1045" y="1005"/>
                          <a:pt x="1098" y="952"/>
                        </a:cubicBezTo>
                        <a:cubicBezTo>
                          <a:pt x="1446" y="871"/>
                          <a:pt x="1741" y="657"/>
                          <a:pt x="1848" y="470"/>
                        </a:cubicBezTo>
                        <a:cubicBezTo>
                          <a:pt x="1875" y="389"/>
                          <a:pt x="1901" y="282"/>
                          <a:pt x="1875" y="229"/>
                        </a:cubicBezTo>
                        <a:cubicBezTo>
                          <a:pt x="1808" y="97"/>
                          <a:pt x="1579" y="1"/>
                          <a:pt x="1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1" name="Google Shape;7551;p54"/>
                  <p:cNvSpPr/>
                  <p:nvPr/>
                </p:nvSpPr>
                <p:spPr>
                  <a:xfrm>
                    <a:off x="9210625" y="3909125"/>
                    <a:ext cx="50875" cy="28875"/>
                  </a:xfrm>
                  <a:custGeom>
                    <a:avLst/>
                    <a:gdLst/>
                    <a:ahLst/>
                    <a:cxnLst/>
                    <a:rect l="l" t="t" r="r" b="b"/>
                    <a:pathLst>
                      <a:path w="2035" h="1155" extrusionOk="0">
                        <a:moveTo>
                          <a:pt x="614" y="1"/>
                        </a:moveTo>
                        <a:cubicBezTo>
                          <a:pt x="551" y="1"/>
                          <a:pt x="489" y="4"/>
                          <a:pt x="429" y="11"/>
                        </a:cubicBezTo>
                        <a:cubicBezTo>
                          <a:pt x="241" y="64"/>
                          <a:pt x="134" y="144"/>
                          <a:pt x="108" y="251"/>
                        </a:cubicBezTo>
                        <a:cubicBezTo>
                          <a:pt x="1" y="519"/>
                          <a:pt x="375" y="894"/>
                          <a:pt x="911" y="1054"/>
                        </a:cubicBezTo>
                        <a:cubicBezTo>
                          <a:pt x="1073" y="1119"/>
                          <a:pt x="1245" y="1155"/>
                          <a:pt x="1397" y="1155"/>
                        </a:cubicBezTo>
                        <a:cubicBezTo>
                          <a:pt x="1496" y="1155"/>
                          <a:pt x="1586" y="1140"/>
                          <a:pt x="1660" y="1108"/>
                        </a:cubicBezTo>
                        <a:cubicBezTo>
                          <a:pt x="1874" y="1081"/>
                          <a:pt x="1981" y="974"/>
                          <a:pt x="2008" y="894"/>
                        </a:cubicBezTo>
                        <a:cubicBezTo>
                          <a:pt x="2035" y="814"/>
                          <a:pt x="2008" y="706"/>
                          <a:pt x="1981" y="653"/>
                        </a:cubicBezTo>
                        <a:cubicBezTo>
                          <a:pt x="1874" y="412"/>
                          <a:pt x="1580" y="225"/>
                          <a:pt x="1205" y="91"/>
                        </a:cubicBezTo>
                        <a:cubicBezTo>
                          <a:pt x="1004" y="31"/>
                          <a:pt x="803" y="1"/>
                          <a:pt x="61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552" name="Google Shape;7552;p54"/>
              <p:cNvGrpSpPr/>
              <p:nvPr/>
            </p:nvGrpSpPr>
            <p:grpSpPr>
              <a:xfrm>
                <a:off x="1388345" y="1794075"/>
                <a:ext cx="263105" cy="230650"/>
                <a:chOff x="2191334" y="1790416"/>
                <a:chExt cx="261380" cy="229161"/>
              </a:xfrm>
            </p:grpSpPr>
            <p:sp>
              <p:nvSpPr>
                <p:cNvPr id="7553" name="Google Shape;7553;p54"/>
                <p:cNvSpPr/>
                <p:nvPr/>
              </p:nvSpPr>
              <p:spPr>
                <a:xfrm flipH="1">
                  <a:off x="2191334" y="1790859"/>
                  <a:ext cx="261380" cy="228426"/>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4" name="Google Shape;7554;p54"/>
                <p:cNvSpPr/>
                <p:nvPr/>
              </p:nvSpPr>
              <p:spPr>
                <a:xfrm flipH="1">
                  <a:off x="2191676" y="1790416"/>
                  <a:ext cx="182047" cy="229161"/>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5" name="Google Shape;7555;p54"/>
                <p:cNvSpPr/>
                <p:nvPr/>
              </p:nvSpPr>
              <p:spPr>
                <a:xfrm flipH="1">
                  <a:off x="2267945" y="1870826"/>
                  <a:ext cx="41035" cy="30877"/>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6" name="Google Shape;7556;p54"/>
                <p:cNvSpPr/>
                <p:nvPr/>
              </p:nvSpPr>
              <p:spPr>
                <a:xfrm flipH="1">
                  <a:off x="2373039" y="1850296"/>
                  <a:ext cx="46455" cy="21075"/>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7" name="Google Shape;7557;p54"/>
                <p:cNvSpPr/>
                <p:nvPr/>
              </p:nvSpPr>
              <p:spPr>
                <a:xfrm>
                  <a:off x="2343750" y="1935375"/>
                  <a:ext cx="38100" cy="27975"/>
                </a:xfrm>
                <a:custGeom>
                  <a:avLst/>
                  <a:gdLst/>
                  <a:ahLst/>
                  <a:cxnLst/>
                  <a:rect l="l" t="t" r="r" b="b"/>
                  <a:pathLst>
                    <a:path w="1524" h="1119" extrusionOk="0">
                      <a:moveTo>
                        <a:pt x="1048" y="0"/>
                      </a:moveTo>
                      <a:lnTo>
                        <a:pt x="381" y="0"/>
                      </a:lnTo>
                      <a:lnTo>
                        <a:pt x="0" y="523"/>
                      </a:lnTo>
                      <a:lnTo>
                        <a:pt x="405" y="1000"/>
                      </a:lnTo>
                      <a:lnTo>
                        <a:pt x="762" y="1119"/>
                      </a:lnTo>
                      <a:lnTo>
                        <a:pt x="1333" y="881"/>
                      </a:lnTo>
                      <a:lnTo>
                        <a:pt x="1524" y="619"/>
                      </a:lnTo>
                      <a:lnTo>
                        <a:pt x="1429" y="214"/>
                      </a:lnTo>
                      <a:close/>
                    </a:path>
                  </a:pathLst>
                </a:custGeom>
                <a:solidFill>
                  <a:schemeClr val="accent4"/>
                </a:solidFill>
                <a:ln>
                  <a:noFill/>
                </a:ln>
              </p:spPr>
            </p:sp>
            <p:sp>
              <p:nvSpPr>
                <p:cNvPr id="7558" name="Google Shape;7558;p54"/>
                <p:cNvSpPr/>
                <p:nvPr/>
              </p:nvSpPr>
              <p:spPr>
                <a:xfrm flipH="1">
                  <a:off x="2336424" y="1920245"/>
                  <a:ext cx="47468" cy="44758"/>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9" name="Google Shape;7559;p54"/>
                <p:cNvSpPr/>
                <p:nvPr/>
              </p:nvSpPr>
              <p:spPr>
                <a:xfrm flipH="1">
                  <a:off x="2396431" y="1894763"/>
                  <a:ext cx="20682" cy="31650"/>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0" name="Google Shape;7560;p54"/>
                <p:cNvSpPr/>
                <p:nvPr/>
              </p:nvSpPr>
              <p:spPr>
                <a:xfrm flipH="1">
                  <a:off x="2295073" y="1921891"/>
                  <a:ext cx="21024" cy="31637"/>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7561" name="Google Shape;7561;p54"/>
          <p:cNvGrpSpPr/>
          <p:nvPr/>
        </p:nvGrpSpPr>
        <p:grpSpPr>
          <a:xfrm>
            <a:off x="1028750" y="1447542"/>
            <a:ext cx="1278965" cy="681591"/>
            <a:chOff x="5205307" y="859734"/>
            <a:chExt cx="1645890" cy="877283"/>
          </a:xfrm>
        </p:grpSpPr>
        <p:sp>
          <p:nvSpPr>
            <p:cNvPr id="7562" name="Google Shape;7562;p54"/>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63" name="Google Shape;7563;p54"/>
            <p:cNvGrpSpPr/>
            <p:nvPr/>
          </p:nvGrpSpPr>
          <p:grpSpPr>
            <a:xfrm>
              <a:off x="5205307" y="912913"/>
              <a:ext cx="1585343" cy="749800"/>
              <a:chOff x="5391532" y="1259663"/>
              <a:chExt cx="1585343" cy="749800"/>
            </a:xfrm>
          </p:grpSpPr>
          <p:grpSp>
            <p:nvGrpSpPr>
              <p:cNvPr id="7564" name="Google Shape;7564;p54"/>
              <p:cNvGrpSpPr/>
              <p:nvPr/>
            </p:nvGrpSpPr>
            <p:grpSpPr>
              <a:xfrm>
                <a:off x="6206000" y="1259663"/>
                <a:ext cx="770875" cy="749800"/>
                <a:chOff x="1364275" y="1684325"/>
                <a:chExt cx="770875" cy="749800"/>
              </a:xfrm>
            </p:grpSpPr>
            <p:sp>
              <p:nvSpPr>
                <p:cNvPr id="7565" name="Google Shape;7565;p54"/>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6" name="Google Shape;7566;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7" name="Google Shape;7567;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8" name="Google Shape;7568;p54"/>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9" name="Google Shape;7569;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0" name="Google Shape;7570;p54"/>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1" name="Google Shape;7571;p54"/>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2" name="Google Shape;7572;p54"/>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3" name="Google Shape;7573;p54"/>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4" name="Google Shape;7574;p54"/>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5" name="Google Shape;7575;p54"/>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6" name="Google Shape;7576;p54"/>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7" name="Google Shape;7577;p54"/>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8" name="Google Shape;7578;p54"/>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9" name="Google Shape;7579;p54"/>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0" name="Google Shape;7580;p54"/>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1" name="Google Shape;7581;p54"/>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2" name="Google Shape;7582;p54"/>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3" name="Google Shape;7583;p54"/>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4" name="Google Shape;7584;p54"/>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5" name="Google Shape;7585;p54"/>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6" name="Google Shape;7586;p54"/>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7" name="Google Shape;7587;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8" name="Google Shape;7588;p54"/>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9" name="Google Shape;7589;p54"/>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590" name="Google Shape;7590;p54"/>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pic>
        <p:nvPicPr>
          <p:cNvPr id="2" name="Picture 1">
            <a:extLst>
              <a:ext uri="{FF2B5EF4-FFF2-40B4-BE49-F238E27FC236}">
                <a16:creationId xmlns:a16="http://schemas.microsoft.com/office/drawing/2014/main" id="{7AB77ACE-F532-4B7F-8ECA-55969E7E4C15}"/>
              </a:ext>
            </a:extLst>
          </p:cNvPr>
          <p:cNvPicPr>
            <a:picLocks noChangeAspect="1"/>
          </p:cNvPicPr>
          <p:nvPr/>
        </p:nvPicPr>
        <p:blipFill>
          <a:blip r:embed="rId3"/>
          <a:stretch>
            <a:fillRect/>
          </a:stretch>
        </p:blipFill>
        <p:spPr>
          <a:xfrm>
            <a:off x="1963467" y="1447801"/>
            <a:ext cx="5850676" cy="34247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61"/>
                                        </p:tgtEl>
                                        <p:attrNameLst>
                                          <p:attrName>style.visibility</p:attrName>
                                        </p:attrNameLst>
                                      </p:cBhvr>
                                      <p:to>
                                        <p:strVal val="visible"/>
                                      </p:to>
                                    </p:set>
                                    <p:anim calcmode="lin" valueType="num">
                                      <p:cBhvr additive="base">
                                        <p:cTn id="7" dur="500" fill="hold"/>
                                        <p:tgtEl>
                                          <p:spTgt spid="7561"/>
                                        </p:tgtEl>
                                        <p:attrNameLst>
                                          <p:attrName>ppt_x</p:attrName>
                                        </p:attrNameLst>
                                      </p:cBhvr>
                                      <p:tavLst>
                                        <p:tav tm="0">
                                          <p:val>
                                            <p:strVal val="0-#ppt_w/2"/>
                                          </p:val>
                                        </p:tav>
                                        <p:tav tm="100000">
                                          <p:val>
                                            <p:strVal val="#ppt_x"/>
                                          </p:val>
                                        </p:tav>
                                      </p:tavLst>
                                    </p:anim>
                                    <p:anim calcmode="lin" valueType="num">
                                      <p:cBhvr additive="base">
                                        <p:cTn id="8" dur="500" fill="hold"/>
                                        <p:tgtEl>
                                          <p:spTgt spid="75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7517"/>
                                        </p:tgtEl>
                                        <p:attrNameLst>
                                          <p:attrName>style.visibility</p:attrName>
                                        </p:attrNameLst>
                                      </p:cBhvr>
                                      <p:to>
                                        <p:strVal val="visible"/>
                                      </p:to>
                                    </p:set>
                                    <p:anim calcmode="lin" valueType="num">
                                      <p:cBhvr additive="base">
                                        <p:cTn id="12" dur="500" fill="hold"/>
                                        <p:tgtEl>
                                          <p:spTgt spid="7517"/>
                                        </p:tgtEl>
                                        <p:attrNameLst>
                                          <p:attrName>ppt_x</p:attrName>
                                        </p:attrNameLst>
                                      </p:cBhvr>
                                      <p:tavLst>
                                        <p:tav tm="0">
                                          <p:val>
                                            <p:strVal val="1+#ppt_w/2"/>
                                          </p:val>
                                        </p:tav>
                                        <p:tav tm="100000">
                                          <p:val>
                                            <p:strVal val="#ppt_x"/>
                                          </p:val>
                                        </p:tav>
                                      </p:tavLst>
                                    </p:anim>
                                    <p:anim calcmode="lin" valueType="num">
                                      <p:cBhvr additive="base">
                                        <p:cTn id="13" dur="500" fill="hold"/>
                                        <p:tgtEl>
                                          <p:spTgt spid="7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611767" y="992760"/>
            <a:ext cx="914400" cy="889488"/>
          </a:xfrm>
          <a:prstGeom prst="rect">
            <a:avLst/>
          </a:prstGeom>
        </p:spPr>
      </p:pic>
      <p:pic>
        <p:nvPicPr>
          <p:cNvPr id="27" name="Picture 26">
            <a:hlinkClick r:id="rId17"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14573627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274641-6C57-45D8-8D39-E7BBB602C7F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17" name="Rectangle 1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377">
              <a:buAutoNum type="arabicPeriod"/>
            </a:pPr>
            <a:r>
              <a:rPr lang="en-US" sz="4267" dirty="0" err="1">
                <a:solidFill>
                  <a:sysClr val="windowText" lastClr="000000"/>
                </a:solidFill>
                <a:cs typeface="Arial" panose="020B0604020202020204" pitchFamily="34" charset="0"/>
              </a:rPr>
              <a:t>Tìm</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trạng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ngữ</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trong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câu</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sau</a:t>
            </a:r>
            <a:r>
              <a:rPr lang="en-US" sz="4267" dirty="0">
                <a:solidFill>
                  <a:sysClr val="windowText" lastClr="000000"/>
                </a:solidFill>
                <a:cs typeface="Arial" panose="020B0604020202020204" pitchFamily="34" charset="0"/>
              </a:rPr>
              <a:t>:</a:t>
            </a:r>
          </a:p>
          <a:p>
            <a:pPr algn="ctr" defTabSz="914377"/>
            <a:r>
              <a:rPr lang="en-US" sz="4267" b="1" dirty="0">
                <a:solidFill>
                  <a:sysClr val="windowText" lastClr="000000"/>
                </a:solidFill>
                <a:ea typeface="Arial-Rounded" pitchFamily="34" charset="0"/>
                <a:cs typeface="Arial" panose="020B0604020202020204" pitchFamily="34" charset="0"/>
              </a:rPr>
              <a:t>Trong </a:t>
            </a:r>
            <a:r>
              <a:rPr lang="en-US" sz="4267" b="1" dirty="0" err="1">
                <a:solidFill>
                  <a:sysClr val="windowText" lastClr="000000"/>
                </a:solidFill>
                <a:ea typeface="Arial-Rounded" pitchFamily="34" charset="0"/>
                <a:cs typeface="Arial" panose="020B0604020202020204" pitchFamily="34" charset="0"/>
              </a:rPr>
              <a:t>lớp</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em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luôn</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chăm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chú</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nghe</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thầy</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cô</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giảng</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bài</a:t>
            </a:r>
            <a:r>
              <a:rPr lang="en-US" sz="4267" b="1" dirty="0">
                <a:solidFill>
                  <a:sysClr val="windowText" lastClr="000000"/>
                </a:solidFill>
                <a:ea typeface="Arial-Rounded" pitchFamily="34" charset="0"/>
                <a:cs typeface="Arial" panose="020B0604020202020204" pitchFamily="34" charset="0"/>
              </a:rPr>
              <a:t>.</a:t>
            </a:r>
            <a:endParaRPr lang="en-US" sz="4267" b="1" dirty="0">
              <a:solidFill>
                <a:sysClr val="windowText" lastClr="000000"/>
              </a:solidFill>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212599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F54E5-6EA4-4794-9E19-8AF8AD3CC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377"/>
            <a:r>
              <a:rPr lang="en-US" sz="3733" b="1" dirty="0">
                <a:solidFill>
                  <a:sysClr val="windowText" lastClr="000000"/>
                </a:solidFill>
                <a:ea typeface="Arial-Rounded" pitchFamily="34" charset="0"/>
                <a:cs typeface="Arial-Rounded" pitchFamily="34" charset="0"/>
              </a:rPr>
              <a:t>2. </a:t>
            </a:r>
            <a:r>
              <a:rPr lang="en-US" sz="3733" b="1" dirty="0" err="1">
                <a:solidFill>
                  <a:sysClr val="windowText" lastClr="000000"/>
                </a:solidFill>
                <a:ea typeface="Arial-Rounded" pitchFamily="34" charset="0"/>
                <a:cs typeface="Arial-Rounded" pitchFamily="34" charset="0"/>
              </a:rPr>
              <a:t>Tìm</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trạng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ngữ</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trong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câu</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sau</a:t>
            </a:r>
            <a:r>
              <a:rPr lang="en-US" sz="3733" b="1" dirty="0">
                <a:solidFill>
                  <a:sysClr val="windowText" lastClr="000000"/>
                </a:solidFill>
                <a:ea typeface="Arial-Rounded" pitchFamily="34" charset="0"/>
                <a:cs typeface="Arial-Rounded" pitchFamily="34" charset="0"/>
              </a:rPr>
              <a:t>:</a:t>
            </a:r>
          </a:p>
          <a:p>
            <a:pPr algn="ctr" defTabSz="914377"/>
            <a:r>
              <a:rPr lang="vi-VN" sz="3733" b="1" dirty="0">
                <a:solidFill>
                  <a:sysClr val="windowText" lastClr="000000"/>
                </a:solidFill>
                <a:ea typeface="Arial-Rounded" pitchFamily="34" charset="0"/>
                <a:cs typeface="Arial-Rounded" pitchFamily="34" charset="0"/>
              </a:rPr>
              <a:t>Hôm qua, em cùng bố mẹ về quê chơi.</a:t>
            </a:r>
            <a:endParaRPr lang="en-US" sz="3733"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407700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16DA9-C48E-44EF-88E3-4DFD7221C176}"/>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B. </a:t>
            </a:r>
            <a:r>
              <a:rPr lang="en-US" sz="4400" dirty="0" err="1">
                <a:solidFill>
                  <a:srgbClr val="002060"/>
                </a:solidFill>
                <a:ea typeface="Arial-Rounded" panose="020B0500000000000000" pitchFamily="34" charset="0"/>
                <a:cs typeface="Arial-Rounded" panose="020B0500000000000000" pitchFamily="34" charset="0"/>
              </a:rPr>
              <a:t>Nơi</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chốn</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C. </a:t>
            </a:r>
            <a:r>
              <a:rPr lang="en-US" sz="4400" dirty="0" err="1">
                <a:solidFill>
                  <a:srgbClr val="002060"/>
                </a:solidFill>
                <a:ea typeface="Arial-Rounded" panose="020B0500000000000000" pitchFamily="34" charset="0"/>
                <a:cs typeface="Arial-Rounded" panose="020B0500000000000000" pitchFamily="34" charset="0"/>
              </a:rPr>
              <a:t>Địa</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điểm</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377"/>
            <a:r>
              <a:rPr lang="en-US" sz="4267" b="1" dirty="0">
                <a:solidFill>
                  <a:sysClr val="windowText" lastClr="000000"/>
                </a:solidFill>
                <a:ea typeface="Arial-Rounded" panose="020B0500000000000000" pitchFamily="34" charset="0"/>
                <a:cs typeface="Arial-Rounded" panose="020B0500000000000000" pitchFamily="34" charset="0"/>
              </a:rPr>
              <a:t>3. </a:t>
            </a:r>
            <a:r>
              <a:rPr lang="en-US" sz="4267" b="1" dirty="0" err="1">
                <a:solidFill>
                  <a:sysClr val="windowText" lastClr="000000"/>
                </a:solidFill>
                <a:ea typeface="Arial-Rounded" panose="020B0500000000000000" pitchFamily="34" charset="0"/>
                <a:cs typeface="Arial-Rounded" panose="020B0500000000000000" pitchFamily="34" charset="0"/>
              </a:rPr>
              <a:t>Trạng</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ngữ</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Hôm</a:t>
            </a:r>
            <a:r>
              <a:rPr lang="en-US" sz="4267" b="1" dirty="0">
                <a:solidFill>
                  <a:sysClr val="windowText" lastClr="000000"/>
                </a:solidFill>
                <a:ea typeface="Arial-Rounded" panose="020B0500000000000000" pitchFamily="34" charset="0"/>
                <a:cs typeface="Arial-Rounded" panose="020B0500000000000000" pitchFamily="34" charset="0"/>
              </a:rPr>
              <a:t> qua” </a:t>
            </a:r>
            <a:r>
              <a:rPr lang="en-US" sz="4267" b="1" dirty="0" err="1">
                <a:solidFill>
                  <a:sysClr val="windowText" lastClr="000000"/>
                </a:solidFill>
                <a:ea typeface="Arial-Rounded" panose="020B0500000000000000" pitchFamily="34" charset="0"/>
                <a:cs typeface="Arial-Rounded" panose="020B0500000000000000" pitchFamily="34" charset="0"/>
              </a:rPr>
              <a:t>bổ</a:t>
            </a:r>
            <a:r>
              <a:rPr lang="en-US" sz="4267" b="1" dirty="0">
                <a:solidFill>
                  <a:sysClr val="windowText" lastClr="000000"/>
                </a:solidFill>
                <a:ea typeface="Arial-Rounded" panose="020B0500000000000000" pitchFamily="34" charset="0"/>
                <a:cs typeface="Arial-Rounded" panose="020B0500000000000000" pitchFamily="34" charset="0"/>
              </a:rPr>
              <a:t> sung </a:t>
            </a:r>
            <a:r>
              <a:rPr lang="en-US" sz="4267" b="1" dirty="0" err="1">
                <a:solidFill>
                  <a:sysClr val="windowText" lastClr="000000"/>
                </a:solidFill>
                <a:ea typeface="Arial-Rounded" panose="020B0500000000000000" pitchFamily="34" charset="0"/>
                <a:cs typeface="Arial-Rounded" panose="020B0500000000000000" pitchFamily="34" charset="0"/>
              </a:rPr>
              <a:t>thông</a:t>
            </a:r>
            <a:r>
              <a:rPr lang="en-US" sz="4267" b="1" dirty="0">
                <a:solidFill>
                  <a:sysClr val="windowText" lastClr="000000"/>
                </a:solidFill>
                <a:ea typeface="Arial-Rounded" panose="020B0500000000000000" pitchFamily="34" charset="0"/>
                <a:cs typeface="Arial-Rounded" panose="020B0500000000000000" pitchFamily="34" charset="0"/>
              </a:rPr>
              <a:t> tin </a:t>
            </a:r>
            <a:r>
              <a:rPr lang="en-US" sz="4267" b="1" dirty="0" err="1">
                <a:solidFill>
                  <a:sysClr val="windowText" lastClr="000000"/>
                </a:solidFill>
                <a:ea typeface="Arial-Rounded" panose="020B0500000000000000" pitchFamily="34" charset="0"/>
                <a:cs typeface="Arial-Rounded" panose="020B0500000000000000" pitchFamily="34" charset="0"/>
              </a:rPr>
              <a:t>gì</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cho</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câu</a:t>
            </a:r>
            <a:r>
              <a:rPr lang="en-US" sz="4267" b="1" dirty="0">
                <a:solidFill>
                  <a:sysClr val="windowText" lastClr="000000"/>
                </a:solidFill>
                <a:ea typeface="Arial-Rounded" panose="020B0500000000000000" pitchFamily="34" charset="0"/>
                <a:cs typeface="Arial-Rounded" panose="020B0500000000000000"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352536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endParaRPr sz="2267"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Hộp Văn bản 6">
            <a:extLst>
              <a:ext uri="{FF2B5EF4-FFF2-40B4-BE49-F238E27FC236}">
                <a16:creationId xmlns:a16="http://schemas.microsoft.com/office/drawing/2014/main" id="{A50D3C57-0B42-D67C-69C8-C04429ACC9BE}"/>
              </a:ext>
            </a:extLst>
          </p:cNvPr>
          <p:cNvSpPr txBox="1"/>
          <p:nvPr/>
        </p:nvSpPr>
        <p:spPr>
          <a:xfrm>
            <a:off x="1987659" y="359307"/>
            <a:ext cx="7986793" cy="584775"/>
          </a:xfrm>
          <a:prstGeom prst="rect">
            <a:avLst/>
          </a:prstGeom>
          <a:noFill/>
        </p:spPr>
        <p:txBody>
          <a:bodyPr wrap="square" rtlCol="0">
            <a:spAutoFit/>
          </a:bodyPr>
          <a:lstStyle/>
          <a:p>
            <a:pPr algn="ctr" defTabSz="1219170">
              <a:buClr>
                <a:srgbClr val="000000"/>
              </a:buClr>
            </a:pP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ngày</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tháng</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năm</a:t>
            </a:r>
            <a:r>
              <a:rPr lang="en-US" sz="3200" b="1" kern="0" dirty="0">
                <a:solidFill>
                  <a:srgbClr val="000000"/>
                </a:solidFill>
                <a:latin typeface="Calibri" panose="020F0502020204030204" pitchFamily="34" charset="0"/>
                <a:cs typeface="Calibri" panose="020F0502020204030204" pitchFamily="34" charset="0"/>
                <a:sym typeface="Arial"/>
              </a:rPr>
              <a:t>………</a:t>
            </a:r>
          </a:p>
        </p:txBody>
      </p:sp>
      <p:pic>
        <p:nvPicPr>
          <p:cNvPr id="4" name="Picture 3">
            <a:extLst>
              <a:ext uri="{FF2B5EF4-FFF2-40B4-BE49-F238E27FC236}">
                <a16:creationId xmlns:a16="http://schemas.microsoft.com/office/drawing/2014/main" id="{2327FF04-2344-854C-FC04-7AD4444EDF67}"/>
              </a:ext>
            </a:extLst>
          </p:cNvPr>
          <p:cNvPicPr>
            <a:picLocks noChangeAspect="1"/>
          </p:cNvPicPr>
          <p:nvPr/>
        </p:nvPicPr>
        <p:blipFill>
          <a:blip r:embed="rId3"/>
          <a:stretch>
            <a:fillRect/>
          </a:stretch>
        </p:blipFill>
        <p:spPr>
          <a:xfrm>
            <a:off x="4107778" y="878902"/>
            <a:ext cx="3785944" cy="1499746"/>
          </a:xfrm>
          <a:prstGeom prst="rect">
            <a:avLst/>
          </a:prstGeom>
        </p:spPr>
      </p:pic>
      <p:pic>
        <p:nvPicPr>
          <p:cNvPr id="10" name="Picture 9">
            <a:extLst>
              <a:ext uri="{FF2B5EF4-FFF2-40B4-BE49-F238E27FC236}">
                <a16:creationId xmlns:a16="http://schemas.microsoft.com/office/drawing/2014/main" id="{8E4B5BE5-5CFE-60BB-B788-B5C963E3C99E}"/>
              </a:ext>
            </a:extLst>
          </p:cNvPr>
          <p:cNvPicPr>
            <a:picLocks noChangeAspect="1"/>
          </p:cNvPicPr>
          <p:nvPr/>
        </p:nvPicPr>
        <p:blipFill>
          <a:blip r:embed="rId4"/>
          <a:stretch>
            <a:fillRect/>
          </a:stretch>
        </p:blipFill>
        <p:spPr>
          <a:xfrm>
            <a:off x="853759" y="1926973"/>
            <a:ext cx="10217782" cy="2889754"/>
          </a:xfrm>
          <a:prstGeom prst="rect">
            <a:avLst/>
          </a:prstGeom>
        </p:spPr>
      </p:pic>
    </p:spTree>
    <p:extLst>
      <p:ext uri="{BB962C8B-B14F-4D97-AF65-F5344CB8AC3E}">
        <p14:creationId xmlns:p14="http://schemas.microsoft.com/office/powerpoint/2010/main" val="3188723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2462002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58">
      <a:dk1>
        <a:sysClr val="windowText" lastClr="000000"/>
      </a:dk1>
      <a:lt1>
        <a:sysClr val="window" lastClr="FFFFFF"/>
      </a:lt1>
      <a:dk2>
        <a:srgbClr val="44546A"/>
      </a:dk2>
      <a:lt2>
        <a:srgbClr val="E7E6E6"/>
      </a:lt2>
      <a:accent1>
        <a:srgbClr val="2BA37C"/>
      </a:accent1>
      <a:accent2>
        <a:srgbClr val="45CEA2"/>
      </a:accent2>
      <a:accent3>
        <a:srgbClr val="8FE1C7"/>
      </a:accent3>
      <a:accent4>
        <a:srgbClr val="2BA37C"/>
      </a:accent4>
      <a:accent5>
        <a:srgbClr val="45CEA2"/>
      </a:accent5>
      <a:accent6>
        <a:srgbClr val="8FE1C7"/>
      </a:accent6>
      <a:hlink>
        <a:srgbClr val="2BA37C"/>
      </a:hlink>
      <a:folHlink>
        <a:srgbClr val="45CEA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888</Words>
  <Application>Microsoft Office PowerPoint</Application>
  <PresentationFormat>Widescreen</PresentationFormat>
  <Paragraphs>88</Paragraphs>
  <Slides>21</Slides>
  <Notes>21</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宋体</vt:lpstr>
      <vt:lpstr>Arial</vt:lpstr>
      <vt:lpstr>Arial-Rounded</vt:lpstr>
      <vt:lpstr>Barlow</vt:lpstr>
      <vt:lpstr>Calibri</vt:lpstr>
      <vt:lpstr>Calibri Light</vt:lpstr>
      <vt:lpstr>Cambria</vt:lpstr>
      <vt:lpstr>Lato Hairline</vt:lpstr>
      <vt:lpstr>Lato Light</vt:lpstr>
      <vt:lpstr>Lato Regular</vt:lpstr>
      <vt:lpstr>Ranchers</vt:lpstr>
      <vt:lpstr>Science Subject for Pre-K: Observe insect life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37</cp:revision>
  <dcterms:created xsi:type="dcterms:W3CDTF">2023-12-09T07:46:46Z</dcterms:created>
  <dcterms:modified xsi:type="dcterms:W3CDTF">2024-02-22T09:13:39Z</dcterms:modified>
</cp:coreProperties>
</file>