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3"/>
  </p:notesMasterIdLst>
  <p:sldIdLst>
    <p:sldId id="297" r:id="rId3"/>
    <p:sldId id="260" r:id="rId4"/>
    <p:sldId id="261" r:id="rId5"/>
    <p:sldId id="262" r:id="rId6"/>
    <p:sldId id="263" r:id="rId7"/>
    <p:sldId id="266" r:id="rId8"/>
    <p:sldId id="298" r:id="rId9"/>
    <p:sldId id="299" r:id="rId10"/>
    <p:sldId id="300" r:id="rId11"/>
    <p:sldId id="269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5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325</Words>
  <Application>Microsoft Office PowerPoint</Application>
  <PresentationFormat>Custom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Office Theme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Administrator</cp:lastModifiedBy>
  <cp:revision>20</cp:revision>
  <dcterms:created xsi:type="dcterms:W3CDTF">2006-08-16T00:00:00Z</dcterms:created>
  <dcterms:modified xsi:type="dcterms:W3CDTF">2025-03-14T08:29:19Z</dcterms:modified>
  <dc:identifier>DAGNWVmsOs8</dc:identifier>
</cp:coreProperties>
</file>