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Administrator</cp:lastModifiedBy>
  <cp:revision>35</cp:revision>
  <dcterms:created xsi:type="dcterms:W3CDTF">2006-08-16T00:00:00Z</dcterms:created>
  <dcterms:modified xsi:type="dcterms:W3CDTF">2025-03-14T08:23:13Z</dcterms:modified>
  <dc:identifier>DAGNWVmsOs8</dc:identifier>
</cp:coreProperties>
</file>