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sldIdLst>
    <p:sldId id="256" r:id="rId2"/>
    <p:sldId id="259" r:id="rId3"/>
    <p:sldId id="260" r:id="rId4"/>
    <p:sldId id="262" r:id="rId5"/>
    <p:sldId id="264" r:id="rId6"/>
    <p:sldId id="265" r:id="rId7"/>
    <p:sldId id="266" r:id="rId8"/>
    <p:sldId id="271" r:id="rId9"/>
    <p:sldId id="270" r:id="rId10"/>
    <p:sldId id="286" r:id="rId11"/>
    <p:sldId id="263" r:id="rId12"/>
    <p:sldId id="273" r:id="rId13"/>
    <p:sldId id="275" r:id="rId14"/>
    <p:sldId id="276" r:id="rId15"/>
    <p:sldId id="285" r:id="rId16"/>
    <p:sldId id="280" r:id="rId17"/>
    <p:sldId id="281" r:id="rId18"/>
    <p:sldId id="283" r:id="rId19"/>
    <p:sldId id="277" r:id="rId20"/>
    <p:sldId id="288" r:id="rId21"/>
    <p:sldId id="287" r:id="rId22"/>
  </p:sldIdLst>
  <p:sldSz cx="9144000" cy="6858000" type="screen4x3"/>
  <p:notesSz cx="6858000" cy="9144000"/>
  <p:embeddedFontLst>
    <p:embeddedFont>
      <p:font typeface="Garamond" pitchFamily="18" charset="0"/>
      <p:regular r:id="rId23"/>
      <p:bold r:id="rId24"/>
      <p:italic r:id="rId2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CCCC"/>
    <a:srgbClr val="CCFF99"/>
    <a:srgbClr val="FFFF00"/>
    <a:srgbClr val="FF0000"/>
    <a:srgbClr val="660033"/>
    <a:srgbClr val="0000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5134" autoAdjust="0"/>
    <p:restoredTop sz="94660"/>
  </p:normalViewPr>
  <p:slideViewPr>
    <p:cSldViewPr>
      <p:cViewPr varScale="1">
        <p:scale>
          <a:sx n="68" d="100"/>
          <a:sy n="68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B148D-7CC6-4475-8783-D4EA1CE9CB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B744F-0D0D-45C1-8994-2DDDD4CFE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DC725-722D-4ACE-82E1-DFE2F049C9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EF99-C50B-42F8-BFAE-C2864025B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5CD7-5C37-46D5-B5EA-B7763E6D8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6CAE1-0B27-464A-96CB-53EC9DD352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910AB-4881-4E61-A2F4-D1EE7513E9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2FD09-DA00-44C4-AC27-F991246029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B0B4F-0099-4D1D-B3DE-D548D465E6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D8839-2313-4788-8DE4-96FD78DEC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CB966-34CC-4640-A859-AEE2F428ED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0404FA45-59A9-4AC1-80B6-6238D10AE5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ndAc>
      <p:stSnd>
        <p:snd r:embed="rId13" name="click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file:///D:\LINH%20TINH\GIAO%20AN%20DT%201\TNXH%20Bai%203\police1.wav" TargetMode="External"/><Relationship Id="rId7" Type="http://schemas.openxmlformats.org/officeDocument/2006/relationships/audio" Target="../media/audio13.wav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audio" Target="../media/audio8.wav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jpeg"/><Relationship Id="rId4" Type="http://schemas.openxmlformats.org/officeDocument/2006/relationships/audio" Target="file:///D:\LINH%20TINH\GIAO%20AN%20DT%201\TNXH%20Bai%203\gun1.wav" TargetMode="External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5" descr="Picture13"/>
          <p:cNvSpPr>
            <a:spLocks noChangeArrowheads="1" noChangeShapeType="1" noTextEdit="1"/>
          </p:cNvSpPr>
          <p:nvPr/>
        </p:nvSpPr>
        <p:spPr bwMode="auto">
          <a:xfrm>
            <a:off x="2438400" y="533400"/>
            <a:ext cx="3781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660033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prstShdw prst="shdw16">
                    <a:srgbClr val="868686">
                      <a:alpha val="50000"/>
                    </a:srgbClr>
                  </a:prstShdw>
                </a:effectLst>
                <a:latin typeface="Arial"/>
                <a:cs typeface="Arial"/>
              </a:rPr>
              <a:t>Tự nhiên và xã hội</a:t>
            </a:r>
          </a:p>
        </p:txBody>
      </p:sp>
      <p:sp>
        <p:nvSpPr>
          <p:cNvPr id="3075" name="WordArt 16"/>
          <p:cNvSpPr>
            <a:spLocks noChangeArrowheads="1" noChangeShapeType="1" noTextEdit="1"/>
          </p:cNvSpPr>
          <p:nvPr/>
        </p:nvSpPr>
        <p:spPr bwMode="auto">
          <a:xfrm>
            <a:off x="990600" y="1905000"/>
            <a:ext cx="74676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-50000" kx="-2453608" rotWithShape="0">
                    <a:srgbClr val="C0C0C0">
                      <a:alpha val="50000"/>
                    </a:srgbClr>
                  </a:outerShdw>
                </a:effectLst>
                <a:latin typeface="Arial"/>
                <a:cs typeface="Arial"/>
              </a:rPr>
              <a:t>Nhận biết các vật xung quanh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20574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mới </a:t>
            </a:r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Nhận biết các vật xung quanh</a:t>
            </a:r>
          </a:p>
        </p:txBody>
      </p:sp>
      <p:sp>
        <p:nvSpPr>
          <p:cNvPr id="12292" name="WordArt 4" descr="Picture4"/>
          <p:cNvSpPr>
            <a:spLocks noChangeArrowheads="1" noChangeShapeType="1" noTextEdit="1"/>
          </p:cNvSpPr>
          <p:nvPr/>
        </p:nvSpPr>
        <p:spPr bwMode="auto">
          <a:xfrm>
            <a:off x="2438400" y="1905000"/>
            <a:ext cx="37814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rgbClr val="000099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>Tự nhiên và xã hội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5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1 </a:t>
            </a:r>
            <a:endParaRPr lang="en-US" sz="3600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15" name="WordArt 6"/>
          <p:cNvSpPr>
            <a:spLocks noChangeArrowheads="1" noChangeShapeType="1" noTextEdit="1"/>
          </p:cNvSpPr>
          <p:nvPr/>
        </p:nvSpPr>
        <p:spPr bwMode="auto">
          <a:xfrm>
            <a:off x="1447800" y="2667000"/>
            <a:ext cx="64770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Quan sát 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6200" y="5486400"/>
            <a:ext cx="906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Mục tiêu</a:t>
            </a:r>
            <a:r>
              <a:rPr lang="en-US" sz="3200">
                <a:latin typeface="Arial"/>
              </a:rPr>
              <a:t> : 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Mô tả được một số vật xung quanh</a:t>
            </a:r>
            <a:r>
              <a:rPr lang="en-US" sz="3200" b="1">
                <a:solidFill>
                  <a:srgbClr val="0000FF"/>
                </a:solidFill>
                <a:latin typeface="Arial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SC02904"/>
          <p:cNvPicPr>
            <a:picLocks noChangeAspect="1" noChangeArrowheads="1"/>
          </p:cNvPicPr>
          <p:nvPr/>
        </p:nvPicPr>
        <p:blipFill>
          <a:blip r:embed="rId3"/>
          <a:srcRect l="20360" t="763" r="16766" b="5344"/>
          <a:stretch>
            <a:fillRect/>
          </a:stretch>
        </p:blipFill>
        <p:spPr bwMode="auto">
          <a:xfrm>
            <a:off x="304800" y="304800"/>
            <a:ext cx="8534400" cy="6248400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ChangeArrowheads="1" noChangeShapeType="1" noTextEdit="1"/>
          </p:cNvSpPr>
          <p:nvPr/>
        </p:nvSpPr>
        <p:spPr bwMode="auto">
          <a:xfrm>
            <a:off x="609600" y="609600"/>
            <a:ext cx="2819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 2 </a:t>
            </a:r>
            <a:endParaRPr lang="en-US" sz="3600" i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5363" name="WordArt 5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64770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Thảo luận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6200" y="50292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Mục tiêu</a:t>
            </a:r>
            <a:r>
              <a:rPr lang="en-US" sz="3200">
                <a:latin typeface="Arial"/>
              </a:rPr>
              <a:t> : 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Biết vai trò của các giác quan trong việc nhận biết thế giới xung quanh</a:t>
            </a:r>
            <a:r>
              <a:rPr lang="en-US" sz="3200" b="1">
                <a:solidFill>
                  <a:srgbClr val="0000FF"/>
                </a:solidFill>
                <a:latin typeface="Arial"/>
              </a:rPr>
              <a:t> 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533400" y="320675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</a:rPr>
              <a:t>Bạn nhìn, nghe, ngửi, nếm, sờ các vật xung quanh bằng gì ? </a:t>
            </a:r>
          </a:p>
        </p:txBody>
      </p:sp>
      <p:pic>
        <p:nvPicPr>
          <p:cNvPr id="16387" name="Picture 19" descr="DSC02905"/>
          <p:cNvPicPr>
            <a:picLocks noChangeAspect="1" noChangeArrowheads="1"/>
          </p:cNvPicPr>
          <p:nvPr/>
        </p:nvPicPr>
        <p:blipFill>
          <a:blip r:embed="rId3"/>
          <a:srcRect l="21341" r="11690" b="10078"/>
          <a:stretch>
            <a:fillRect/>
          </a:stretch>
        </p:blipFill>
        <p:spPr bwMode="auto">
          <a:xfrm>
            <a:off x="1752600" y="2286000"/>
            <a:ext cx="5638800" cy="422910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181600" y="381000"/>
            <a:ext cx="2971800" cy="6508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/>
              </a:rPr>
              <a:t>màu sắc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181600" y="1481138"/>
            <a:ext cx="2971800" cy="6508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/>
              </a:rPr>
              <a:t>hình dáng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181600" y="2581275"/>
            <a:ext cx="2971800" cy="6508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/>
              </a:rPr>
              <a:t>mùi, vị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181600" y="4783138"/>
            <a:ext cx="2971800" cy="1474787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/>
              </a:rPr>
              <a:t>nóng- lạnh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/>
              </a:rPr>
              <a:t>cứng – mềm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181600" y="3681413"/>
            <a:ext cx="2971800" cy="650875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chemeClr val="bg1"/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FF"/>
                </a:solidFill>
                <a:latin typeface="Arial"/>
              </a:rPr>
              <a:t>âm thanh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457200" y="1725613"/>
            <a:ext cx="3124200" cy="1474787"/>
          </a:xfrm>
          <a:prstGeom prst="rect">
            <a:avLst/>
          </a:prstGeom>
          <a:gradFill rotWithShape="1">
            <a:gsLst>
              <a:gs pos="0">
                <a:srgbClr val="FFCCCC"/>
              </a:gs>
              <a:gs pos="50000">
                <a:schemeClr val="bg1"/>
              </a:gs>
              <a:gs pos="100000">
                <a:srgbClr val="FFCCCC"/>
              </a:gs>
            </a:gsLst>
            <a:lin ang="5400000" scaled="1"/>
          </a:gradFill>
          <a:ln w="9525">
            <a:solidFill>
              <a:srgbClr val="FFCC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latin typeface="Arial"/>
              </a:rPr>
              <a:t>Nhờ đâu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0000FF"/>
                </a:solidFill>
                <a:latin typeface="Arial"/>
              </a:rPr>
              <a:t>em biết được </a:t>
            </a:r>
          </a:p>
        </p:txBody>
      </p:sp>
      <p:pic>
        <p:nvPicPr>
          <p:cNvPr id="17416" name="Picture 8" descr="tai 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286375"/>
            <a:ext cx="820738" cy="8382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7" name="Picture 9" descr="female-nose-pencil-drawing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5675" y="3914775"/>
            <a:ext cx="822325" cy="820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8" name="Picture 10" descr="aurory_eye_2zd_31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0275" y="3883025"/>
            <a:ext cx="900113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h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2575" y="5305425"/>
            <a:ext cx="838200" cy="819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7420" name="Group 12"/>
          <p:cNvGrpSpPr>
            <a:grpSpLocks/>
          </p:cNvGrpSpPr>
          <p:nvPr/>
        </p:nvGrpSpPr>
        <p:grpSpPr bwMode="auto">
          <a:xfrm>
            <a:off x="2743200" y="4997450"/>
            <a:ext cx="914400" cy="1174750"/>
            <a:chOff x="2314" y="3216"/>
            <a:chExt cx="576" cy="788"/>
          </a:xfrm>
        </p:grpSpPr>
        <p:pic>
          <p:nvPicPr>
            <p:cNvPr id="17426" name="Picture 13" descr="image luo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457" y="3216"/>
              <a:ext cx="29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27" name="Rectangle 14"/>
            <p:cNvSpPr>
              <a:spLocks noChangeArrowheads="1"/>
            </p:cNvSpPr>
            <p:nvPr/>
          </p:nvSpPr>
          <p:spPr bwMode="auto">
            <a:xfrm>
              <a:off x="2448" y="3216"/>
              <a:ext cx="354" cy="3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17428" name="Rectangle 15"/>
            <p:cNvSpPr>
              <a:spLocks noChangeArrowheads="1"/>
            </p:cNvSpPr>
            <p:nvPr/>
          </p:nvSpPr>
          <p:spPr bwMode="auto">
            <a:xfrm>
              <a:off x="2314" y="3398"/>
              <a:ext cx="576" cy="606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sp>
        <p:nvSpPr>
          <p:cNvPr id="35856" name="Line 16"/>
          <p:cNvSpPr>
            <a:spLocks noChangeShapeType="1"/>
          </p:cNvSpPr>
          <p:nvPr/>
        </p:nvSpPr>
        <p:spPr bwMode="auto">
          <a:xfrm flipV="1">
            <a:off x="3581400" y="685800"/>
            <a:ext cx="16002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 flipV="1">
            <a:off x="3581400" y="1752600"/>
            <a:ext cx="1600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3581400" y="2438400"/>
            <a:ext cx="1600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3581400" y="2438400"/>
            <a:ext cx="1600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581400" y="2438400"/>
            <a:ext cx="16002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57" grpId="0" animBg="1"/>
      <p:bldP spid="35858" grpId="0" animBg="1"/>
      <p:bldP spid="35859" grpId="0" animBg="1"/>
      <p:bldP spid="358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ey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28600"/>
            <a:ext cx="3581400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1"/>
          <p:cNvSpPr txBox="1">
            <a:spLocks noChangeArrowheads="1"/>
          </p:cNvSpPr>
          <p:nvPr/>
        </p:nvSpPr>
        <p:spPr bwMode="auto">
          <a:xfrm>
            <a:off x="152400" y="4800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Điều gì xảy ra nếu mắt bị hỏng ?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tai t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9687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Điều gì xảy ra nếu tai bị điếc ?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0" y="-1828800"/>
            <a:ext cx="9144000" cy="6248400"/>
            <a:chOff x="144" y="384"/>
            <a:chExt cx="4320" cy="3168"/>
          </a:xfrm>
        </p:grpSpPr>
        <p:pic>
          <p:nvPicPr>
            <p:cNvPr id="20486" name="Picture 6" descr="luoi bab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" y="384"/>
              <a:ext cx="3780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144" y="384"/>
              <a:ext cx="4320" cy="15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144" y="2671"/>
              <a:ext cx="4320" cy="88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296" y="1894"/>
              <a:ext cx="540" cy="8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2736" y="1894"/>
              <a:ext cx="684" cy="8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</p:grpSp>
      <p:pic>
        <p:nvPicPr>
          <p:cNvPr id="20483" name="Picture 4" descr="female-nose-pencil-drawing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2924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hand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3750" y="238125"/>
            <a:ext cx="30416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152400" y="4587875"/>
            <a:ext cx="8763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Điều gì xảy ra nếu mũi, lưỡi, da bị mất hết cảm giác ?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13"/>
          <p:cNvSpPr>
            <a:spLocks noChangeArrowheads="1" noChangeShapeType="1" noTextEdit="1"/>
          </p:cNvSpPr>
          <p:nvPr/>
        </p:nvSpPr>
        <p:spPr bwMode="auto">
          <a:xfrm>
            <a:off x="1219200" y="457200"/>
            <a:ext cx="6477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CỦNG CỐ</a:t>
            </a:r>
          </a:p>
        </p:txBody>
      </p:sp>
      <p:sp>
        <p:nvSpPr>
          <p:cNvPr id="27662" name="WordArt 14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467600" cy="13319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ĐOÁN VẬT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0" y="50292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Mục tiêu</a:t>
            </a:r>
            <a:r>
              <a:rPr lang="en-US" sz="3200">
                <a:latin typeface="Arial"/>
              </a:rPr>
              <a:t> : </a:t>
            </a:r>
            <a:r>
              <a:rPr lang="en-US" sz="3200" b="1">
                <a:solidFill>
                  <a:srgbClr val="000099"/>
                </a:solidFill>
                <a:latin typeface="Arial"/>
              </a:rPr>
              <a:t>Nhận biết  đúng các vật xung quanh qua các giác quan .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685800" y="609600"/>
            <a:ext cx="205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Bài cũ 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371600" y="2743200"/>
            <a:ext cx="64770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Chúng ta đang lớn</a:t>
            </a:r>
            <a:endParaRPr lang="en-US" sz="3600" i="1" kern="1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female-nose-pencil-drawing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4675" y="381000"/>
            <a:ext cx="2625725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15" descr="hand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73750" y="609600"/>
            <a:ext cx="2425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16" descr="tai tre 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19400" y="2814638"/>
            <a:ext cx="3165475" cy="328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3" name="WordArt 17"/>
          <p:cNvSpPr>
            <a:spLocks noChangeArrowheads="1" noChangeShapeType="1" noTextEdit="1"/>
          </p:cNvSpPr>
          <p:nvPr/>
        </p:nvSpPr>
        <p:spPr bwMode="auto">
          <a:xfrm>
            <a:off x="3505200" y="685800"/>
            <a:ext cx="2057400" cy="8747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ĐOÁN VẬT</a:t>
            </a:r>
          </a:p>
        </p:txBody>
      </p:sp>
      <p:pic>
        <p:nvPicPr>
          <p:cNvPr id="45074" name="gaga248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gagay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3657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meo248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meo.wav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4216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olice1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4775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7" name="gun1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5334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6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15" fill="hold"/>
                                        <p:tgtEl>
                                          <p:spTgt spid="45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53" fill="hold"/>
                                        <p:tgtEl>
                                          <p:spTgt spid="45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531" fill="hold"/>
                                        <p:tgtEl>
                                          <p:spTgt spid="45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23" fill="hold"/>
                                        <p:tgtEl>
                                          <p:spTgt spid="450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4"/>
                </p:tgtEl>
              </p:cMediaNode>
            </p:audio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5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77"/>
                </p:tgtEl>
              </p:cMediaNode>
            </p:audio>
          </p:childTnLst>
        </p:cTn>
      </p:par>
    </p:tnLst>
    <p:bldLst>
      <p:bldP spid="450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8" name="Picture 10" descr="tai t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58701">
            <a:off x="2008188" y="4029075"/>
            <a:ext cx="1981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>
            <a:off x="914400" y="762000"/>
            <a:ext cx="2057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Dặn dò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85800" y="2514600"/>
            <a:ext cx="3276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Bài 4 : Bảo vệ mắt và tai </a:t>
            </a:r>
          </a:p>
        </p:txBody>
      </p:sp>
      <p:pic>
        <p:nvPicPr>
          <p:cNvPr id="43017" name="Picture 9" descr="ey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4343400"/>
            <a:ext cx="17526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/>
          <p:cNvSpPr>
            <a:spLocks noChangeArrowheads="1" noChangeShapeType="1" noTextEdit="1"/>
          </p:cNvSpPr>
          <p:nvPr/>
        </p:nvSpPr>
        <p:spPr bwMode="auto">
          <a:xfrm>
            <a:off x="914400" y="314325"/>
            <a:ext cx="7162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Đúng hay sai 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0" y="1219200"/>
            <a:ext cx="899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0000"/>
                </a:solidFill>
              </a:rPr>
              <a:t>Những việc nên làm để cơ thể mau lớn : </a:t>
            </a:r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30200" y="2286000"/>
            <a:ext cx="660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a). Tập thể dục hằng ngày .</a:t>
            </a: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30200" y="3352800"/>
            <a:ext cx="660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b). Giữ vệ sinh thân thể .</a:t>
            </a:r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330200" y="4419600"/>
            <a:ext cx="660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c). Thức khuya xem ti vi .</a:t>
            </a:r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330200" y="5486400"/>
            <a:ext cx="660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0000FF"/>
                </a:solidFill>
              </a:rPr>
              <a:t>d). Ăn uống đều độ .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934200" y="2209800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chemeClr val="bg1"/>
                </a:solidFill>
              </a:rPr>
              <a:t>Đ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6934200" y="3251200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chemeClr val="bg1"/>
                </a:solidFill>
              </a:rPr>
              <a:t>Đ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6934200" y="4292600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6934200" y="5334000"/>
            <a:ext cx="685800" cy="6858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5400" b="1">
                <a:solidFill>
                  <a:schemeClr val="bg1"/>
                </a:solidFill>
              </a:rPr>
              <a:t>Đ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2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922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22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922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27" grpId="0"/>
      <p:bldP spid="9228" grpId="0"/>
      <p:bldP spid="92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37338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Giới thiệu bài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990600" y="2209800"/>
            <a:ext cx="7467600" cy="1331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Đố bạn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toma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81000"/>
            <a:ext cx="52578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560705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Quả cà chua màu đỏ </a:t>
            </a:r>
          </a:p>
        </p:txBody>
      </p:sp>
      <p:pic>
        <p:nvPicPr>
          <p:cNvPr id="7172" name="Picture 9" descr="ey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0"/>
            <a:ext cx="1066800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H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85800"/>
            <a:ext cx="6705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66800" y="5607050"/>
            <a:ext cx="731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Quả khế màu vàng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ga tr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57200"/>
            <a:ext cx="5106988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819400" y="5791200"/>
            <a:ext cx="3581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Con gà trống </a:t>
            </a:r>
          </a:p>
        </p:txBody>
      </p:sp>
      <p:sp>
        <p:nvSpPr>
          <p:cNvPr id="9220" name="Rectangle 7"/>
          <p:cNvSpPr>
            <a:spLocks noChangeArrowheads="1"/>
          </p:cNvSpPr>
          <p:nvPr/>
        </p:nvSpPr>
        <p:spPr bwMode="auto">
          <a:xfrm>
            <a:off x="5715000" y="5410200"/>
            <a:ext cx="1447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ce_cream_picture_ đ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8700" y="609600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362200" y="5791200"/>
            <a:ext cx="42672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Ly nước có đá 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icecre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62000"/>
            <a:ext cx="7162800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ice cre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1000"/>
            <a:ext cx="433546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" y="5334000"/>
            <a:ext cx="35814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kem </a:t>
            </a:r>
          </a:p>
        </p:txBody>
      </p:sp>
    </p:spTree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403</TotalTime>
  <Words>241</Words>
  <Application>Microsoft Office PowerPoint</Application>
  <PresentationFormat>On-screen Show (4:3)</PresentationFormat>
  <Paragraphs>48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Garamond</vt:lpstr>
      <vt:lpstr>Wingdings</vt:lpstr>
      <vt:lpstr>Times New Roman</vt:lpstr>
      <vt:lpstr>Edge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QuangTuyen</dc:creator>
  <cp:lastModifiedBy>CSTeam</cp:lastModifiedBy>
  <cp:revision>24</cp:revision>
  <dcterms:created xsi:type="dcterms:W3CDTF">2009-09-16T07:46:58Z</dcterms:created>
  <dcterms:modified xsi:type="dcterms:W3CDTF">2016-06-29T08:33:41Z</dcterms:modified>
</cp:coreProperties>
</file>