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6" r:id="rId3"/>
    <p:sldMasterId id="2147483708" r:id="rId4"/>
    <p:sldMasterId id="2147483724" r:id="rId5"/>
  </p:sldMasterIdLst>
  <p:notesMasterIdLst>
    <p:notesMasterId r:id="rId14"/>
  </p:notesMasterIdLst>
  <p:sldIdLst>
    <p:sldId id="310" r:id="rId6"/>
    <p:sldId id="257" r:id="rId7"/>
    <p:sldId id="2007577195" r:id="rId8"/>
    <p:sldId id="265" r:id="rId9"/>
    <p:sldId id="346" r:id="rId10"/>
    <p:sldId id="294" r:id="rId11"/>
    <p:sldId id="299" r:id="rId12"/>
    <p:sldId id="28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9" d="100"/>
          <a:sy n="29" d="100"/>
        </p:scale>
        <p:origin x="9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8</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052CED92-4837-AB47-5C2D-CA41094D7F63}"/>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gif"/><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gif"/><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26.wm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740F0-4B1C-CE30-6604-043CF8E77818}"/>
              </a:ext>
            </a:extLst>
          </p:cNvPr>
          <p:cNvGrpSpPr/>
          <p:nvPr/>
        </p:nvGrpSpPr>
        <p:grpSpPr>
          <a:xfrm>
            <a:off x="5708889" y="1686071"/>
            <a:ext cx="2379306" cy="1227071"/>
            <a:chOff x="139959" y="1387023"/>
            <a:chExt cx="3172408" cy="1636095"/>
          </a:xfrm>
        </p:grpSpPr>
        <p:sp>
          <p:nvSpPr>
            <p:cNvPr id="9" name="Rectangle: Rounded Corners 14">
              <a:extLst>
                <a:ext uri="{FF2B5EF4-FFF2-40B4-BE49-F238E27FC236}">
                  <a16:creationId xmlns:a16="http://schemas.microsoft.com/office/drawing/2014/main" id="{EA3B84AE-8991-E7CD-63C7-7ABCAFD75E5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0" name="Picture 5">
              <a:extLst>
                <a:ext uri="{FF2B5EF4-FFF2-40B4-BE49-F238E27FC236}">
                  <a16:creationId xmlns:a16="http://schemas.microsoft.com/office/drawing/2014/main" id="{63DD73B4-EC32-70F4-58D5-324D57EA484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153338D5-A0FE-61FB-EB12-DBEEBE928028}"/>
              </a:ext>
            </a:extLst>
          </p:cNvPr>
          <p:cNvGrpSpPr/>
          <p:nvPr/>
        </p:nvGrpSpPr>
        <p:grpSpPr>
          <a:xfrm>
            <a:off x="6198349" y="3119965"/>
            <a:ext cx="2548076" cy="1169594"/>
            <a:chOff x="4424729" y="3902060"/>
            <a:chExt cx="3397434" cy="1559458"/>
          </a:xfrm>
        </p:grpSpPr>
        <p:sp>
          <p:nvSpPr>
            <p:cNvPr id="13" name="Rectangle: Rounded Corners 20">
              <a:extLst>
                <a:ext uri="{FF2B5EF4-FFF2-40B4-BE49-F238E27FC236}">
                  <a16:creationId xmlns:a16="http://schemas.microsoft.com/office/drawing/2014/main" id="{EC26161A-1694-7C58-047F-2E9CFC19623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0" name="Picture 18">
              <a:extLst>
                <a:ext uri="{FF2B5EF4-FFF2-40B4-BE49-F238E27FC236}">
                  <a16:creationId xmlns:a16="http://schemas.microsoft.com/office/drawing/2014/main" id="{624AC1D9-B7A5-CCFA-D666-6E710BD05E5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1" name="Group 30">
            <a:extLst>
              <a:ext uri="{FF2B5EF4-FFF2-40B4-BE49-F238E27FC236}">
                <a16:creationId xmlns:a16="http://schemas.microsoft.com/office/drawing/2014/main" id="{740401A5-5E27-A08F-2E03-D5EE879C0835}"/>
              </a:ext>
            </a:extLst>
          </p:cNvPr>
          <p:cNvGrpSpPr/>
          <p:nvPr/>
        </p:nvGrpSpPr>
        <p:grpSpPr>
          <a:xfrm>
            <a:off x="7320415" y="4496382"/>
            <a:ext cx="2496873" cy="1028759"/>
            <a:chOff x="8110962" y="1828720"/>
            <a:chExt cx="3329164" cy="1371679"/>
          </a:xfrm>
        </p:grpSpPr>
        <p:sp>
          <p:nvSpPr>
            <p:cNvPr id="22" name="Rectangle: Rounded Corners 26">
              <a:extLst>
                <a:ext uri="{FF2B5EF4-FFF2-40B4-BE49-F238E27FC236}">
                  <a16:creationId xmlns:a16="http://schemas.microsoft.com/office/drawing/2014/main" id="{62C9C7B3-9D28-0824-E972-92147C7E8FB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3" name="Picture 29">
              <a:extLst>
                <a:ext uri="{FF2B5EF4-FFF2-40B4-BE49-F238E27FC236}">
                  <a16:creationId xmlns:a16="http://schemas.microsoft.com/office/drawing/2014/main" id="{21AF2993-A168-CA1E-A7E6-7C09E983582E}"/>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4" name="Hình ảnh 28" descr="Ảnh có chứa đầy màu sắc, được trang trí, đồ chơi, búp bê&#10;&#10;Mô tả được tạo tự động">
            <a:extLst>
              <a:ext uri="{FF2B5EF4-FFF2-40B4-BE49-F238E27FC236}">
                <a16:creationId xmlns:a16="http://schemas.microsoft.com/office/drawing/2014/main" id="{F22A1A60-6787-F6CF-60A7-88816100D55C}"/>
              </a:ext>
            </a:extLst>
          </p:cNvPr>
          <p:cNvPicPr>
            <a:picLocks noChangeAspect="1"/>
          </p:cNvPicPr>
          <p:nvPr/>
        </p:nvPicPr>
        <p:blipFill>
          <a:blip r:embed="rId6"/>
          <a:stretch>
            <a:fillRect/>
          </a:stretch>
        </p:blipFill>
        <p:spPr>
          <a:xfrm>
            <a:off x="1667032" y="2004519"/>
            <a:ext cx="3829225" cy="3656872"/>
          </a:xfrm>
          <a:prstGeom prst="rect">
            <a:avLst/>
          </a:prstGeom>
        </p:spPr>
      </p:pic>
      <p:pic>
        <p:nvPicPr>
          <p:cNvPr id="25" name="Picture 24">
            <a:extLst>
              <a:ext uri="{FF2B5EF4-FFF2-40B4-BE49-F238E27FC236}">
                <a16:creationId xmlns:a16="http://schemas.microsoft.com/office/drawing/2014/main" id="{FDBFB196-139E-01C7-2801-FF7B51A249E1}"/>
              </a:ext>
            </a:extLst>
          </p:cNvPr>
          <p:cNvPicPr>
            <a:picLocks noChangeAspect="1"/>
          </p:cNvPicPr>
          <p:nvPr/>
        </p:nvPicPr>
        <p:blipFill>
          <a:blip r:embed="rId7"/>
          <a:stretch>
            <a:fillRect/>
          </a:stretch>
        </p:blipFill>
        <p:spPr>
          <a:xfrm>
            <a:off x="3816611" y="295275"/>
            <a:ext cx="4381697" cy="1551667"/>
          </a:xfrm>
          <a:prstGeom prst="rect">
            <a:avLst/>
          </a:prstGeom>
        </p:spPr>
      </p:pic>
    </p:spTree>
    <p:extLst>
      <p:ext uri="{BB962C8B-B14F-4D97-AF65-F5344CB8AC3E}">
        <p14:creationId xmlns:p14="http://schemas.microsoft.com/office/powerpoint/2010/main" val="16068029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1026" name="TextBox1" r:id="rId2" imgW="6730920" imgH="1079640"/>
        </mc:Choice>
        <mc:Fallback>
          <p:control name="TextBox1" r:id="rId2" imgW="6730920" imgH="107964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211</Words>
  <Application>Microsoft Office PowerPoint</Application>
  <PresentationFormat>Widescreen</PresentationFormat>
  <Paragraphs>21</Paragraphs>
  <Slides>8</Slides>
  <Notes>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8</vt:i4>
      </vt:variant>
    </vt:vector>
  </HeadingPairs>
  <TitlesOfParts>
    <vt:vector size="23" baseType="lpstr">
      <vt:lpstr>Amatic SC</vt:lpstr>
      <vt:lpstr>Arial</vt:lpstr>
      <vt:lpstr>Calibri</vt:lpstr>
      <vt:lpstr>Cambria</vt:lpstr>
      <vt:lpstr>等线</vt:lpstr>
      <vt:lpstr>等线 Light</vt:lpstr>
      <vt:lpstr>Montserrat</vt:lpstr>
      <vt:lpstr>Roboto</vt:lpstr>
      <vt:lpstr>Times New Roman</vt:lpstr>
      <vt:lpstr>字魂17号-萌趣果冻体</vt:lpstr>
      <vt:lpstr>1_Office 主题​​</vt:lpstr>
      <vt:lpstr>Mini Theme With Doodle Gifs by Slidesgo</vt:lpstr>
      <vt:lpstr>1_Mini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48</cp:revision>
  <dcterms:created xsi:type="dcterms:W3CDTF">2023-11-30T06:38:33Z</dcterms:created>
  <dcterms:modified xsi:type="dcterms:W3CDTF">2025-03-02T09:30:51Z</dcterms:modified>
</cp:coreProperties>
</file>