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304" r:id="rId3"/>
    <p:sldId id="30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7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FD75C-2365-468A-B039-536A86D77A6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31F8-6C1D-4D5C-8E46-691CAD66E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adf95834b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adf95834b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28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b63c71e562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b63c71e562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64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7793"/>
            <a:ext cx="12192004" cy="685796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636800" y="1576733"/>
            <a:ext cx="6918400" cy="2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8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36600" y="4080001"/>
            <a:ext cx="69188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2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0"/>
            <a:ext cx="1694484" cy="777805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397094" y="254184"/>
            <a:ext cx="1297407" cy="777797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12035" y="3227700"/>
            <a:ext cx="460216" cy="520483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>
            <a:off x="512019" y="5751746"/>
            <a:ext cx="1297364" cy="714065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11129793" y="3007095"/>
            <a:ext cx="555712" cy="520471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021967" y="5861006"/>
            <a:ext cx="392367" cy="577303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10200079" y="548675"/>
            <a:ext cx="1297400" cy="790900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13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1" y="0"/>
            <a:ext cx="12192009" cy="6858011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3558567" y="3324633"/>
            <a:ext cx="5130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50334" y="556526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10270998" y="675726"/>
            <a:ext cx="1436893" cy="86124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673275" y="5425374"/>
            <a:ext cx="1210887" cy="666468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558533" y="1639867"/>
            <a:ext cx="5130400" cy="1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4508000" y="4621385"/>
            <a:ext cx="3176000" cy="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3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24" y="-7"/>
            <a:ext cx="12192047" cy="6858011"/>
            <a:chOff x="-18" y="-5"/>
            <a:chExt cx="9144035" cy="5143508"/>
          </a:xfrm>
        </p:grpSpPr>
        <p:sp>
          <p:nvSpPr>
            <p:cNvPr id="174" name="Google Shape;174;p9"/>
            <p:cNvSpPr/>
            <p:nvPr/>
          </p:nvSpPr>
          <p:spPr>
            <a:xfrm>
              <a:off x="5841475" y="2458950"/>
              <a:ext cx="3302542" cy="268455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-18" y="-5"/>
              <a:ext cx="2115569" cy="1750306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459267" y="1130133"/>
            <a:ext cx="4038800" cy="18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459267" y="2898800"/>
            <a:ext cx="40388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333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321367" y="1765367"/>
            <a:ext cx="4687111" cy="3784891"/>
            <a:chOff x="4903200" y="1324025"/>
            <a:chExt cx="3515333" cy="2838668"/>
          </a:xfrm>
        </p:grpSpPr>
        <p:sp>
          <p:nvSpPr>
            <p:cNvPr id="179" name="Google Shape;179;p9"/>
            <p:cNvSpPr/>
            <p:nvPr/>
          </p:nvSpPr>
          <p:spPr>
            <a:xfrm>
              <a:off x="4903200" y="1324025"/>
              <a:ext cx="3515333" cy="2838668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1975" y="21084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15989" y="255879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228952" y="29988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43491" y="343891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56454" y="3878970"/>
              <a:ext cx="2856228" cy="46405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7714274" y="1307740"/>
            <a:ext cx="1854260" cy="731521"/>
            <a:chOff x="1639601" y="539501"/>
            <a:chExt cx="1091683" cy="548641"/>
          </a:xfrm>
        </p:grpSpPr>
        <p:sp>
          <p:nvSpPr>
            <p:cNvPr id="186" name="Google Shape;186;p9"/>
            <p:cNvSpPr/>
            <p:nvPr/>
          </p:nvSpPr>
          <p:spPr>
            <a:xfrm>
              <a:off x="1639601" y="539501"/>
              <a:ext cx="1091683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097918" y="607640"/>
              <a:ext cx="279602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subTitle" idx="2"/>
          </p:nvPr>
        </p:nvSpPr>
        <p:spPr>
          <a:xfrm>
            <a:off x="6856533" y="2394233"/>
            <a:ext cx="3456400" cy="2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10312943" y="568257"/>
            <a:ext cx="1371847" cy="919441"/>
            <a:chOff x="4560600" y="646575"/>
            <a:chExt cx="225267" cy="150979"/>
          </a:xfrm>
        </p:grpSpPr>
        <p:sp>
          <p:nvSpPr>
            <p:cNvPr id="191" name="Google Shape;191;p9"/>
            <p:cNvSpPr/>
            <p:nvPr/>
          </p:nvSpPr>
          <p:spPr>
            <a:xfrm>
              <a:off x="4717667" y="733654"/>
              <a:ext cx="68200" cy="63900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10002057">
            <a:off x="10413530" y="5511082"/>
            <a:ext cx="1234693" cy="740063"/>
            <a:chOff x="2418650" y="704500"/>
            <a:chExt cx="200750" cy="120325"/>
          </a:xfrm>
        </p:grpSpPr>
        <p:sp>
          <p:nvSpPr>
            <p:cNvPr id="200" name="Google Shape;200;p9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92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63519F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63519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5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8"/>
          <p:cNvGrpSpPr/>
          <p:nvPr/>
        </p:nvGrpSpPr>
        <p:grpSpPr>
          <a:xfrm>
            <a:off x="0" y="-27901"/>
            <a:ext cx="12191813" cy="6857833"/>
            <a:chOff x="0" y="899099"/>
            <a:chExt cx="7508507" cy="4223497"/>
          </a:xfrm>
        </p:grpSpPr>
        <p:sp>
          <p:nvSpPr>
            <p:cNvPr id="375" name="Google Shape;375;p18"/>
            <p:cNvSpPr/>
            <p:nvPr/>
          </p:nvSpPr>
          <p:spPr>
            <a:xfrm>
              <a:off x="4274768" y="899099"/>
              <a:ext cx="3233734" cy="138835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0" y="899099"/>
              <a:ext cx="4351450" cy="4223497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902217" y="2964381"/>
              <a:ext cx="2606290" cy="2156302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1409133" y="1486600"/>
            <a:ext cx="4024800" cy="12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subTitle" idx="1"/>
          </p:nvPr>
        </p:nvSpPr>
        <p:spPr>
          <a:xfrm>
            <a:off x="1409133" y="2892413"/>
            <a:ext cx="40248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8"/>
          <p:cNvSpPr txBox="1">
            <a:spLocks noGrp="1"/>
          </p:cNvSpPr>
          <p:nvPr>
            <p:ph type="subTitle" idx="2"/>
          </p:nvPr>
        </p:nvSpPr>
        <p:spPr>
          <a:xfrm>
            <a:off x="2009133" y="3637384"/>
            <a:ext cx="28248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18"/>
          <p:cNvGrpSpPr/>
          <p:nvPr/>
        </p:nvGrpSpPr>
        <p:grpSpPr>
          <a:xfrm>
            <a:off x="10414325" y="572262"/>
            <a:ext cx="1037420" cy="632401"/>
            <a:chOff x="4560600" y="2876550"/>
            <a:chExt cx="172325" cy="105050"/>
          </a:xfrm>
        </p:grpSpPr>
        <p:sp>
          <p:nvSpPr>
            <p:cNvPr id="383" name="Google Shape;383;p1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18"/>
          <p:cNvSpPr/>
          <p:nvPr/>
        </p:nvSpPr>
        <p:spPr>
          <a:xfrm>
            <a:off x="11040934" y="1443501"/>
            <a:ext cx="511335" cy="752297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1" name="Google Shape;391;p18"/>
          <p:cNvGrpSpPr/>
          <p:nvPr/>
        </p:nvGrpSpPr>
        <p:grpSpPr>
          <a:xfrm rot="1918873">
            <a:off x="523144" y="5553251"/>
            <a:ext cx="1366793" cy="752277"/>
            <a:chOff x="2406450" y="4052150"/>
            <a:chExt cx="242825" cy="133650"/>
          </a:xfrm>
        </p:grpSpPr>
        <p:sp>
          <p:nvSpPr>
            <p:cNvPr id="392" name="Google Shape;392;p18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120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19"/>
          <p:cNvGrpSpPr/>
          <p:nvPr/>
        </p:nvGrpSpPr>
        <p:grpSpPr>
          <a:xfrm>
            <a:off x="6941007" y="-27964"/>
            <a:ext cx="5250820" cy="6854832"/>
            <a:chOff x="6438850" y="3725550"/>
            <a:chExt cx="1069675" cy="1396438"/>
          </a:xfrm>
        </p:grpSpPr>
        <p:sp>
          <p:nvSpPr>
            <p:cNvPr id="403" name="Google Shape;403;p19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1" y="1"/>
            <a:ext cx="3361623" cy="1543036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19"/>
          <p:cNvSpPr/>
          <p:nvPr/>
        </p:nvSpPr>
        <p:spPr>
          <a:xfrm rot="10800000">
            <a:off x="44" y="4672827"/>
            <a:ext cx="5089656" cy="218517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7" name="Google Shape;407;p19"/>
          <p:cNvGrpSpPr/>
          <p:nvPr/>
        </p:nvGrpSpPr>
        <p:grpSpPr>
          <a:xfrm>
            <a:off x="891097" y="719329"/>
            <a:ext cx="1444597" cy="866039"/>
            <a:chOff x="2418650" y="2934475"/>
            <a:chExt cx="200750" cy="120350"/>
          </a:xfrm>
        </p:grpSpPr>
        <p:sp>
          <p:nvSpPr>
            <p:cNvPr id="408" name="Google Shape;408;p19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19"/>
          <p:cNvSpPr/>
          <p:nvPr/>
        </p:nvSpPr>
        <p:spPr>
          <a:xfrm>
            <a:off x="854133" y="3029540"/>
            <a:ext cx="562099" cy="63569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 rot="-724569">
            <a:off x="5900483" y="5493420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5730201" y="486593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7" name="Google Shape;417;p19"/>
          <p:cNvGrpSpPr/>
          <p:nvPr/>
        </p:nvGrpSpPr>
        <p:grpSpPr>
          <a:xfrm>
            <a:off x="10296001" y="4549332"/>
            <a:ext cx="1444633" cy="1542301"/>
            <a:chOff x="5283025" y="1885850"/>
            <a:chExt cx="651675" cy="695775"/>
          </a:xfrm>
        </p:grpSpPr>
        <p:sp>
          <p:nvSpPr>
            <p:cNvPr id="418" name="Google Shape;418;p19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19"/>
          <p:cNvGrpSpPr/>
          <p:nvPr/>
        </p:nvGrpSpPr>
        <p:grpSpPr>
          <a:xfrm rot="8999839">
            <a:off x="2759034" y="5715733"/>
            <a:ext cx="1233839" cy="752195"/>
            <a:chOff x="4560600" y="2876550"/>
            <a:chExt cx="172325" cy="105050"/>
          </a:xfrm>
        </p:grpSpPr>
        <p:sp>
          <p:nvSpPr>
            <p:cNvPr id="422" name="Google Shape;422;p19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53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>
            <a:off x="1" y="0"/>
            <a:ext cx="12191993" cy="6857992"/>
            <a:chOff x="0" y="0"/>
            <a:chExt cx="9143995" cy="5143494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360559" y="2013287"/>
              <a:ext cx="3783436" cy="31302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10212707" y="264518"/>
            <a:ext cx="1316715" cy="1938837"/>
            <a:chOff x="2600025" y="2569575"/>
            <a:chExt cx="344125" cy="506700"/>
          </a:xfrm>
        </p:grpSpPr>
        <p:sp>
          <p:nvSpPr>
            <p:cNvPr id="434" name="Google Shape;434;p2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0"/>
          <p:cNvSpPr/>
          <p:nvPr/>
        </p:nvSpPr>
        <p:spPr>
          <a:xfrm>
            <a:off x="851153" y="2677455"/>
            <a:ext cx="505455" cy="571635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8" name="Google Shape;458;p20"/>
          <p:cNvGrpSpPr/>
          <p:nvPr/>
        </p:nvGrpSpPr>
        <p:grpSpPr>
          <a:xfrm rot="10800000" flipH="1">
            <a:off x="10157473" y="4752319"/>
            <a:ext cx="1656177" cy="1631063"/>
            <a:chOff x="7689759" y="352073"/>
            <a:chExt cx="782791" cy="770969"/>
          </a:xfrm>
        </p:grpSpPr>
        <p:sp>
          <p:nvSpPr>
            <p:cNvPr id="459" name="Google Shape;459;p20"/>
            <p:cNvSpPr/>
            <p:nvPr/>
          </p:nvSpPr>
          <p:spPr>
            <a:xfrm>
              <a:off x="8251668" y="916087"/>
              <a:ext cx="220882" cy="206956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50217" y="558700"/>
              <a:ext cx="97648" cy="98458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978406" y="507529"/>
              <a:ext cx="127040" cy="39189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929097" y="577484"/>
              <a:ext cx="40241" cy="104854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017998" y="614486"/>
              <a:ext cx="59431" cy="7773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935574" y="399276"/>
              <a:ext cx="94490" cy="110522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782223" y="352073"/>
              <a:ext cx="113437" cy="23643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89759" y="375958"/>
              <a:ext cx="54654" cy="48500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20"/>
          <p:cNvGrpSpPr/>
          <p:nvPr/>
        </p:nvGrpSpPr>
        <p:grpSpPr>
          <a:xfrm rot="-8759897">
            <a:off x="486452" y="5606599"/>
            <a:ext cx="1511731" cy="906181"/>
            <a:chOff x="752695" y="539673"/>
            <a:chExt cx="650164" cy="389699"/>
          </a:xfrm>
        </p:grpSpPr>
        <p:sp>
          <p:nvSpPr>
            <p:cNvPr id="468" name="Google Shape;468;p20"/>
            <p:cNvSpPr/>
            <p:nvPr/>
          </p:nvSpPr>
          <p:spPr>
            <a:xfrm>
              <a:off x="752695" y="670515"/>
              <a:ext cx="272216" cy="258856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65394" y="612624"/>
              <a:ext cx="71981" cy="78054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062473" y="555704"/>
              <a:ext cx="58459" cy="36679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167811" y="539673"/>
              <a:ext cx="63317" cy="22671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59303" y="562262"/>
              <a:ext cx="64937" cy="39432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45371" y="625821"/>
              <a:ext cx="57488" cy="53763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52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1"/>
          <p:cNvGrpSpPr/>
          <p:nvPr/>
        </p:nvGrpSpPr>
        <p:grpSpPr>
          <a:xfrm flipH="1">
            <a:off x="54" y="1"/>
            <a:ext cx="12191940" cy="6857959"/>
            <a:chOff x="0" y="0"/>
            <a:chExt cx="9143955" cy="5143469"/>
          </a:xfrm>
        </p:grpSpPr>
        <p:sp>
          <p:nvSpPr>
            <p:cNvPr id="476" name="Google Shape;476;p21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9084344" y="3842142"/>
            <a:ext cx="2095819" cy="2095724"/>
            <a:chOff x="5015650" y="2820925"/>
            <a:chExt cx="1333218" cy="1333158"/>
          </a:xfrm>
        </p:grpSpPr>
        <p:sp>
          <p:nvSpPr>
            <p:cNvPr id="479" name="Google Shape;479;p21"/>
            <p:cNvSpPr/>
            <p:nvPr/>
          </p:nvSpPr>
          <p:spPr>
            <a:xfrm>
              <a:off x="5015650" y="2820925"/>
              <a:ext cx="1333218" cy="1333157"/>
            </a:xfrm>
            <a:custGeom>
              <a:avLst/>
              <a:gdLst/>
              <a:ahLst/>
              <a:cxnLst/>
              <a:rect l="l" t="t" r="r" b="b"/>
              <a:pathLst>
                <a:path w="21734" h="21733" extrusionOk="0">
                  <a:moveTo>
                    <a:pt x="10868" y="0"/>
                  </a:moveTo>
                  <a:cubicBezTo>
                    <a:pt x="4866" y="0"/>
                    <a:pt x="1" y="4866"/>
                    <a:pt x="1" y="10867"/>
                  </a:cubicBezTo>
                  <a:cubicBezTo>
                    <a:pt x="1" y="16868"/>
                    <a:pt x="4866" y="21733"/>
                    <a:pt x="10868" y="21733"/>
                  </a:cubicBezTo>
                  <a:cubicBezTo>
                    <a:pt x="16868" y="21733"/>
                    <a:pt x="21733" y="16868"/>
                    <a:pt x="21733" y="10867"/>
                  </a:cubicBezTo>
                  <a:cubicBezTo>
                    <a:pt x="21733" y="4866"/>
                    <a:pt x="16868" y="0"/>
                    <a:pt x="10868" y="0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5146065" y="2951341"/>
              <a:ext cx="1072390" cy="1072328"/>
            </a:xfrm>
            <a:custGeom>
              <a:avLst/>
              <a:gdLst/>
              <a:ahLst/>
              <a:cxnLst/>
              <a:rect l="l" t="t" r="r" b="b"/>
              <a:pathLst>
                <a:path w="17482" h="17481" extrusionOk="0">
                  <a:moveTo>
                    <a:pt x="8742" y="0"/>
                  </a:moveTo>
                  <a:cubicBezTo>
                    <a:pt x="3914" y="0"/>
                    <a:pt x="1" y="3914"/>
                    <a:pt x="1" y="8741"/>
                  </a:cubicBezTo>
                  <a:cubicBezTo>
                    <a:pt x="1" y="13567"/>
                    <a:pt x="3914" y="17481"/>
                    <a:pt x="8742" y="17481"/>
                  </a:cubicBezTo>
                  <a:cubicBezTo>
                    <a:pt x="13568" y="17481"/>
                    <a:pt x="17481" y="13567"/>
                    <a:pt x="17481" y="8741"/>
                  </a:cubicBezTo>
                  <a:cubicBezTo>
                    <a:pt x="17481" y="3914"/>
                    <a:pt x="13568" y="0"/>
                    <a:pt x="8742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5493081" y="3055011"/>
              <a:ext cx="225495" cy="432710"/>
            </a:xfrm>
            <a:custGeom>
              <a:avLst/>
              <a:gdLst/>
              <a:ahLst/>
              <a:cxnLst/>
              <a:rect l="l" t="t" r="r" b="b"/>
              <a:pathLst>
                <a:path w="3676" h="7054" extrusionOk="0">
                  <a:moveTo>
                    <a:pt x="677" y="0"/>
                  </a:moveTo>
                  <a:cubicBezTo>
                    <a:pt x="0" y="0"/>
                    <a:pt x="2086" y="6830"/>
                    <a:pt x="3085" y="7051"/>
                  </a:cubicBezTo>
                  <a:cubicBezTo>
                    <a:pt x="3091" y="7052"/>
                    <a:pt x="3097" y="7053"/>
                    <a:pt x="3102" y="7053"/>
                  </a:cubicBezTo>
                  <a:cubicBezTo>
                    <a:pt x="3675" y="7053"/>
                    <a:pt x="1347" y="0"/>
                    <a:pt x="677" y="0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678950" y="3347067"/>
              <a:ext cx="274692" cy="167833"/>
            </a:xfrm>
            <a:custGeom>
              <a:avLst/>
              <a:gdLst/>
              <a:ahLst/>
              <a:cxnLst/>
              <a:rect l="l" t="t" r="r" b="b"/>
              <a:pathLst>
                <a:path w="4478" h="2736" extrusionOk="0">
                  <a:moveTo>
                    <a:pt x="4062" y="1"/>
                  </a:moveTo>
                  <a:cubicBezTo>
                    <a:pt x="3134" y="1"/>
                    <a:pt x="0" y="1739"/>
                    <a:pt x="55" y="2629"/>
                  </a:cubicBezTo>
                  <a:cubicBezTo>
                    <a:pt x="59" y="2702"/>
                    <a:pt x="120" y="2736"/>
                    <a:pt x="223" y="2736"/>
                  </a:cubicBezTo>
                  <a:cubicBezTo>
                    <a:pt x="1034" y="2736"/>
                    <a:pt x="4478" y="699"/>
                    <a:pt x="4311" y="122"/>
                  </a:cubicBezTo>
                  <a:cubicBezTo>
                    <a:pt x="4288" y="38"/>
                    <a:pt x="4199" y="1"/>
                    <a:pt x="4062" y="1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80801" y="3386020"/>
              <a:ext cx="202921" cy="202982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55" y="1"/>
                  </a:moveTo>
                  <a:cubicBezTo>
                    <a:pt x="741" y="1"/>
                    <a:pt x="0" y="741"/>
                    <a:pt x="0" y="1655"/>
                  </a:cubicBezTo>
                  <a:cubicBezTo>
                    <a:pt x="0" y="2568"/>
                    <a:pt x="741" y="3308"/>
                    <a:pt x="1655" y="3308"/>
                  </a:cubicBezTo>
                  <a:cubicBezTo>
                    <a:pt x="2568" y="3308"/>
                    <a:pt x="3308" y="2568"/>
                    <a:pt x="3308" y="1655"/>
                  </a:cubicBezTo>
                  <a:cubicBezTo>
                    <a:pt x="3308" y="741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015650" y="2914412"/>
              <a:ext cx="1264024" cy="1239671"/>
            </a:xfrm>
            <a:custGeom>
              <a:avLst/>
              <a:gdLst/>
              <a:ahLst/>
              <a:cxnLst/>
              <a:rect l="l" t="t" r="r" b="b"/>
              <a:pathLst>
                <a:path w="20606" h="20209" extrusionOk="0">
                  <a:moveTo>
                    <a:pt x="5319" y="0"/>
                  </a:moveTo>
                  <a:cubicBezTo>
                    <a:pt x="2136" y="1895"/>
                    <a:pt x="1" y="5369"/>
                    <a:pt x="1" y="9343"/>
                  </a:cubicBezTo>
                  <a:cubicBezTo>
                    <a:pt x="1" y="15344"/>
                    <a:pt x="4866" y="20209"/>
                    <a:pt x="10868" y="20209"/>
                  </a:cubicBezTo>
                  <a:cubicBezTo>
                    <a:pt x="15136" y="20209"/>
                    <a:pt x="18829" y="17746"/>
                    <a:pt x="20605" y="14165"/>
                  </a:cubicBezTo>
                  <a:cubicBezTo>
                    <a:pt x="17232" y="13941"/>
                    <a:pt x="13948" y="12885"/>
                    <a:pt x="11188" y="10759"/>
                  </a:cubicBezTo>
                  <a:cubicBezTo>
                    <a:pt x="7738" y="8101"/>
                    <a:pt x="6264" y="4092"/>
                    <a:pt x="5319" y="0"/>
                  </a:cubicBezTo>
                  <a:close/>
                </a:path>
              </a:pathLst>
            </a:custGeom>
            <a:solidFill>
              <a:srgbClr val="73BC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578654" y="2856013"/>
              <a:ext cx="314012" cy="78150"/>
            </a:xfrm>
            <a:custGeom>
              <a:avLst/>
              <a:gdLst/>
              <a:ahLst/>
              <a:cxnLst/>
              <a:rect l="l" t="t" r="r" b="b"/>
              <a:pathLst>
                <a:path w="5119" h="1274" extrusionOk="0">
                  <a:moveTo>
                    <a:pt x="1866" y="0"/>
                  </a:moveTo>
                  <a:cubicBezTo>
                    <a:pt x="1389" y="0"/>
                    <a:pt x="906" y="50"/>
                    <a:pt x="419" y="149"/>
                  </a:cubicBezTo>
                  <a:cubicBezTo>
                    <a:pt x="0" y="234"/>
                    <a:pt x="141" y="840"/>
                    <a:pt x="528" y="840"/>
                  </a:cubicBezTo>
                  <a:cubicBezTo>
                    <a:pt x="553" y="840"/>
                    <a:pt x="580" y="837"/>
                    <a:pt x="608" y="832"/>
                  </a:cubicBezTo>
                  <a:cubicBezTo>
                    <a:pt x="1034" y="745"/>
                    <a:pt x="1460" y="702"/>
                    <a:pt x="1883" y="702"/>
                  </a:cubicBezTo>
                  <a:cubicBezTo>
                    <a:pt x="2743" y="702"/>
                    <a:pt x="3590" y="881"/>
                    <a:pt x="4398" y="1239"/>
                  </a:cubicBezTo>
                  <a:cubicBezTo>
                    <a:pt x="4451" y="1263"/>
                    <a:pt x="4503" y="1273"/>
                    <a:pt x="4553" y="1273"/>
                  </a:cubicBezTo>
                  <a:cubicBezTo>
                    <a:pt x="4891" y="1273"/>
                    <a:pt x="5118" y="788"/>
                    <a:pt x="4756" y="628"/>
                  </a:cubicBezTo>
                  <a:cubicBezTo>
                    <a:pt x="3817" y="211"/>
                    <a:pt x="2852" y="0"/>
                    <a:pt x="1866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919537" y="2922142"/>
              <a:ext cx="116612" cy="78825"/>
            </a:xfrm>
            <a:custGeom>
              <a:avLst/>
              <a:gdLst/>
              <a:ahLst/>
              <a:cxnLst/>
              <a:rect l="l" t="t" r="r" b="b"/>
              <a:pathLst>
                <a:path w="1901" h="1285" extrusionOk="0">
                  <a:moveTo>
                    <a:pt x="390" y="0"/>
                  </a:moveTo>
                  <a:cubicBezTo>
                    <a:pt x="271" y="0"/>
                    <a:pt x="158" y="53"/>
                    <a:pt x="89" y="169"/>
                  </a:cubicBezTo>
                  <a:cubicBezTo>
                    <a:pt x="1" y="322"/>
                    <a:pt x="42" y="573"/>
                    <a:pt x="217" y="654"/>
                  </a:cubicBezTo>
                  <a:cubicBezTo>
                    <a:pt x="569" y="817"/>
                    <a:pt x="907" y="1006"/>
                    <a:pt x="1228" y="1223"/>
                  </a:cubicBezTo>
                  <a:cubicBezTo>
                    <a:pt x="1292" y="1266"/>
                    <a:pt x="1354" y="1285"/>
                    <a:pt x="1413" y="1285"/>
                  </a:cubicBezTo>
                  <a:cubicBezTo>
                    <a:pt x="1706" y="1285"/>
                    <a:pt x="1900" y="823"/>
                    <a:pt x="1587" y="612"/>
                  </a:cubicBezTo>
                  <a:cubicBezTo>
                    <a:pt x="1264" y="394"/>
                    <a:pt x="927" y="205"/>
                    <a:pt x="574" y="42"/>
                  </a:cubicBezTo>
                  <a:cubicBezTo>
                    <a:pt x="515" y="15"/>
                    <a:pt x="451" y="0"/>
                    <a:pt x="390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643432" y="3417182"/>
              <a:ext cx="82812" cy="78886"/>
            </a:xfrm>
            <a:custGeom>
              <a:avLst/>
              <a:gdLst/>
              <a:ahLst/>
              <a:cxnLst/>
              <a:rect l="l" t="t" r="r" b="b"/>
              <a:pathLst>
                <a:path w="1350" h="1286" extrusionOk="0">
                  <a:moveTo>
                    <a:pt x="527" y="0"/>
                  </a:moveTo>
                  <a:cubicBezTo>
                    <a:pt x="141" y="0"/>
                    <a:pt x="1" y="605"/>
                    <a:pt x="419" y="693"/>
                  </a:cubicBezTo>
                  <a:cubicBezTo>
                    <a:pt x="554" y="721"/>
                    <a:pt x="640" y="802"/>
                    <a:pt x="640" y="943"/>
                  </a:cubicBezTo>
                  <a:cubicBezTo>
                    <a:pt x="639" y="1171"/>
                    <a:pt x="816" y="1286"/>
                    <a:pt x="993" y="1286"/>
                  </a:cubicBezTo>
                  <a:cubicBezTo>
                    <a:pt x="1170" y="1286"/>
                    <a:pt x="1348" y="1171"/>
                    <a:pt x="1348" y="943"/>
                  </a:cubicBezTo>
                  <a:cubicBezTo>
                    <a:pt x="1349" y="503"/>
                    <a:pt x="1044" y="100"/>
                    <a:pt x="608" y="9"/>
                  </a:cubicBezTo>
                  <a:cubicBezTo>
                    <a:pt x="580" y="3"/>
                    <a:pt x="553" y="0"/>
                    <a:pt x="527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88" name="Google Shape;4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15475">
            <a:off x="8209726" y="4821989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>
            <a:off x="10443959" y="2576521"/>
            <a:ext cx="1552567" cy="2134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21"/>
          <p:cNvGrpSpPr/>
          <p:nvPr/>
        </p:nvGrpSpPr>
        <p:grpSpPr>
          <a:xfrm rot="10800000">
            <a:off x="9630467" y="719346"/>
            <a:ext cx="1666103" cy="917189"/>
            <a:chOff x="2406450" y="1822150"/>
            <a:chExt cx="242825" cy="133675"/>
          </a:xfrm>
        </p:grpSpPr>
        <p:sp>
          <p:nvSpPr>
            <p:cNvPr id="491" name="Google Shape;491;p21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21"/>
          <p:cNvSpPr/>
          <p:nvPr/>
        </p:nvSpPr>
        <p:spPr>
          <a:xfrm rot="-724569">
            <a:off x="827417" y="757486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1" name="Google Shape;501;p21"/>
          <p:cNvSpPr/>
          <p:nvPr/>
        </p:nvSpPr>
        <p:spPr>
          <a:xfrm>
            <a:off x="5430801" y="5656642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2" name="Google Shape;502;p21"/>
          <p:cNvGrpSpPr/>
          <p:nvPr/>
        </p:nvGrpSpPr>
        <p:grpSpPr>
          <a:xfrm rot="1390710">
            <a:off x="189571" y="4387713"/>
            <a:ext cx="2291019" cy="3003339"/>
            <a:chOff x="2753450" y="3322025"/>
            <a:chExt cx="488200" cy="640000"/>
          </a:xfrm>
        </p:grpSpPr>
        <p:sp>
          <p:nvSpPr>
            <p:cNvPr id="503" name="Google Shape;503;p21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21"/>
          <p:cNvGrpSpPr/>
          <p:nvPr/>
        </p:nvGrpSpPr>
        <p:grpSpPr>
          <a:xfrm rot="-7200021">
            <a:off x="408111" y="2475285"/>
            <a:ext cx="1270688" cy="774432"/>
            <a:chOff x="4560600" y="646575"/>
            <a:chExt cx="172325" cy="105025"/>
          </a:xfrm>
        </p:grpSpPr>
        <p:sp>
          <p:nvSpPr>
            <p:cNvPr id="513" name="Google Shape;513;p2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5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3705D37-E49D-F47C-6BD3-7AE7359F603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839" y="199338"/>
            <a:ext cx="1120415" cy="11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33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535;p26"/>
          <p:cNvSpPr/>
          <p:nvPr/>
        </p:nvSpPr>
        <p:spPr>
          <a:xfrm>
            <a:off x="951967" y="699441"/>
            <a:ext cx="9202686" cy="3939880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32" name="Google Shape;5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82811" y="5925306"/>
            <a:ext cx="591488" cy="59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71911" y="5013736"/>
            <a:ext cx="786701" cy="79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70478" y="5709085"/>
            <a:ext cx="1217500" cy="122760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6"/>
          <p:cNvSpPr/>
          <p:nvPr/>
        </p:nvSpPr>
        <p:spPr>
          <a:xfrm>
            <a:off x="1109885" y="868613"/>
            <a:ext cx="8861888" cy="3568742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 w="38100">
            <a:solidFill>
              <a:schemeClr val="bg1">
                <a:lumMod val="50000"/>
              </a:schemeClr>
            </a:solidFill>
            <a:prstDash val="sysDash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38" name="Google Shape;5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983" y="4676201"/>
            <a:ext cx="1985733" cy="2181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26"/>
          <p:cNvGrpSpPr/>
          <p:nvPr/>
        </p:nvGrpSpPr>
        <p:grpSpPr>
          <a:xfrm>
            <a:off x="4533554" y="321920"/>
            <a:ext cx="1562445" cy="785129"/>
            <a:chOff x="3564825" y="3020625"/>
            <a:chExt cx="785675" cy="394802"/>
          </a:xfrm>
        </p:grpSpPr>
        <p:sp>
          <p:nvSpPr>
            <p:cNvPr id="540" name="Google Shape;540;p26"/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43" name="Google Shape;543;p26"/>
          <p:cNvSpPr/>
          <p:nvPr/>
        </p:nvSpPr>
        <p:spPr>
          <a:xfrm>
            <a:off x="6928008" y="4094290"/>
            <a:ext cx="378768" cy="382197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44" name="Google Shape;544;p26"/>
          <p:cNvGrpSpPr/>
          <p:nvPr/>
        </p:nvGrpSpPr>
        <p:grpSpPr>
          <a:xfrm rot="-6406322">
            <a:off x="1536683" y="4499611"/>
            <a:ext cx="1802172" cy="2544805"/>
            <a:chOff x="3238325" y="4626075"/>
            <a:chExt cx="174550" cy="246475"/>
          </a:xfrm>
        </p:grpSpPr>
        <p:sp>
          <p:nvSpPr>
            <p:cNvPr id="545" name="Google Shape;545;p26"/>
            <p:cNvSpPr/>
            <p:nvPr/>
          </p:nvSpPr>
          <p:spPr>
            <a:xfrm>
              <a:off x="3264675" y="4679525"/>
              <a:ext cx="148200" cy="171650"/>
            </a:xfrm>
            <a:custGeom>
              <a:avLst/>
              <a:gdLst/>
              <a:ahLst/>
              <a:cxnLst/>
              <a:rect l="l" t="t" r="r" b="b"/>
              <a:pathLst>
                <a:path w="5928" h="6866" extrusionOk="0">
                  <a:moveTo>
                    <a:pt x="3188" y="0"/>
                  </a:moveTo>
                  <a:cubicBezTo>
                    <a:pt x="2821" y="0"/>
                    <a:pt x="13" y="1540"/>
                    <a:pt x="10" y="1666"/>
                  </a:cubicBezTo>
                  <a:cubicBezTo>
                    <a:pt x="0" y="2119"/>
                    <a:pt x="2658" y="6704"/>
                    <a:pt x="2791" y="6855"/>
                  </a:cubicBezTo>
                  <a:cubicBezTo>
                    <a:pt x="2797" y="6862"/>
                    <a:pt x="2809" y="6865"/>
                    <a:pt x="2827" y="6865"/>
                  </a:cubicBezTo>
                  <a:cubicBezTo>
                    <a:pt x="3181" y="6865"/>
                    <a:pt x="5746" y="5456"/>
                    <a:pt x="5834" y="5367"/>
                  </a:cubicBezTo>
                  <a:cubicBezTo>
                    <a:pt x="5928" y="5273"/>
                    <a:pt x="3370" y="156"/>
                    <a:pt x="3222" y="9"/>
                  </a:cubicBezTo>
                  <a:cubicBezTo>
                    <a:pt x="3215" y="3"/>
                    <a:pt x="3204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284775" y="4693000"/>
              <a:ext cx="103975" cy="149875"/>
            </a:xfrm>
            <a:custGeom>
              <a:avLst/>
              <a:gdLst/>
              <a:ahLst/>
              <a:cxnLst/>
              <a:rect l="l" t="t" r="r" b="b"/>
              <a:pathLst>
                <a:path w="4159" h="5995" extrusionOk="0">
                  <a:moveTo>
                    <a:pt x="1128" y="0"/>
                  </a:moveTo>
                  <a:cubicBezTo>
                    <a:pt x="747" y="196"/>
                    <a:pt x="341" y="416"/>
                    <a:pt x="0" y="610"/>
                  </a:cubicBezTo>
                  <a:cubicBezTo>
                    <a:pt x="801" y="2484"/>
                    <a:pt x="1740" y="4298"/>
                    <a:pt x="2863" y="5994"/>
                  </a:cubicBezTo>
                  <a:cubicBezTo>
                    <a:pt x="3270" y="5799"/>
                    <a:pt x="3752" y="5547"/>
                    <a:pt x="4159" y="5327"/>
                  </a:cubicBezTo>
                  <a:cubicBezTo>
                    <a:pt x="3217" y="3516"/>
                    <a:pt x="2013" y="1843"/>
                    <a:pt x="1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332650" y="4800025"/>
              <a:ext cx="78800" cy="72525"/>
            </a:xfrm>
            <a:custGeom>
              <a:avLst/>
              <a:gdLst/>
              <a:ahLst/>
              <a:cxnLst/>
              <a:rect l="l" t="t" r="r" b="b"/>
              <a:pathLst>
                <a:path w="3152" h="2901" extrusionOk="0">
                  <a:moveTo>
                    <a:pt x="1759" y="1"/>
                  </a:moveTo>
                  <a:cubicBezTo>
                    <a:pt x="1742" y="1"/>
                    <a:pt x="1731" y="3"/>
                    <a:pt x="1726" y="9"/>
                  </a:cubicBezTo>
                  <a:cubicBezTo>
                    <a:pt x="1651" y="83"/>
                    <a:pt x="1537" y="1005"/>
                    <a:pt x="1480" y="1062"/>
                  </a:cubicBezTo>
                  <a:cubicBezTo>
                    <a:pt x="1475" y="1066"/>
                    <a:pt x="1466" y="1068"/>
                    <a:pt x="1452" y="1068"/>
                  </a:cubicBezTo>
                  <a:cubicBezTo>
                    <a:pt x="1301" y="1068"/>
                    <a:pt x="628" y="830"/>
                    <a:pt x="443" y="830"/>
                  </a:cubicBezTo>
                  <a:cubicBezTo>
                    <a:pt x="422" y="830"/>
                    <a:pt x="407" y="833"/>
                    <a:pt x="400" y="840"/>
                  </a:cubicBezTo>
                  <a:cubicBezTo>
                    <a:pt x="327" y="913"/>
                    <a:pt x="0" y="1962"/>
                    <a:pt x="72" y="2035"/>
                  </a:cubicBezTo>
                  <a:cubicBezTo>
                    <a:pt x="218" y="2180"/>
                    <a:pt x="2418" y="2901"/>
                    <a:pt x="2745" y="2901"/>
                  </a:cubicBezTo>
                  <a:cubicBezTo>
                    <a:pt x="2764" y="2901"/>
                    <a:pt x="2777" y="2898"/>
                    <a:pt x="2783" y="2893"/>
                  </a:cubicBezTo>
                  <a:cubicBezTo>
                    <a:pt x="2878" y="2797"/>
                    <a:pt x="3152" y="689"/>
                    <a:pt x="3115" y="547"/>
                  </a:cubicBezTo>
                  <a:cubicBezTo>
                    <a:pt x="3081" y="415"/>
                    <a:pt x="1978" y="1"/>
                    <a:pt x="1759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3380250" y="4851525"/>
              <a:ext cx="26225" cy="21025"/>
            </a:xfrm>
            <a:custGeom>
              <a:avLst/>
              <a:gdLst/>
              <a:ahLst/>
              <a:cxnLst/>
              <a:rect l="l" t="t" r="r" b="b"/>
              <a:pathLst>
                <a:path w="1049" h="841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680" y="173"/>
                    <a:pt x="332" y="391"/>
                    <a:pt x="0" y="638"/>
                  </a:cubicBezTo>
                  <a:cubicBezTo>
                    <a:pt x="396" y="755"/>
                    <a:pt x="729" y="841"/>
                    <a:pt x="841" y="841"/>
                  </a:cubicBezTo>
                  <a:cubicBezTo>
                    <a:pt x="861" y="841"/>
                    <a:pt x="873" y="838"/>
                    <a:pt x="879" y="833"/>
                  </a:cubicBezTo>
                  <a:cubicBezTo>
                    <a:pt x="917" y="794"/>
                    <a:pt x="984" y="431"/>
                    <a:pt x="1048" y="1"/>
                  </a:cubicBezTo>
                  <a:close/>
                </a:path>
              </a:pathLst>
            </a:custGeom>
            <a:solidFill>
              <a:srgbClr val="1E0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3238325" y="4626075"/>
              <a:ext cx="98450" cy="76825"/>
            </a:xfrm>
            <a:custGeom>
              <a:avLst/>
              <a:gdLst/>
              <a:ahLst/>
              <a:cxnLst/>
              <a:rect l="l" t="t" r="r" b="b"/>
              <a:pathLst>
                <a:path w="3938" h="3073" extrusionOk="0">
                  <a:moveTo>
                    <a:pt x="2573" y="1"/>
                  </a:moveTo>
                  <a:cubicBezTo>
                    <a:pt x="2133" y="1"/>
                    <a:pt x="951" y="401"/>
                    <a:pt x="450" y="902"/>
                  </a:cubicBezTo>
                  <a:cubicBezTo>
                    <a:pt x="1" y="1351"/>
                    <a:pt x="327" y="2309"/>
                    <a:pt x="831" y="3046"/>
                  </a:cubicBezTo>
                  <a:cubicBezTo>
                    <a:pt x="843" y="3064"/>
                    <a:pt x="877" y="3073"/>
                    <a:pt x="929" y="3073"/>
                  </a:cubicBezTo>
                  <a:cubicBezTo>
                    <a:pt x="1469" y="3073"/>
                    <a:pt x="3938" y="2171"/>
                    <a:pt x="3809" y="1624"/>
                  </a:cubicBezTo>
                  <a:cubicBezTo>
                    <a:pt x="3669" y="1025"/>
                    <a:pt x="3212" y="77"/>
                    <a:pt x="2638" y="5"/>
                  </a:cubicBezTo>
                  <a:cubicBezTo>
                    <a:pt x="2619" y="2"/>
                    <a:pt x="2597" y="1"/>
                    <a:pt x="2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3248075" y="4655825"/>
              <a:ext cx="102400" cy="71300"/>
            </a:xfrm>
            <a:custGeom>
              <a:avLst/>
              <a:gdLst/>
              <a:ahLst/>
              <a:cxnLst/>
              <a:rect l="l" t="t" r="r" b="b"/>
              <a:pathLst>
                <a:path w="4096" h="2852" extrusionOk="0">
                  <a:moveTo>
                    <a:pt x="3283" y="1"/>
                  </a:moveTo>
                  <a:cubicBezTo>
                    <a:pt x="2911" y="1"/>
                    <a:pt x="345" y="1332"/>
                    <a:pt x="190" y="1487"/>
                  </a:cubicBezTo>
                  <a:cubicBezTo>
                    <a:pt x="1" y="1678"/>
                    <a:pt x="508" y="2851"/>
                    <a:pt x="694" y="2851"/>
                  </a:cubicBezTo>
                  <a:cubicBezTo>
                    <a:pt x="879" y="2851"/>
                    <a:pt x="3876" y="1264"/>
                    <a:pt x="3986" y="1154"/>
                  </a:cubicBezTo>
                  <a:cubicBezTo>
                    <a:pt x="4096" y="1044"/>
                    <a:pt x="3654" y="1"/>
                    <a:pt x="3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51" name="Google Shape;5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45101" y="1168738"/>
            <a:ext cx="591500" cy="59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4167" y="1905529"/>
            <a:ext cx="1217500" cy="122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Ã¬nh áº£nh ChÄm SÃ³c Tráº» Em PNG , Clipart Tráº» Em, NgÃ y Tráº» Em Tháº¿ Giá»i, ChÄm  SÃ³c Tráº» Em PNG Khuyáº¿t Táº­t PNG miá»n phÃ­ táº£i táº­p tin PSDComment vÃ  Vecto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19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6" y="3389362"/>
            <a:ext cx="3984563" cy="39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5CB0B5-3602-FC73-4BDB-9FBB5E0D2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22881" y="903288"/>
            <a:ext cx="6389162" cy="1450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23DE4-4806-1A50-0D04-22740D062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998" y="1818782"/>
            <a:ext cx="9126503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1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云形 6">
            <a:extLst>
              <a:ext uri="{FF2B5EF4-FFF2-40B4-BE49-F238E27FC236}">
                <a16:creationId xmlns:a16="http://schemas.microsoft.com/office/drawing/2014/main" id="{87F83088-E8B1-4E05-BBDE-020837CD218F}"/>
              </a:ext>
            </a:extLst>
          </p:cNvPr>
          <p:cNvSpPr/>
          <p:nvPr/>
        </p:nvSpPr>
        <p:spPr>
          <a:xfrm>
            <a:off x="-146736" y="349198"/>
            <a:ext cx="983970" cy="536131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B0604020202020204" charset="-122"/>
              <a:cs typeface="+mn-cs"/>
            </a:endParaRPr>
          </a:p>
        </p:txBody>
      </p:sp>
      <p:sp>
        <p:nvSpPr>
          <p:cNvPr id="19" name="云形 7">
            <a:extLst>
              <a:ext uri="{FF2B5EF4-FFF2-40B4-BE49-F238E27FC236}">
                <a16:creationId xmlns:a16="http://schemas.microsoft.com/office/drawing/2014/main" id="{A4513E28-B5CC-48D3-A98A-FE922B5E4ED7}"/>
              </a:ext>
            </a:extLst>
          </p:cNvPr>
          <p:cNvSpPr/>
          <p:nvPr/>
        </p:nvSpPr>
        <p:spPr>
          <a:xfrm>
            <a:off x="11245096" y="2227019"/>
            <a:ext cx="1816824" cy="989924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B060402020202020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3FCAE-510F-4201-ABE8-4FEB6D617A44}"/>
              </a:ext>
            </a:extLst>
          </p:cNvPr>
          <p:cNvSpPr txBox="1"/>
          <p:nvPr/>
        </p:nvSpPr>
        <p:spPr>
          <a:xfrm>
            <a:off x="237459" y="448561"/>
            <a:ext cx="7944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6000" b="1" i="0" u="none" strike="noStrike" kern="120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0E1245-5E3A-4553-8351-D97BDE6CF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2" b="98829" l="1041" r="95524">
                        <a14:foregroundMark x1="60167" y1="49475" x2="58987" y2="72375"/>
                        <a14:foregroundMark x1="52811" y1="51858" x2="55448" y2="69628"/>
                        <a14:foregroundMark x1="39903" y1="66721" x2="39903" y2="72536"/>
                        <a14:foregroundMark x1="40978" y1="67297" x2="40042" y2="70315"/>
                        <a14:foregroundMark x1="39313" y1="67246" x2="39764" y2="72698"/>
                        <a14:foregroundMark x1="40944" y1="66236" x2="40944" y2="66202"/>
                        <a14:foregroundMark x1="39764" y1="71325" x2="40362" y2="74876"/>
                        <a14:foregroundMark x1="38723" y1="78837" x2="39452" y2="86551"/>
                        <a14:foregroundMark x1="40215" y1="72375" x2="40354" y2="74919"/>
                        <a14:foregroundMark x1="39625" y1="79362" x2="39625" y2="83805"/>
                        <a14:foregroundMark x1="40418" y1="86429" x2="40770" y2="88086"/>
                        <a14:foregroundMark x1="39174" y1="80574" x2="39710" y2="83097"/>
                        <a14:foregroundMark x1="37717" y1="88570" x2="41672" y2="94386"/>
                        <a14:foregroundMark x1="25677" y1="7835" x2="34629" y2="6987"/>
                        <a14:foregroundMark x1="34490" y1="2342" x2="33310" y2="6462"/>
                        <a14:foregroundMark x1="51214" y1="6624" x2="51353" y2="8320"/>
                        <a14:foregroundMark x1="51214" y1="9006" x2="51214" y2="12964"/>
                        <a14:foregroundMark x1="50902" y1="13974" x2="51041" y2="18417"/>
                        <a14:foregroundMark x1="50312" y1="19952" x2="50486" y2="24031"/>
                        <a14:foregroundMark x1="10722" y1="49313" x2="7044" y2="60905"/>
                        <a14:foregroundMark x1="5586" y1="64499" x2="4997" y2="68780"/>
                        <a14:foregroundMark x1="4094" y1="54079" x2="4858" y2="57512"/>
                        <a14:foregroundMark x1="18355" y1="87722" x2="22172" y2="96082"/>
                        <a14:foregroundMark x1="18772" y1="94063" x2="7044" y2="94386"/>
                        <a14:foregroundMark x1="11138" y1="89418" x2="9993" y2="91155"/>
                        <a14:foregroundMark x1="14955" y1="91842" x2="17176" y2="98829"/>
                        <a14:foregroundMark x1="17037" y1="91842" x2="10271" y2="90953"/>
                        <a14:foregroundMark x1="11312" y1="95396" x2="19362" y2="97132"/>
                        <a14:foregroundMark x1="24809" y1="92326" x2="14157" y2="95113"/>
                        <a14:foregroundMark x1="14157" y1="95113" x2="12908" y2="95073"/>
                        <a14:foregroundMark x1="23907" y1="91317" x2="26995" y2="94386"/>
                        <a14:foregroundMark x1="26405" y1="95073" x2="14677" y2="96769"/>
                        <a14:foregroundMark x1="5135" y1="94709" x2="15406" y2="97294"/>
                        <a14:foregroundMark x1="3678" y1="93538" x2="7044" y2="96931"/>
                        <a14:foregroundMark x1="6315" y1="91155" x2="4094" y2="91640"/>
                        <a14:foregroundMark x1="3366" y1="93376" x2="6315" y2="96607"/>
                        <a14:foregroundMark x1="7044" y1="90105" x2="1908" y2="92851"/>
                        <a14:foregroundMark x1="2359" y1="94709" x2="1041" y2="94911"/>
                        <a14:foregroundMark x1="22450" y1="90792" x2="25815" y2="93174"/>
                        <a14:foregroundMark x1="24497" y1="92528" x2="31541" y2="93013"/>
                        <a14:foregroundMark x1="49133" y1="91478" x2="30500" y2="92690"/>
                        <a14:foregroundMark x1="62353" y1="93376" x2="32130" y2="96607"/>
                        <a14:foregroundMark x1="54268" y1="91155" x2="35635" y2="91842"/>
                        <a14:foregroundMark x1="64990" y1="92003" x2="46287" y2="97052"/>
                        <a14:foregroundMark x1="46287" y1="97052" x2="36398" y2="95759"/>
                        <a14:foregroundMark x1="31679" y1="96284" x2="28175" y2="95598"/>
                        <a14:foregroundMark x1="65718" y1="93013" x2="51943" y2="95598"/>
                        <a14:foregroundMark x1="66447" y1="91842" x2="55760" y2="96607"/>
                        <a14:foregroundMark x1="55760" y1="96607" x2="55448" y2="96607"/>
                        <a14:foregroundMark x1="66620" y1="92690" x2="57946" y2="95396"/>
                        <a14:foregroundMark x1="57946" y1="95396" x2="57495" y2="95396"/>
                        <a14:foregroundMark x1="67037" y1="93376" x2="59264" y2="96446"/>
                        <a14:foregroundMark x1="59264" y1="96446" x2="58848" y2="96446"/>
                        <a14:foregroundMark x1="58397" y1="89782" x2="39903" y2="89943"/>
                        <a14:foregroundMark x1="61312" y1="84491" x2="62804" y2="89418"/>
                        <a14:foregroundMark x1="60167" y1="44548" x2="63220" y2="51373"/>
                        <a14:foregroundMark x1="63081" y1="63126" x2="66031" y2="73223"/>
                        <a14:foregroundMark x1="62942" y1="65872" x2="63185" y2="74919"/>
                        <a14:foregroundMark x1="63185" y1="74919" x2="60722" y2="76979"/>
                        <a14:foregroundMark x1="62630" y1="73223" x2="63220" y2="76454"/>
                        <a14:foregroundMark x1="64122" y1="64499" x2="65302" y2="68619"/>
                        <a14:foregroundMark x1="33761" y1="33078" x2="36676" y2="39903"/>
                        <a14:foregroundMark x1="85080" y1="50000" x2="87717" y2="69830"/>
                        <a14:foregroundMark x1="87717" y1="69830" x2="85531" y2="76979"/>
                        <a14:foregroundMark x1="91707" y1="52746" x2="95524" y2="60582"/>
                        <a14:foregroundMark x1="86260" y1="83805" x2="88619" y2="97617"/>
                        <a14:foregroundMark x1="82755" y1="91317" x2="78210" y2="91317"/>
                        <a14:foregroundMark x1="83345" y1="87722" x2="84351" y2="93700"/>
                        <a14:foregroundMark x1="33449" y1="68255" x2="32582" y2="81906"/>
                        <a14:foregroundMark x1="32274" y1="82310" x2="31853" y2="85662"/>
                        <a14:foregroundMark x1="34316" y1="66034" x2="32304" y2="82068"/>
                        <a14:foregroundMark x1="29571" y1="66833" x2="30673" y2="80210"/>
                        <a14:foregroundMark x1="29771" y1="70153" x2="31263" y2="87722"/>
                        <a14:foregroundMark x1="29563" y1="74253" x2="31090" y2="84491"/>
                        <a14:foregroundMark x1="29771" y1="74394" x2="30812" y2="85501"/>
                        <a14:foregroundMark x1="29771" y1="70638" x2="30673" y2="80735"/>
                        <a14:foregroundMark x1="30673" y1="80735" x2="30673" y2="80735"/>
                        <a14:foregroundMark x1="29632" y1="73748" x2="30083" y2="82593"/>
                        <a14:foregroundMark x1="34113" y1="70059" x2="33310" y2="76817"/>
                        <a14:foregroundMark x1="34490" y1="66882" x2="34158" y2="69681"/>
                        <a14:foregroundMark x1="32582" y1="77666" x2="33310" y2="88247"/>
                        <a14:foregroundMark x1="40354" y1="72011" x2="40354" y2="74971"/>
                        <a14:foregroundMark x1="40493" y1="65347" x2="41360" y2="67407"/>
                        <a14:foregroundMark x1="29493" y1="66821" x2="29493" y2="70840"/>
                        <a14:foregroundMark x1="29771" y1="65024" x2="30500" y2="68780"/>
                        <a14:foregroundMark x1="30083" y1="72536" x2="29771" y2="80210"/>
                        <a14:foregroundMark x1="28383" y1="77597" x2="28175" y2="77989"/>
                        <a14:foregroundMark x1="30083" y1="74394" x2="29563" y2="75374"/>
                        <a14:foregroundMark x1="30500" y1="81058" x2="30500" y2="86712"/>
                        <a14:foregroundMark x1="30673" y1="86551" x2="29944" y2="90953"/>
                        <a14:foregroundMark x1="30222" y1="84814" x2="30222" y2="91155"/>
                        <a14:foregroundMark x1="41083" y1="64499" x2="41412" y2="66034"/>
                        <a14:foregroundMark x1="41672" y1="50323" x2="43258" y2="59855"/>
                        <a14:foregroundMark x1="41950" y1="50525" x2="42540" y2="55977"/>
                        <a14:foregroundMark x1="39035" y1="61268" x2="41672" y2="64499"/>
                        <a14:foregroundMark x1="28452" y1="51535" x2="27585" y2="60258"/>
                        <a14:foregroundMark x1="28314" y1="51373" x2="28314" y2="57512"/>
                        <a14:foregroundMark x1="27446" y1="53756" x2="28904" y2="64015"/>
                        <a14:foregroundMark x1="79528" y1="67932" x2="81714" y2="74394"/>
                        <a14:foregroundMark x1="79355" y1="68619" x2="78487" y2="71163"/>
                        <a14:backgroundMark x1="35045" y1="69750" x2="35045" y2="69750"/>
                        <a14:backgroundMark x1="35045" y1="73465" x2="35045" y2="73465"/>
                        <a14:backgroundMark x1="34733" y1="69750" x2="33969" y2="78433"/>
                        <a14:backgroundMark x1="29112" y1="66761" x2="28661" y2="70638"/>
                        <a14:backgroundMark x1="28973" y1="70840" x2="28973" y2="78796"/>
                        <a14:backgroundMark x1="28973" y1="78796" x2="28973" y2="78796"/>
                        <a14:backgroundMark x1="43373" y1="57391" x2="43858" y2="63045"/>
                        <a14:backgroundMark x1="43234" y1="59855" x2="43234" y2="61793"/>
                        <a14:backgroundMark x1="41568" y1="67124" x2="40042" y2="86389"/>
                        <a14:backgroundMark x1="41568" y1="66034" x2="41568" y2="70315"/>
                        <a14:backgroundMark x1="41707" y1="66236" x2="41430" y2="74879"/>
                        <a14:backgroundMark x1="32894" y1="82310" x2="32894" y2="88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90595" y="885329"/>
            <a:ext cx="6998780" cy="60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2368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40"/>
          <p:cNvGrpSpPr/>
          <p:nvPr/>
        </p:nvGrpSpPr>
        <p:grpSpPr>
          <a:xfrm>
            <a:off x="2659873" y="555934"/>
            <a:ext cx="1532403" cy="770015"/>
            <a:chOff x="1994846" y="416950"/>
            <a:chExt cx="1149302" cy="577511"/>
          </a:xfrm>
        </p:grpSpPr>
        <p:sp>
          <p:nvSpPr>
            <p:cNvPr id="965" name="Google Shape;965;p40"/>
            <p:cNvSpPr/>
            <p:nvPr/>
          </p:nvSpPr>
          <p:spPr>
            <a:xfrm>
              <a:off x="1994846" y="416950"/>
              <a:ext cx="1149302" cy="577511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1" y="1"/>
                    <a:pt x="1000" y="20"/>
                    <a:pt x="613" y="29"/>
                  </a:cubicBezTo>
                  <a:cubicBezTo>
                    <a:pt x="236" y="38"/>
                    <a:pt x="1007" y="607"/>
                    <a:pt x="1040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6" y="1757"/>
                    <a:pt x="939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8" y="2834"/>
                    <a:pt x="900" y="2915"/>
                  </a:cubicBezTo>
                  <a:cubicBezTo>
                    <a:pt x="923" y="2997"/>
                    <a:pt x="172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8" y="2788"/>
                  </a:cubicBezTo>
                  <a:cubicBezTo>
                    <a:pt x="6584" y="2788"/>
                    <a:pt x="6581" y="2789"/>
                    <a:pt x="6578" y="2789"/>
                  </a:cubicBezTo>
                  <a:cubicBezTo>
                    <a:pt x="6573" y="2791"/>
                    <a:pt x="6568" y="2792"/>
                    <a:pt x="6565" y="2792"/>
                  </a:cubicBezTo>
                  <a:cubicBezTo>
                    <a:pt x="6486" y="2792"/>
                    <a:pt x="7005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1" y="816"/>
                    <a:pt x="6769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2477293" y="488676"/>
              <a:ext cx="294629" cy="54412"/>
            </a:xfrm>
            <a:custGeom>
              <a:avLst/>
              <a:gdLst/>
              <a:ahLst/>
              <a:cxnLst/>
              <a:rect l="l" t="t" r="r" b="b"/>
              <a:pathLst>
                <a:path w="1906" h="352" extrusionOk="0">
                  <a:moveTo>
                    <a:pt x="1251" y="0"/>
                  </a:moveTo>
                  <a:cubicBezTo>
                    <a:pt x="899" y="0"/>
                    <a:pt x="547" y="14"/>
                    <a:pt x="196" y="41"/>
                  </a:cubicBezTo>
                  <a:cubicBezTo>
                    <a:pt x="1" y="56"/>
                    <a:pt x="24" y="352"/>
                    <a:pt x="212" y="352"/>
                  </a:cubicBezTo>
                  <a:cubicBezTo>
                    <a:pt x="217" y="352"/>
                    <a:pt x="222" y="352"/>
                    <a:pt x="227" y="351"/>
                  </a:cubicBezTo>
                  <a:cubicBezTo>
                    <a:pt x="582" y="324"/>
                    <a:pt x="937" y="311"/>
                    <a:pt x="1292" y="311"/>
                  </a:cubicBezTo>
                  <a:cubicBezTo>
                    <a:pt x="1430" y="311"/>
                    <a:pt x="1568" y="313"/>
                    <a:pt x="1706" y="317"/>
                  </a:cubicBezTo>
                  <a:cubicBezTo>
                    <a:pt x="1708" y="317"/>
                    <a:pt x="1710" y="317"/>
                    <a:pt x="1712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1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2799594" y="491149"/>
              <a:ext cx="127992" cy="50239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1" y="29"/>
                    <a:pt x="24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4" y="315"/>
                    <a:pt x="424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5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40"/>
          <p:cNvGrpSpPr/>
          <p:nvPr/>
        </p:nvGrpSpPr>
        <p:grpSpPr>
          <a:xfrm>
            <a:off x="6191502" y="555934"/>
            <a:ext cx="1040471" cy="1085567"/>
            <a:chOff x="4643626" y="416950"/>
            <a:chExt cx="780353" cy="814175"/>
          </a:xfrm>
        </p:grpSpPr>
        <p:pic>
          <p:nvPicPr>
            <p:cNvPr id="986" name="Google Shape;98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43626" y="416950"/>
              <a:ext cx="620999" cy="62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129421" y="934125"/>
              <a:ext cx="294557" cy="297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8" name="Google Shape;9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32185" y="4090248"/>
            <a:ext cx="2549532" cy="50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9" name="Google Shape;989;p40"/>
          <p:cNvGrpSpPr/>
          <p:nvPr/>
        </p:nvGrpSpPr>
        <p:grpSpPr>
          <a:xfrm>
            <a:off x="7578476" y="1443500"/>
            <a:ext cx="2081789" cy="2405625"/>
            <a:chOff x="5764475" y="2830625"/>
            <a:chExt cx="331925" cy="383550"/>
          </a:xfrm>
        </p:grpSpPr>
        <p:sp>
          <p:nvSpPr>
            <p:cNvPr id="990" name="Google Shape;990;p40"/>
            <p:cNvSpPr/>
            <p:nvPr/>
          </p:nvSpPr>
          <p:spPr>
            <a:xfrm>
              <a:off x="5782475" y="2847375"/>
              <a:ext cx="313925" cy="366800"/>
            </a:xfrm>
            <a:custGeom>
              <a:avLst/>
              <a:gdLst/>
              <a:ahLst/>
              <a:cxnLst/>
              <a:rect l="l" t="t" r="r" b="b"/>
              <a:pathLst>
                <a:path w="12557" h="14672" extrusionOk="0">
                  <a:moveTo>
                    <a:pt x="2954" y="0"/>
                  </a:moveTo>
                  <a:cubicBezTo>
                    <a:pt x="2809" y="0"/>
                    <a:pt x="2713" y="17"/>
                    <a:pt x="2674" y="53"/>
                  </a:cubicBezTo>
                  <a:cubicBezTo>
                    <a:pt x="2217" y="483"/>
                    <a:pt x="24" y="11691"/>
                    <a:pt x="10" y="12134"/>
                  </a:cubicBezTo>
                  <a:cubicBezTo>
                    <a:pt x="1" y="12441"/>
                    <a:pt x="7173" y="14671"/>
                    <a:pt x="8524" y="14671"/>
                  </a:cubicBezTo>
                  <a:cubicBezTo>
                    <a:pt x="8597" y="14671"/>
                    <a:pt x="8653" y="14665"/>
                    <a:pt x="8690" y="14651"/>
                  </a:cubicBezTo>
                  <a:cubicBezTo>
                    <a:pt x="9412" y="14386"/>
                    <a:pt x="12557" y="2673"/>
                    <a:pt x="12217" y="2312"/>
                  </a:cubicBezTo>
                  <a:cubicBezTo>
                    <a:pt x="11906" y="1981"/>
                    <a:pt x="4540" y="0"/>
                    <a:pt x="2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5764475" y="2830625"/>
              <a:ext cx="318925" cy="372150"/>
            </a:xfrm>
            <a:custGeom>
              <a:avLst/>
              <a:gdLst/>
              <a:ahLst/>
              <a:cxnLst/>
              <a:rect l="l" t="t" r="r" b="b"/>
              <a:pathLst>
                <a:path w="12757" h="14886" extrusionOk="0">
                  <a:moveTo>
                    <a:pt x="3371" y="1"/>
                  </a:moveTo>
                  <a:cubicBezTo>
                    <a:pt x="3244" y="1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831" y="13084"/>
                    <a:pt x="8612" y="14869"/>
                    <a:pt x="9122" y="14885"/>
                  </a:cubicBezTo>
                  <a:cubicBezTo>
                    <a:pt x="9122" y="14885"/>
                    <a:pt x="9122" y="14885"/>
                    <a:pt x="9123" y="14885"/>
                  </a:cubicBezTo>
                  <a:cubicBezTo>
                    <a:pt x="9635" y="14885"/>
                    <a:pt x="12756" y="2950"/>
                    <a:pt x="12312" y="2478"/>
                  </a:cubicBezTo>
                  <a:cubicBezTo>
                    <a:pt x="11903" y="2042"/>
                    <a:pt x="4834" y="1"/>
                    <a:pt x="3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5764475" y="2830625"/>
              <a:ext cx="210475" cy="369050"/>
            </a:xfrm>
            <a:custGeom>
              <a:avLst/>
              <a:gdLst/>
              <a:ahLst/>
              <a:cxnLst/>
              <a:rect l="l" t="t" r="r" b="b"/>
              <a:pathLst>
                <a:path w="8419" h="14762" extrusionOk="0">
                  <a:moveTo>
                    <a:pt x="3372" y="0"/>
                  </a:moveTo>
                  <a:cubicBezTo>
                    <a:pt x="3245" y="0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767" y="13016"/>
                    <a:pt x="6384" y="14349"/>
                    <a:pt x="8419" y="14762"/>
                  </a:cubicBezTo>
                  <a:cubicBezTo>
                    <a:pt x="6786" y="13038"/>
                    <a:pt x="5584" y="10906"/>
                    <a:pt x="4872" y="8648"/>
                  </a:cubicBezTo>
                  <a:cubicBezTo>
                    <a:pt x="4001" y="5890"/>
                    <a:pt x="3937" y="2964"/>
                    <a:pt x="4290" y="112"/>
                  </a:cubicBezTo>
                  <a:cubicBezTo>
                    <a:pt x="3896" y="41"/>
                    <a:pt x="3578" y="0"/>
                    <a:pt x="3372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5819925" y="2856600"/>
              <a:ext cx="27625" cy="20700"/>
            </a:xfrm>
            <a:custGeom>
              <a:avLst/>
              <a:gdLst/>
              <a:ahLst/>
              <a:cxnLst/>
              <a:rect l="l" t="t" r="r" b="b"/>
              <a:pathLst>
                <a:path w="1105" h="828" extrusionOk="0">
                  <a:moveTo>
                    <a:pt x="379" y="0"/>
                  </a:moveTo>
                  <a:cubicBezTo>
                    <a:pt x="147" y="0"/>
                    <a:pt x="0" y="265"/>
                    <a:pt x="89" y="490"/>
                  </a:cubicBezTo>
                  <a:cubicBezTo>
                    <a:pt x="187" y="740"/>
                    <a:pt x="455" y="828"/>
                    <a:pt x="712" y="828"/>
                  </a:cubicBezTo>
                  <a:cubicBezTo>
                    <a:pt x="809" y="828"/>
                    <a:pt x="906" y="815"/>
                    <a:pt x="991" y="794"/>
                  </a:cubicBezTo>
                  <a:cubicBezTo>
                    <a:pt x="1105" y="767"/>
                    <a:pt x="1068" y="600"/>
                    <a:pt x="964" y="600"/>
                  </a:cubicBezTo>
                  <a:cubicBezTo>
                    <a:pt x="956" y="600"/>
                    <a:pt x="947" y="601"/>
                    <a:pt x="938" y="604"/>
                  </a:cubicBezTo>
                  <a:cubicBezTo>
                    <a:pt x="864" y="622"/>
                    <a:pt x="784" y="634"/>
                    <a:pt x="704" y="634"/>
                  </a:cubicBezTo>
                  <a:cubicBezTo>
                    <a:pt x="595" y="634"/>
                    <a:pt x="487" y="612"/>
                    <a:pt x="396" y="555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1"/>
                    <a:pt x="386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5" y="216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5809400" y="2901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1" y="266"/>
                    <a:pt x="88" y="491"/>
                  </a:cubicBezTo>
                  <a:cubicBezTo>
                    <a:pt x="187" y="741"/>
                    <a:pt x="454" y="828"/>
                    <a:pt x="711" y="828"/>
                  </a:cubicBezTo>
                  <a:cubicBezTo>
                    <a:pt x="809" y="828"/>
                    <a:pt x="905" y="815"/>
                    <a:pt x="990" y="795"/>
                  </a:cubicBezTo>
                  <a:cubicBezTo>
                    <a:pt x="1105" y="767"/>
                    <a:pt x="1069" y="601"/>
                    <a:pt x="964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4" y="623"/>
                    <a:pt x="784" y="634"/>
                    <a:pt x="704" y="634"/>
                  </a:cubicBezTo>
                  <a:cubicBezTo>
                    <a:pt x="595" y="634"/>
                    <a:pt x="487" y="613"/>
                    <a:pt x="395" y="556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2"/>
                    <a:pt x="386" y="202"/>
                  </a:cubicBezTo>
                  <a:cubicBezTo>
                    <a:pt x="401" y="202"/>
                    <a:pt x="417" y="204"/>
                    <a:pt x="435" y="210"/>
                  </a:cubicBezTo>
                  <a:cubicBezTo>
                    <a:pt x="446" y="214"/>
                    <a:pt x="457" y="216"/>
                    <a:pt x="468" y="216"/>
                  </a:cubicBezTo>
                  <a:cubicBezTo>
                    <a:pt x="564" y="216"/>
                    <a:pt x="596" y="56"/>
                    <a:pt x="488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5798575" y="294570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0" y="266"/>
                    <a:pt x="89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1" y="795"/>
                  </a:cubicBezTo>
                  <a:cubicBezTo>
                    <a:pt x="1105" y="767"/>
                    <a:pt x="1069" y="601"/>
                    <a:pt x="965" y="601"/>
                  </a:cubicBezTo>
                  <a:cubicBezTo>
                    <a:pt x="956" y="601"/>
                    <a:pt x="948" y="602"/>
                    <a:pt x="939" y="605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6" y="555"/>
                  </a:cubicBezTo>
                  <a:cubicBezTo>
                    <a:pt x="326" y="512"/>
                    <a:pt x="262" y="441"/>
                    <a:pt x="259" y="355"/>
                  </a:cubicBezTo>
                  <a:cubicBezTo>
                    <a:pt x="256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4" y="216"/>
                    <a:pt x="596" y="57"/>
                    <a:pt x="488" y="19"/>
                  </a:cubicBezTo>
                  <a:cubicBezTo>
                    <a:pt x="450" y="6"/>
                    <a:pt x="413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5787350" y="2991675"/>
              <a:ext cx="27650" cy="20700"/>
            </a:xfrm>
            <a:custGeom>
              <a:avLst/>
              <a:gdLst/>
              <a:ahLst/>
              <a:cxnLst/>
              <a:rect l="l" t="t" r="r" b="b"/>
              <a:pathLst>
                <a:path w="1106" h="828" extrusionOk="0">
                  <a:moveTo>
                    <a:pt x="378" y="0"/>
                  </a:moveTo>
                  <a:cubicBezTo>
                    <a:pt x="148" y="0"/>
                    <a:pt x="0" y="265"/>
                    <a:pt x="88" y="490"/>
                  </a:cubicBezTo>
                  <a:cubicBezTo>
                    <a:pt x="186" y="740"/>
                    <a:pt x="454" y="827"/>
                    <a:pt x="711" y="827"/>
                  </a:cubicBezTo>
                  <a:cubicBezTo>
                    <a:pt x="809" y="827"/>
                    <a:pt x="905" y="815"/>
                    <a:pt x="990" y="794"/>
                  </a:cubicBezTo>
                  <a:cubicBezTo>
                    <a:pt x="1105" y="766"/>
                    <a:pt x="1069" y="600"/>
                    <a:pt x="964" y="600"/>
                  </a:cubicBezTo>
                  <a:cubicBezTo>
                    <a:pt x="955" y="600"/>
                    <a:pt x="947" y="601"/>
                    <a:pt x="938" y="603"/>
                  </a:cubicBezTo>
                  <a:cubicBezTo>
                    <a:pt x="864" y="622"/>
                    <a:pt x="784" y="634"/>
                    <a:pt x="703" y="634"/>
                  </a:cubicBezTo>
                  <a:cubicBezTo>
                    <a:pt x="595" y="634"/>
                    <a:pt x="486" y="612"/>
                    <a:pt x="395" y="555"/>
                  </a:cubicBezTo>
                  <a:cubicBezTo>
                    <a:pt x="325" y="512"/>
                    <a:pt x="260" y="441"/>
                    <a:pt x="258" y="354"/>
                  </a:cubicBezTo>
                  <a:cubicBezTo>
                    <a:pt x="256" y="270"/>
                    <a:pt x="308" y="201"/>
                    <a:pt x="385" y="201"/>
                  </a:cubicBezTo>
                  <a:cubicBezTo>
                    <a:pt x="401" y="201"/>
                    <a:pt x="417" y="204"/>
                    <a:pt x="434" y="210"/>
                  </a:cubicBezTo>
                  <a:cubicBezTo>
                    <a:pt x="446" y="214"/>
                    <a:pt x="457" y="215"/>
                    <a:pt x="467" y="215"/>
                  </a:cubicBezTo>
                  <a:cubicBezTo>
                    <a:pt x="564" y="215"/>
                    <a:pt x="595" y="56"/>
                    <a:pt x="487" y="19"/>
                  </a:cubicBezTo>
                  <a:cubicBezTo>
                    <a:pt x="450" y="6"/>
                    <a:pt x="413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5776675" y="3039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1" y="266"/>
                    <a:pt x="88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0" y="795"/>
                  </a:cubicBezTo>
                  <a:cubicBezTo>
                    <a:pt x="1106" y="766"/>
                    <a:pt x="1069" y="601"/>
                    <a:pt x="965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5" y="555"/>
                  </a:cubicBezTo>
                  <a:cubicBezTo>
                    <a:pt x="325" y="512"/>
                    <a:pt x="261" y="440"/>
                    <a:pt x="259" y="355"/>
                  </a:cubicBezTo>
                  <a:cubicBezTo>
                    <a:pt x="257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5"/>
                    <a:pt x="468" y="215"/>
                  </a:cubicBezTo>
                  <a:cubicBezTo>
                    <a:pt x="565" y="215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768375" y="3092475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0" y="267"/>
                    <a:pt x="88" y="491"/>
                  </a:cubicBezTo>
                  <a:cubicBezTo>
                    <a:pt x="187" y="742"/>
                    <a:pt x="455" y="829"/>
                    <a:pt x="712" y="829"/>
                  </a:cubicBezTo>
                  <a:cubicBezTo>
                    <a:pt x="809" y="829"/>
                    <a:pt x="905" y="817"/>
                    <a:pt x="990" y="796"/>
                  </a:cubicBezTo>
                  <a:cubicBezTo>
                    <a:pt x="1105" y="767"/>
                    <a:pt x="1069" y="601"/>
                    <a:pt x="963" y="601"/>
                  </a:cubicBezTo>
                  <a:cubicBezTo>
                    <a:pt x="955" y="601"/>
                    <a:pt x="946" y="602"/>
                    <a:pt x="938" y="604"/>
                  </a:cubicBezTo>
                  <a:cubicBezTo>
                    <a:pt x="863" y="623"/>
                    <a:pt x="783" y="634"/>
                    <a:pt x="703" y="634"/>
                  </a:cubicBezTo>
                  <a:cubicBezTo>
                    <a:pt x="594" y="634"/>
                    <a:pt x="486" y="613"/>
                    <a:pt x="395" y="556"/>
                  </a:cubicBezTo>
                  <a:cubicBezTo>
                    <a:pt x="325" y="512"/>
                    <a:pt x="260" y="441"/>
                    <a:pt x="259" y="355"/>
                  </a:cubicBezTo>
                  <a:cubicBezTo>
                    <a:pt x="255" y="271"/>
                    <a:pt x="308" y="202"/>
                    <a:pt x="385" y="202"/>
                  </a:cubicBezTo>
                  <a:cubicBezTo>
                    <a:pt x="401" y="202"/>
                    <a:pt x="417" y="204"/>
                    <a:pt x="434" y="210"/>
                  </a:cubicBezTo>
                  <a:cubicBezTo>
                    <a:pt x="446" y="214"/>
                    <a:pt x="457" y="216"/>
                    <a:pt x="467" y="216"/>
                  </a:cubicBezTo>
                  <a:cubicBezTo>
                    <a:pt x="564" y="216"/>
                    <a:pt x="595" y="57"/>
                    <a:pt x="487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987050" y="2990775"/>
              <a:ext cx="43600" cy="29175"/>
            </a:xfrm>
            <a:custGeom>
              <a:avLst/>
              <a:gdLst/>
              <a:ahLst/>
              <a:cxnLst/>
              <a:rect l="l" t="t" r="r" b="b"/>
              <a:pathLst>
                <a:path w="1744" h="1167" extrusionOk="0">
                  <a:moveTo>
                    <a:pt x="848" y="0"/>
                  </a:moveTo>
                  <a:cubicBezTo>
                    <a:pt x="524" y="0"/>
                    <a:pt x="206" y="133"/>
                    <a:pt x="128" y="407"/>
                  </a:cubicBezTo>
                  <a:cubicBezTo>
                    <a:pt x="0" y="856"/>
                    <a:pt x="493" y="1167"/>
                    <a:pt x="951" y="1167"/>
                  </a:cubicBezTo>
                  <a:cubicBezTo>
                    <a:pt x="1253" y="1167"/>
                    <a:pt x="1540" y="1031"/>
                    <a:pt x="1623" y="710"/>
                  </a:cubicBezTo>
                  <a:cubicBezTo>
                    <a:pt x="1743" y="246"/>
                    <a:pt x="1289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5839050" y="2954375"/>
              <a:ext cx="44675" cy="29375"/>
            </a:xfrm>
            <a:custGeom>
              <a:avLst/>
              <a:gdLst/>
              <a:ahLst/>
              <a:cxnLst/>
              <a:rect l="l" t="t" r="r" b="b"/>
              <a:pathLst>
                <a:path w="1787" h="1175" extrusionOk="0">
                  <a:moveTo>
                    <a:pt x="836" y="0"/>
                  </a:moveTo>
                  <a:cubicBezTo>
                    <a:pt x="534" y="0"/>
                    <a:pt x="244" y="118"/>
                    <a:pt x="158" y="371"/>
                  </a:cubicBezTo>
                  <a:cubicBezTo>
                    <a:pt x="1" y="829"/>
                    <a:pt x="520" y="1174"/>
                    <a:pt x="992" y="1174"/>
                  </a:cubicBezTo>
                  <a:cubicBezTo>
                    <a:pt x="1275" y="1174"/>
                    <a:pt x="1541" y="1050"/>
                    <a:pt x="1635" y="752"/>
                  </a:cubicBezTo>
                  <a:cubicBezTo>
                    <a:pt x="1786" y="273"/>
                    <a:pt x="1296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5910575" y="2996475"/>
              <a:ext cx="31100" cy="23300"/>
            </a:xfrm>
            <a:custGeom>
              <a:avLst/>
              <a:gdLst/>
              <a:ahLst/>
              <a:cxnLst/>
              <a:rect l="l" t="t" r="r" b="b"/>
              <a:pathLst>
                <a:path w="1244" h="932" extrusionOk="0">
                  <a:moveTo>
                    <a:pt x="189" y="0"/>
                  </a:moveTo>
                  <a:cubicBezTo>
                    <a:pt x="123" y="0"/>
                    <a:pt x="52" y="42"/>
                    <a:pt x="41" y="126"/>
                  </a:cubicBezTo>
                  <a:cubicBezTo>
                    <a:pt x="1" y="461"/>
                    <a:pt x="136" y="845"/>
                    <a:pt x="503" y="922"/>
                  </a:cubicBezTo>
                  <a:cubicBezTo>
                    <a:pt x="535" y="928"/>
                    <a:pt x="566" y="931"/>
                    <a:pt x="597" y="931"/>
                  </a:cubicBezTo>
                  <a:cubicBezTo>
                    <a:pt x="880" y="931"/>
                    <a:pt x="1127" y="673"/>
                    <a:pt x="1211" y="418"/>
                  </a:cubicBezTo>
                  <a:cubicBezTo>
                    <a:pt x="1243" y="321"/>
                    <a:pt x="1163" y="257"/>
                    <a:pt x="1083" y="257"/>
                  </a:cubicBezTo>
                  <a:cubicBezTo>
                    <a:pt x="1030" y="257"/>
                    <a:pt x="977" y="284"/>
                    <a:pt x="956" y="348"/>
                  </a:cubicBezTo>
                  <a:cubicBezTo>
                    <a:pt x="909" y="492"/>
                    <a:pt x="758" y="665"/>
                    <a:pt x="594" y="665"/>
                  </a:cubicBezTo>
                  <a:cubicBezTo>
                    <a:pt x="570" y="665"/>
                    <a:pt x="547" y="662"/>
                    <a:pt x="523" y="654"/>
                  </a:cubicBezTo>
                  <a:cubicBezTo>
                    <a:pt x="303" y="584"/>
                    <a:pt x="282" y="317"/>
                    <a:pt x="305" y="126"/>
                  </a:cubicBezTo>
                  <a:cubicBezTo>
                    <a:pt x="315" y="42"/>
                    <a:pt x="25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5967350" y="2975825"/>
              <a:ext cx="33475" cy="23750"/>
            </a:xfrm>
            <a:custGeom>
              <a:avLst/>
              <a:gdLst/>
              <a:ahLst/>
              <a:cxnLst/>
              <a:rect l="l" t="t" r="r" b="b"/>
              <a:pathLst>
                <a:path w="1339" h="950" extrusionOk="0">
                  <a:moveTo>
                    <a:pt x="686" y="1"/>
                  </a:moveTo>
                  <a:cubicBezTo>
                    <a:pt x="440" y="1"/>
                    <a:pt x="214" y="146"/>
                    <a:pt x="68" y="355"/>
                  </a:cubicBezTo>
                  <a:cubicBezTo>
                    <a:pt x="0" y="452"/>
                    <a:pt x="92" y="546"/>
                    <a:pt x="186" y="546"/>
                  </a:cubicBezTo>
                  <a:cubicBezTo>
                    <a:pt x="226" y="546"/>
                    <a:pt x="267" y="529"/>
                    <a:pt x="296" y="487"/>
                  </a:cubicBezTo>
                  <a:cubicBezTo>
                    <a:pt x="387" y="357"/>
                    <a:pt x="531" y="265"/>
                    <a:pt x="684" y="265"/>
                  </a:cubicBezTo>
                  <a:cubicBezTo>
                    <a:pt x="737" y="265"/>
                    <a:pt x="792" y="277"/>
                    <a:pt x="846" y="302"/>
                  </a:cubicBezTo>
                  <a:cubicBezTo>
                    <a:pt x="1052" y="397"/>
                    <a:pt x="1072" y="619"/>
                    <a:pt x="1067" y="822"/>
                  </a:cubicBezTo>
                  <a:cubicBezTo>
                    <a:pt x="1065" y="907"/>
                    <a:pt x="1130" y="949"/>
                    <a:pt x="1196" y="949"/>
                  </a:cubicBezTo>
                  <a:cubicBezTo>
                    <a:pt x="1262" y="949"/>
                    <a:pt x="1328" y="907"/>
                    <a:pt x="1330" y="822"/>
                  </a:cubicBezTo>
                  <a:cubicBezTo>
                    <a:pt x="1338" y="491"/>
                    <a:pt x="1244" y="166"/>
                    <a:pt x="907" y="41"/>
                  </a:cubicBezTo>
                  <a:cubicBezTo>
                    <a:pt x="833" y="14"/>
                    <a:pt x="759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5863000" y="2950100"/>
              <a:ext cx="37475" cy="24225"/>
            </a:xfrm>
            <a:custGeom>
              <a:avLst/>
              <a:gdLst/>
              <a:ahLst/>
              <a:cxnLst/>
              <a:rect l="l" t="t" r="r" b="b"/>
              <a:pathLst>
                <a:path w="1499" h="969" extrusionOk="0">
                  <a:moveTo>
                    <a:pt x="842" y="1"/>
                  </a:moveTo>
                  <a:cubicBezTo>
                    <a:pt x="534" y="1"/>
                    <a:pt x="221" y="182"/>
                    <a:pt x="63" y="437"/>
                  </a:cubicBezTo>
                  <a:cubicBezTo>
                    <a:pt x="1" y="538"/>
                    <a:pt x="92" y="633"/>
                    <a:pt x="183" y="633"/>
                  </a:cubicBezTo>
                  <a:cubicBezTo>
                    <a:pt x="224" y="633"/>
                    <a:pt x="264" y="615"/>
                    <a:pt x="291" y="571"/>
                  </a:cubicBezTo>
                  <a:cubicBezTo>
                    <a:pt x="398" y="397"/>
                    <a:pt x="619" y="266"/>
                    <a:pt x="830" y="266"/>
                  </a:cubicBezTo>
                  <a:cubicBezTo>
                    <a:pt x="848" y="266"/>
                    <a:pt x="866" y="267"/>
                    <a:pt x="883" y="269"/>
                  </a:cubicBezTo>
                  <a:cubicBezTo>
                    <a:pt x="1177" y="301"/>
                    <a:pt x="1214" y="599"/>
                    <a:pt x="1230" y="841"/>
                  </a:cubicBezTo>
                  <a:cubicBezTo>
                    <a:pt x="1235" y="926"/>
                    <a:pt x="1304" y="968"/>
                    <a:pt x="1370" y="968"/>
                  </a:cubicBezTo>
                  <a:cubicBezTo>
                    <a:pt x="1436" y="968"/>
                    <a:pt x="1499" y="926"/>
                    <a:pt x="1493" y="841"/>
                  </a:cubicBezTo>
                  <a:cubicBezTo>
                    <a:pt x="1471" y="495"/>
                    <a:pt x="1374" y="83"/>
                    <a:pt x="974" y="12"/>
                  </a:cubicBezTo>
                  <a:cubicBezTo>
                    <a:pt x="931" y="4"/>
                    <a:pt x="887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5933900" y="2865750"/>
              <a:ext cx="81825" cy="24325"/>
            </a:xfrm>
            <a:custGeom>
              <a:avLst/>
              <a:gdLst/>
              <a:ahLst/>
              <a:cxnLst/>
              <a:rect l="l" t="t" r="r" b="b"/>
              <a:pathLst>
                <a:path w="3273" h="973" extrusionOk="0">
                  <a:moveTo>
                    <a:pt x="200" y="1"/>
                  </a:moveTo>
                  <a:cubicBezTo>
                    <a:pt x="54" y="1"/>
                    <a:pt x="0" y="229"/>
                    <a:pt x="158" y="258"/>
                  </a:cubicBezTo>
                  <a:cubicBezTo>
                    <a:pt x="1135" y="446"/>
                    <a:pt x="2100" y="682"/>
                    <a:pt x="3053" y="966"/>
                  </a:cubicBezTo>
                  <a:cubicBezTo>
                    <a:pt x="3067" y="970"/>
                    <a:pt x="3081" y="972"/>
                    <a:pt x="3093" y="972"/>
                  </a:cubicBezTo>
                  <a:cubicBezTo>
                    <a:pt x="3227" y="972"/>
                    <a:pt x="3272" y="756"/>
                    <a:pt x="3123" y="711"/>
                  </a:cubicBezTo>
                  <a:cubicBezTo>
                    <a:pt x="2170" y="427"/>
                    <a:pt x="1205" y="191"/>
                    <a:pt x="228" y="4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019125" y="2887625"/>
              <a:ext cx="25625" cy="12275"/>
            </a:xfrm>
            <a:custGeom>
              <a:avLst/>
              <a:gdLst/>
              <a:ahLst/>
              <a:cxnLst/>
              <a:rect l="l" t="t" r="r" b="b"/>
              <a:pathLst>
                <a:path w="1025" h="491" extrusionOk="0">
                  <a:moveTo>
                    <a:pt x="184" y="1"/>
                  </a:moveTo>
                  <a:cubicBezTo>
                    <a:pt x="48" y="1"/>
                    <a:pt x="1" y="220"/>
                    <a:pt x="152" y="261"/>
                  </a:cubicBezTo>
                  <a:cubicBezTo>
                    <a:pt x="377" y="323"/>
                    <a:pt x="598" y="396"/>
                    <a:pt x="815" y="481"/>
                  </a:cubicBezTo>
                  <a:cubicBezTo>
                    <a:pt x="832" y="487"/>
                    <a:pt x="847" y="490"/>
                    <a:pt x="862" y="490"/>
                  </a:cubicBezTo>
                  <a:cubicBezTo>
                    <a:pt x="985" y="490"/>
                    <a:pt x="1024" y="281"/>
                    <a:pt x="885" y="226"/>
                  </a:cubicBezTo>
                  <a:cubicBezTo>
                    <a:pt x="668" y="141"/>
                    <a:pt x="447" y="68"/>
                    <a:pt x="222" y="6"/>
                  </a:cubicBezTo>
                  <a:cubicBezTo>
                    <a:pt x="209" y="3"/>
                    <a:pt x="196" y="1"/>
                    <a:pt x="18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5995525" y="3080550"/>
              <a:ext cx="24600" cy="61975"/>
            </a:xfrm>
            <a:custGeom>
              <a:avLst/>
              <a:gdLst/>
              <a:ahLst/>
              <a:cxnLst/>
              <a:rect l="l" t="t" r="r" b="b"/>
              <a:pathLst>
                <a:path w="984" h="2479" extrusionOk="0">
                  <a:moveTo>
                    <a:pt x="822" y="1"/>
                  </a:moveTo>
                  <a:cubicBezTo>
                    <a:pt x="771" y="1"/>
                    <a:pt x="722" y="29"/>
                    <a:pt x="707" y="95"/>
                  </a:cubicBezTo>
                  <a:cubicBezTo>
                    <a:pt x="537" y="853"/>
                    <a:pt x="314" y="1593"/>
                    <a:pt x="37" y="2320"/>
                  </a:cubicBezTo>
                  <a:cubicBezTo>
                    <a:pt x="0" y="2416"/>
                    <a:pt x="79" y="2479"/>
                    <a:pt x="161" y="2479"/>
                  </a:cubicBezTo>
                  <a:cubicBezTo>
                    <a:pt x="214" y="2479"/>
                    <a:pt x="268" y="2452"/>
                    <a:pt x="291" y="2390"/>
                  </a:cubicBezTo>
                  <a:cubicBezTo>
                    <a:pt x="569" y="1664"/>
                    <a:pt x="791" y="923"/>
                    <a:pt x="961" y="165"/>
                  </a:cubicBezTo>
                  <a:cubicBezTo>
                    <a:pt x="983" y="66"/>
                    <a:pt x="900" y="1"/>
                    <a:pt x="822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5986375" y="3147375"/>
              <a:ext cx="12875" cy="22100"/>
            </a:xfrm>
            <a:custGeom>
              <a:avLst/>
              <a:gdLst/>
              <a:ahLst/>
              <a:cxnLst/>
              <a:rect l="l" t="t" r="r" b="b"/>
              <a:pathLst>
                <a:path w="515" h="884" extrusionOk="0">
                  <a:moveTo>
                    <a:pt x="354" y="0"/>
                  </a:moveTo>
                  <a:cubicBezTo>
                    <a:pt x="302" y="0"/>
                    <a:pt x="251" y="29"/>
                    <a:pt x="233" y="94"/>
                  </a:cubicBezTo>
                  <a:cubicBezTo>
                    <a:pt x="176" y="306"/>
                    <a:pt x="109" y="516"/>
                    <a:pt x="35" y="724"/>
                  </a:cubicBezTo>
                  <a:cubicBezTo>
                    <a:pt x="1" y="820"/>
                    <a:pt x="80" y="884"/>
                    <a:pt x="161" y="884"/>
                  </a:cubicBezTo>
                  <a:cubicBezTo>
                    <a:pt x="214" y="884"/>
                    <a:pt x="267" y="857"/>
                    <a:pt x="289" y="794"/>
                  </a:cubicBezTo>
                  <a:cubicBezTo>
                    <a:pt x="363" y="586"/>
                    <a:pt x="429" y="376"/>
                    <a:pt x="488" y="164"/>
                  </a:cubicBezTo>
                  <a:cubicBezTo>
                    <a:pt x="514" y="65"/>
                    <a:pt x="433" y="0"/>
                    <a:pt x="354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40"/>
          <p:cNvGrpSpPr/>
          <p:nvPr/>
        </p:nvGrpSpPr>
        <p:grpSpPr>
          <a:xfrm rot="-501681">
            <a:off x="9403426" y="1998231"/>
            <a:ext cx="1316716" cy="1938839"/>
            <a:chOff x="2600025" y="2569575"/>
            <a:chExt cx="344125" cy="506700"/>
          </a:xfrm>
        </p:grpSpPr>
        <p:sp>
          <p:nvSpPr>
            <p:cNvPr id="1009" name="Google Shape;1009;p4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301644E-ADD6-A717-281A-E9F19CB88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737" y="1153447"/>
            <a:ext cx="4346825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1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 Theme With Doodle Gifs by Slidesgo">
  <a:themeElements>
    <a:clrScheme name="Simple Light">
      <a:dk1>
        <a:srgbClr val="FFE259"/>
      </a:dk1>
      <a:lt1>
        <a:srgbClr val="73BCFF"/>
      </a:lt1>
      <a:dk2>
        <a:srgbClr val="63519F"/>
      </a:dk2>
      <a:lt2>
        <a:srgbClr val="8AE784"/>
      </a:lt2>
      <a:accent1>
        <a:srgbClr val="000000"/>
      </a:accent1>
      <a:accent2>
        <a:srgbClr val="73BCFF"/>
      </a:accent2>
      <a:accent3>
        <a:srgbClr val="FFEAA6"/>
      </a:accent3>
      <a:accent4>
        <a:srgbClr val="73BCFF"/>
      </a:accent4>
      <a:accent5>
        <a:srgbClr val="FC7898"/>
      </a:accent5>
      <a:accent6>
        <a:srgbClr val="FFFFFF"/>
      </a:accent6>
      <a:hlink>
        <a:srgbClr val="6351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</Words>
  <Application>Microsoft Office PowerPoint</Application>
  <PresentationFormat>Widescreen</PresentationFormat>
  <Paragraphs>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Amatic SC</vt:lpstr>
      <vt:lpstr>Arial</vt:lpstr>
      <vt:lpstr>Calibri</vt:lpstr>
      <vt:lpstr>Cambria</vt:lpstr>
      <vt:lpstr>等线</vt:lpstr>
      <vt:lpstr>Roboto</vt:lpstr>
      <vt:lpstr>Mini Theme With Doodle Gifs by Slidesgo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18</cp:revision>
  <dcterms:created xsi:type="dcterms:W3CDTF">2023-12-07T05:52:58Z</dcterms:created>
  <dcterms:modified xsi:type="dcterms:W3CDTF">2025-03-02T09:07:48Z</dcterms:modified>
</cp:coreProperties>
</file>