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301" r:id="rId2"/>
    <p:sldId id="302" r:id="rId3"/>
    <p:sldId id="303" r:id="rId4"/>
    <p:sldId id="317" r:id="rId5"/>
    <p:sldId id="318" r:id="rId6"/>
    <p:sldId id="319" r:id="rId7"/>
    <p:sldId id="320" r:id="rId8"/>
    <p:sldId id="321" r:id="rId9"/>
    <p:sldId id="322" r:id="rId10"/>
    <p:sldId id="304" r:id="rId11"/>
    <p:sldId id="315" r:id="rId12"/>
    <p:sldId id="316" r:id="rId13"/>
    <p:sldId id="309" r:id="rId14"/>
    <p:sldId id="310" r:id="rId15"/>
    <p:sldId id="323" r:id="rId16"/>
  </p:sldIdLst>
  <p:sldSz cx="9144000" cy="5143500" type="screen16x9"/>
  <p:notesSz cx="6858000" cy="9144000"/>
  <p:embeddedFontLst>
    <p:embeddedFont>
      <p:font typeface="Baloo 2" panose="03080502040302020200" pitchFamily="66" charset="77"/>
      <p:regular r:id="rId18"/>
      <p:bold r:id="rId19"/>
    </p:embeddedFont>
    <p:embeddedFont>
      <p:font typeface="Pangolin" pitchFamily="2" charset="77"/>
      <p:regular r:id="rId20"/>
    </p:embeddedFont>
    <p:embeddedFont>
      <p:font typeface="UTM Androgyne" panose="02040603050506020204" pitchFamily="18" charset="0"/>
      <p:regular r:id="rId21"/>
    </p:embeddedFont>
    <p:embeddedFont>
      <p:font typeface="UTM Cookies" panose="02040603050506020204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36" d="100"/>
          <a:sy n="136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/>
              <a:t> 26: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74321" y="1579063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89" y="2412168"/>
            <a:ext cx="6656832" cy="2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276</Words>
  <Application>Microsoft Macintosh PowerPoint</Application>
  <PresentationFormat>On-screen Show (16:9)</PresentationFormat>
  <Paragraphs>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UTM Androgyne</vt:lpstr>
      <vt:lpstr>Arial</vt:lpstr>
      <vt:lpstr>Baloo 2</vt:lpstr>
      <vt:lpstr>Pangolin</vt:lpstr>
      <vt:lpstr>UTM Cookies</vt:lpstr>
      <vt:lpstr>English Vocabulary Workshop by Slidesgo</vt:lpstr>
      <vt:lpstr>Bài 26: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Le Bao Chau 20146072</cp:lastModifiedBy>
  <cp:revision>91</cp:revision>
  <dcterms:modified xsi:type="dcterms:W3CDTF">2021-06-10T19:41:36Z</dcterms:modified>
</cp:coreProperties>
</file>