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A1F6E-9FEE-41E9-9C24-BF4EE5271B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2E45B-FDFB-4525-B7E5-2E59B66AC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7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2E45B-FDFB-4525-B7E5-2E59B66ACE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0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khu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tồn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,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107kg,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32kg.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ki</a:t>
              </a:r>
              <a:r>
                <a:rPr lang="en-US" sz="2800" dirty="0"/>
                <a:t>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Đức</a:t>
              </a:r>
              <a:r>
                <a:rPr lang="en-US" sz="2800" dirty="0"/>
                <a:t> </a:t>
              </a:r>
              <a:r>
                <a:rPr lang="en-US" sz="2800" dirty="0" err="1"/>
                <a:t>vua</a:t>
              </a:r>
              <a:r>
                <a:rPr lang="en-US" sz="2800" dirty="0"/>
                <a:t> </a:t>
              </a:r>
              <a:r>
                <a:rPr lang="en-US" sz="2800" dirty="0" err="1"/>
                <a:t>trồng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vườn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hoàng</a:t>
              </a:r>
              <a:r>
                <a:rPr lang="en-US" sz="2800" dirty="0"/>
                <a:t> </a:t>
              </a:r>
              <a:r>
                <a:rPr lang="en-US" sz="2800" dirty="0" err="1"/>
                <a:t>hậu</a:t>
              </a:r>
              <a:r>
                <a:rPr lang="en-US" sz="2800" dirty="0"/>
                <a:t>,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424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120 </a:t>
              </a:r>
              <a:r>
                <a:rPr lang="en-US" sz="2800" dirty="0" err="1"/>
                <a:t>cây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: 424 </a:t>
            </a:r>
            <a:r>
              <a:rPr lang="en-US" sz="2800" dirty="0" err="1"/>
              <a:t>cây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: 120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: ….? </a:t>
            </a:r>
            <a:r>
              <a:rPr lang="en-US" sz="2800" dirty="0" err="1"/>
              <a:t>cây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hải</a:t>
              </a:r>
              <a:r>
                <a:rPr lang="en-US" sz="2800" dirty="0"/>
                <a:t> li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dòng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bơi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tổ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qua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264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312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312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6, </a:t>
            </a:r>
            <a:r>
              <a:rPr lang="en-US" sz="2800" dirty="0" err="1"/>
              <a:t>viết</a:t>
            </a:r>
            <a:r>
              <a:rPr lang="en-US" sz="2800" dirty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cộng</a:t>
            </a:r>
            <a:r>
              <a:rPr lang="en-US" sz="2800" dirty="0"/>
              <a:t> 3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875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460 + 231          375 + 622             800 + 37           923 + 6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hà</a:t>
              </a:r>
              <a:r>
                <a:rPr lang="en-US" sz="2800" dirty="0"/>
                <a:t> </a:t>
              </a:r>
              <a:r>
                <a:rPr lang="en-US" sz="2800" dirty="0" err="1"/>
                <a:t>mã</a:t>
              </a:r>
              <a:r>
                <a:rPr lang="en-US" sz="2800" dirty="0"/>
                <a:t> </a:t>
              </a:r>
              <a:r>
                <a:rPr lang="en-US" sz="2800" dirty="0" err="1"/>
                <a:t>vớt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?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mã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? 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478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457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326 + 253           432 + 261           732 + 55          643 + 50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7" y="3510843"/>
              <a:ext cx="151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7" y="3510843"/>
              <a:ext cx="1423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7" y="3510843"/>
              <a:ext cx="1491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890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7" y="3510843"/>
              <a:ext cx="1596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890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658kg + 221kg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850kg + 130kg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598101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234 l + 645 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130 l + 850 l</a:t>
              </a:r>
            </a:p>
          </p:txBody>
        </p:sp>
      </p:grpSp>
      <p:cxnSp>
        <p:nvCxnSpPr>
          <p:cNvPr id="39" name="Straight Connector 38"/>
          <p:cNvCxnSpPr>
            <a:cxnSpLocks/>
          </p:cNvCxnSpPr>
          <p:nvPr/>
        </p:nvCxnSpPr>
        <p:spPr>
          <a:xfrm flipV="1">
            <a:off x="4823870" y="3664009"/>
            <a:ext cx="4600313" cy="86880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 flipH="1" flipV="1">
            <a:off x="7642284" y="3584396"/>
            <a:ext cx="1279517" cy="93070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6D359B5-080C-4B52-A993-043B759A69A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&amp;\uFFFD\uFFFD*{E404251E-7D00-48A4-85A7-DD8A8406AE5C}&quot;,&quot;D:\\thuyduong\\BÀI GIẢNG TOÁN\\BÀI GIẢNG TOÁN\\BÀI GIẢNG TOÁN 2 TẬP HAI\\CHỦ ĐỀ 12 - PHÉP CỘNG, PHÉP TRỪ TRONG PHẠM VI 100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59.Phepcongkhongnhotrongphamvi10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7619CE-01BE-4667-B1A0-241E05B5942C}:3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A2566E-CC81-455C-ACD2-FC3AB9543CF5}:3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05BC20-CA9E-4A29-AE1F-65D865969E45}:3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FB39F2-256E-405F-B764-7EEC96F8170F}:3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7EBE95-1D28-4953-AB56-9693A5AEDCEB}:3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C2AB39-433B-45C9-B7D9-5EC900400A35}:3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D88121-0D7D-4B0F-AB02-49DA5FA80238}: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BFA2B3-C900-4244-8508-94C449C0890E}:3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6CAFD2-F9F8-465F-B43D-8B32AA37C76E}: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E1059E-0B5A-4F18-B0F0-E114C1C0AE9C}:3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DCA389-95F7-47BF-AE54-C32E9332A044}:3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21D7DB-CBCF-4499-97C9-C3CDFF3A9CD1}:31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493</Words>
  <Application>Microsoft Office PowerPoint</Application>
  <PresentationFormat>Widescreen</PresentationFormat>
  <Paragraphs>146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Bai59.Phepcongkhongnhotrongphamvi1000</dc:title>
  <dc:creator>Phạm Thanh Hằng (ADAS – GV)</dc:creator>
  <cp:lastModifiedBy>Admin</cp:lastModifiedBy>
  <cp:revision>124</cp:revision>
  <dcterms:created xsi:type="dcterms:W3CDTF">2021-06-02T01:34:28Z</dcterms:created>
  <dcterms:modified xsi:type="dcterms:W3CDTF">2025-04-01T13:58:53Z</dcterms:modified>
</cp:coreProperties>
</file>