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6"/>
  </p:notesMasterIdLst>
  <p:sldIdLst>
    <p:sldId id="376" r:id="rId3"/>
    <p:sldId id="371" r:id="rId4"/>
    <p:sldId id="372" r:id="rId5"/>
    <p:sldId id="373" r:id="rId6"/>
    <p:sldId id="375" r:id="rId7"/>
    <p:sldId id="316" r:id="rId8"/>
    <p:sldId id="317" r:id="rId9"/>
    <p:sldId id="472" r:id="rId10"/>
    <p:sldId id="473" r:id="rId11"/>
    <p:sldId id="306" r:id="rId12"/>
    <p:sldId id="475" r:id="rId13"/>
    <p:sldId id="476" r:id="rId14"/>
    <p:sldId id="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60" autoAdjust="0"/>
  </p:normalViewPr>
  <p:slideViewPr>
    <p:cSldViewPr snapToGrid="0">
      <p:cViewPr varScale="1">
        <p:scale>
          <a:sx n="68" d="100"/>
          <a:sy n="68" d="100"/>
        </p:scale>
        <p:origin x="11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D635A-420D-495D-AF84-0951BC6482BB}"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6F17A-A618-4CF4-A720-DBE19B35F9ED}" type="slidenum">
              <a:rPr lang="en-US" smtClean="0"/>
              <a:t>‹#›</a:t>
            </a:fld>
            <a:endParaRPr lang="en-US"/>
          </a:p>
        </p:txBody>
      </p:sp>
    </p:spTree>
    <p:extLst>
      <p:ext uri="{BB962C8B-B14F-4D97-AF65-F5344CB8AC3E}">
        <p14:creationId xmlns:p14="http://schemas.microsoft.com/office/powerpoint/2010/main" val="297536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92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8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6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2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13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6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38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41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30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3692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9260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027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287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805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117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548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0013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2524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2628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8.xml"/><Relationship Id="rId7" Type="http://schemas.openxmlformats.org/officeDocument/2006/relationships/tags" Target="../tags/tag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1.jpeg"/><Relationship Id="rId4" Type="http://schemas.openxmlformats.org/officeDocument/2006/relationships/slideLayout" Target="../slideLayouts/slideLayout9.xml"/><Relationship Id="rId9"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id="{4ADBF6CA-6897-40B2-B273-B517F3659E1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256955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shape&#10;&#10;Description automatically generated">
            <a:extLst>
              <a:ext uri="{FF2B5EF4-FFF2-40B4-BE49-F238E27FC236}">
                <a16:creationId xmlns:a16="http://schemas.microsoft.com/office/drawing/2014/main" id="{E329D28C-B707-4C7D-B693-BBB444955E49}"/>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21657355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3.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9.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29.png"/><Relationship Id="rId4" Type="http://schemas.microsoft.com/office/2007/relationships/hdphoto" Target="../media/hdphoto4.wdp"/><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png"/><Relationship Id="rId3" Type="http://schemas.openxmlformats.org/officeDocument/2006/relationships/image" Target="../media/image8.jpg"/><Relationship Id="rId7" Type="http://schemas.microsoft.com/office/2007/relationships/hdphoto" Target="../media/hdphoto2.wdp"/><Relationship Id="rId12" Type="http://schemas.openxmlformats.org/officeDocument/2006/relationships/slide" Target="slide4.xml"/><Relationship Id="rId17" Type="http://schemas.openxmlformats.org/officeDocument/2006/relationships/slide" Target="slide6.xml"/><Relationship Id="rId2" Type="http://schemas.openxmlformats.org/officeDocument/2006/relationships/audio" Target="../media/audio1.wav"/><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2.png"/><Relationship Id="rId5" Type="http://schemas.microsoft.com/office/2007/relationships/hdphoto" Target="../media/hdphoto1.wdp"/><Relationship Id="rId15" Type="http://schemas.openxmlformats.org/officeDocument/2006/relationships/slide" Target="slide5.xml"/><Relationship Id="rId10" Type="http://schemas.openxmlformats.org/officeDocument/2006/relationships/slide" Target="slide3.xml"/><Relationship Id="rId4" Type="http://schemas.openxmlformats.org/officeDocument/2006/relationships/image" Target="../media/image9.png"/><Relationship Id="rId9" Type="http://schemas.microsoft.com/office/2007/relationships/hdphoto" Target="../media/hdphoto3.wdp"/><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slide" Target="slide2.xml"/><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9.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g"/><Relationship Id="rId7" Type="http://schemas.microsoft.com/office/2007/relationships/hdphoto" Target="../media/hdphoto2.wdp"/><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2.png"/><Relationship Id="rId1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4.png"/><Relationship Id="rId17"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3.svg"/><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17.emf"/><Relationship Id="rId9" Type="http://schemas.openxmlformats.org/officeDocument/2006/relationships/image" Target="../media/image20.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7.sv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svg"/><Relationship Id="rId11" Type="http://schemas.openxmlformats.org/officeDocument/2006/relationships/image" Target="../media/image26.png"/><Relationship Id="rId5" Type="http://schemas.openxmlformats.org/officeDocument/2006/relationships/image" Target="../media/image18.png"/><Relationship Id="rId10" Type="http://schemas.openxmlformats.org/officeDocument/2006/relationships/image" Target="../media/image4.png"/><Relationship Id="rId4" Type="http://schemas.openxmlformats.org/officeDocument/2006/relationships/image" Target="../media/image17.emf"/><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9.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6"/>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6"/>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id="{65D06B46-B39F-EE35-6491-6919612F0E9B}"/>
              </a:ext>
            </a:extLst>
          </p:cNvPr>
          <p:cNvSpPr/>
          <p:nvPr/>
        </p:nvSpPr>
        <p:spPr>
          <a:xfrm>
            <a:off x="1851951" y="513236"/>
            <a:ext cx="8488099" cy="5277963"/>
          </a:xfrm>
          <a:custGeom>
            <a:avLst/>
            <a:gdLst>
              <a:gd name="connsiteX0" fmla="*/ 0 w 8488099"/>
              <a:gd name="connsiteY0" fmla="*/ 735543 h 4413170"/>
              <a:gd name="connsiteX1" fmla="*/ 735543 w 8488099"/>
              <a:gd name="connsiteY1" fmla="*/ 0 h 4413170"/>
              <a:gd name="connsiteX2" fmla="*/ 7752556 w 8488099"/>
              <a:gd name="connsiteY2" fmla="*/ 0 h 4413170"/>
              <a:gd name="connsiteX3" fmla="*/ 8488099 w 8488099"/>
              <a:gd name="connsiteY3" fmla="*/ 735543 h 4413170"/>
              <a:gd name="connsiteX4" fmla="*/ 8488099 w 8488099"/>
              <a:gd name="connsiteY4" fmla="*/ 3677627 h 4413170"/>
              <a:gd name="connsiteX5" fmla="*/ 7752556 w 8488099"/>
              <a:gd name="connsiteY5" fmla="*/ 4413170 h 4413170"/>
              <a:gd name="connsiteX6" fmla="*/ 735543 w 8488099"/>
              <a:gd name="connsiteY6" fmla="*/ 4413170 h 4413170"/>
              <a:gd name="connsiteX7" fmla="*/ 0 w 8488099"/>
              <a:gd name="connsiteY7" fmla="*/ 3677627 h 4413170"/>
              <a:gd name="connsiteX8" fmla="*/ 0 w 8488099"/>
              <a:gd name="connsiteY8" fmla="*/ 735543 h 441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8099" h="4413170" fill="none" extrusionOk="0">
                <a:moveTo>
                  <a:pt x="0" y="735543"/>
                </a:moveTo>
                <a:cubicBezTo>
                  <a:pt x="-42434" y="291448"/>
                  <a:pt x="305534" y="15200"/>
                  <a:pt x="735543" y="0"/>
                </a:cubicBezTo>
                <a:cubicBezTo>
                  <a:pt x="1736721" y="-30893"/>
                  <a:pt x="7001970" y="99340"/>
                  <a:pt x="7752556" y="0"/>
                </a:cubicBezTo>
                <a:cubicBezTo>
                  <a:pt x="8183604" y="37201"/>
                  <a:pt x="8472006" y="353331"/>
                  <a:pt x="8488099" y="735543"/>
                </a:cubicBezTo>
                <a:cubicBezTo>
                  <a:pt x="8402521" y="1835017"/>
                  <a:pt x="8415735" y="2646466"/>
                  <a:pt x="8488099" y="3677627"/>
                </a:cubicBezTo>
                <a:cubicBezTo>
                  <a:pt x="8423994" y="4106831"/>
                  <a:pt x="8103653" y="4370495"/>
                  <a:pt x="7752556" y="4413170"/>
                </a:cubicBezTo>
                <a:cubicBezTo>
                  <a:pt x="4927687" y="4457238"/>
                  <a:pt x="3462012" y="4423436"/>
                  <a:pt x="735543" y="4413170"/>
                </a:cubicBezTo>
                <a:cubicBezTo>
                  <a:pt x="312399" y="4436200"/>
                  <a:pt x="56733" y="4046882"/>
                  <a:pt x="0" y="3677627"/>
                </a:cubicBezTo>
                <a:cubicBezTo>
                  <a:pt x="161883" y="2306935"/>
                  <a:pt x="71112" y="1370103"/>
                  <a:pt x="0" y="735543"/>
                </a:cubicBezTo>
                <a:close/>
              </a:path>
              <a:path w="8488099" h="4413170" stroke="0" extrusionOk="0">
                <a:moveTo>
                  <a:pt x="0" y="735543"/>
                </a:moveTo>
                <a:cubicBezTo>
                  <a:pt x="26664" y="350186"/>
                  <a:pt x="327777" y="-7047"/>
                  <a:pt x="735543" y="0"/>
                </a:cubicBezTo>
                <a:cubicBezTo>
                  <a:pt x="3517075" y="55113"/>
                  <a:pt x="4629200" y="-40744"/>
                  <a:pt x="7752556" y="0"/>
                </a:cubicBezTo>
                <a:cubicBezTo>
                  <a:pt x="8160712" y="-41252"/>
                  <a:pt x="8489707" y="310897"/>
                  <a:pt x="8488099" y="735543"/>
                </a:cubicBezTo>
                <a:cubicBezTo>
                  <a:pt x="8539771" y="1295456"/>
                  <a:pt x="8333323" y="2570277"/>
                  <a:pt x="8488099" y="3677627"/>
                </a:cubicBezTo>
                <a:cubicBezTo>
                  <a:pt x="8487707" y="4003378"/>
                  <a:pt x="8143904" y="4380922"/>
                  <a:pt x="7752556" y="4413170"/>
                </a:cubicBezTo>
                <a:cubicBezTo>
                  <a:pt x="5343002" y="4256045"/>
                  <a:pt x="1688364" y="4272667"/>
                  <a:pt x="735543" y="4413170"/>
                </a:cubicBezTo>
                <a:cubicBezTo>
                  <a:pt x="300262" y="4438627"/>
                  <a:pt x="-49604" y="4096425"/>
                  <a:pt x="0" y="3677627"/>
                </a:cubicBezTo>
                <a:cubicBezTo>
                  <a:pt x="-147270" y="3222519"/>
                  <a:pt x="164437" y="2127606"/>
                  <a:pt x="0" y="735543"/>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xmln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6" name="Graphic 5">
            <a:extLst>
              <a:ext uri="{FF2B5EF4-FFF2-40B4-BE49-F238E27FC236}">
                <a16:creationId xmlns:a16="http://schemas.microsoft.com/office/drawing/2014/main" id="{21EBCB4A-2645-E3F6-1574-52C6A548806A}"/>
              </a:ext>
            </a:extLst>
          </p:cNvPr>
          <p:cNvPicPr>
            <a:picLocks noChangeAspect="1"/>
          </p:cNvPicPr>
          <p:nvPr/>
        </p:nvPicPr>
        <p:blipFill>
          <a:blip r:embed="rId7">
            <a:lum contrast="20000"/>
            <a:extLst>
              <a:ext uri="{96DAC541-7B7A-43D3-8B79-37D633B846F1}">
                <asvg:svgBlip xmlns:asvg="http://schemas.microsoft.com/office/drawing/2016/SVG/main" xmlns="" r:embed="rId8"/>
              </a:ext>
            </a:extLst>
          </a:blip>
          <a:stretch>
            <a:fillRect/>
          </a:stretch>
        </p:blipFill>
        <p:spPr>
          <a:xfrm>
            <a:off x="9977916" y="4195741"/>
            <a:ext cx="1613878" cy="2578493"/>
          </a:xfrm>
          <a:prstGeom prst="rect">
            <a:avLst/>
          </a:prstGeom>
        </p:spPr>
      </p:pic>
      <p:pic>
        <p:nvPicPr>
          <p:cNvPr id="3" name="Graphic 2">
            <a:extLst>
              <a:ext uri="{FF2B5EF4-FFF2-40B4-BE49-F238E27FC236}">
                <a16:creationId xmlns:a16="http://schemas.microsoft.com/office/drawing/2014/main" id="{DB5769BE-F938-BADE-D999-9597B099DA96}"/>
              </a:ext>
            </a:extLst>
          </p:cNvPr>
          <p:cNvPicPr>
            <a:picLocks noChangeAspect="1"/>
          </p:cNvPicPr>
          <p:nvPr/>
        </p:nvPicPr>
        <p:blipFill>
          <a:blip r:embed="rId9">
            <a:lum contrast="20000"/>
            <a:extLst>
              <a:ext uri="{96DAC541-7B7A-43D3-8B79-37D633B846F1}">
                <asvg:svgBlip xmlns:asvg="http://schemas.microsoft.com/office/drawing/2016/SVG/main" xmlns="" r:embed="rId10"/>
              </a:ext>
            </a:extLst>
          </a:blip>
          <a:stretch>
            <a:fillRect/>
          </a:stretch>
        </p:blipFill>
        <p:spPr>
          <a:xfrm>
            <a:off x="648482" y="4223718"/>
            <a:ext cx="1706423" cy="2522541"/>
          </a:xfrm>
          <a:prstGeom prst="rect">
            <a:avLst/>
          </a:prstGeom>
        </p:spPr>
      </p:pic>
      <p:pic>
        <p:nvPicPr>
          <p:cNvPr id="2" name="Picture 1">
            <a:extLst>
              <a:ext uri="{FF2B5EF4-FFF2-40B4-BE49-F238E27FC236}">
                <a16:creationId xmlns:a16="http://schemas.microsoft.com/office/drawing/2014/main" id="{CE32064F-41AD-491E-8739-D911F3EFDFBC}"/>
              </a:ext>
            </a:extLst>
          </p:cNvPr>
          <p:cNvPicPr>
            <a:picLocks noChangeAspect="1"/>
          </p:cNvPicPr>
          <p:nvPr/>
        </p:nvPicPr>
        <p:blipFill>
          <a:blip r:embed="rId11"/>
          <a:stretch>
            <a:fillRect/>
          </a:stretch>
        </p:blipFill>
        <p:spPr>
          <a:xfrm>
            <a:off x="1753425" y="410832"/>
            <a:ext cx="8486368" cy="5797798"/>
          </a:xfrm>
          <a:prstGeom prst="rect">
            <a:avLst/>
          </a:prstGeom>
        </p:spPr>
      </p:pic>
    </p:spTree>
    <p:extLst>
      <p:ext uri="{BB962C8B-B14F-4D97-AF65-F5344CB8AC3E}">
        <p14:creationId xmlns:p14="http://schemas.microsoft.com/office/powerpoint/2010/main" val="523303573"/>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829CF16-D4A8-C2AE-71D1-AA09A3F18F75}"/>
              </a:ext>
            </a:extLst>
          </p:cNvPr>
          <p:cNvGrpSpPr/>
          <p:nvPr/>
        </p:nvGrpSpPr>
        <p:grpSpPr>
          <a:xfrm>
            <a:off x="1524000" y="480425"/>
            <a:ext cx="8762999" cy="3843097"/>
            <a:chOff x="1524000" y="480425"/>
            <a:chExt cx="8762999" cy="3843097"/>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1524000" y="480425"/>
              <a:ext cx="8762999" cy="3843097"/>
            </a:xfrm>
            <a:custGeom>
              <a:avLst/>
              <a:gdLst>
                <a:gd name="connsiteX0" fmla="*/ 0 w 8762999"/>
                <a:gd name="connsiteY0" fmla="*/ 640529 h 3843097"/>
                <a:gd name="connsiteX1" fmla="*/ 640529 w 8762999"/>
                <a:gd name="connsiteY1" fmla="*/ 0 h 3843097"/>
                <a:gd name="connsiteX2" fmla="*/ 1171067 w 8762999"/>
                <a:gd name="connsiteY2" fmla="*/ 0 h 3843097"/>
                <a:gd name="connsiteX3" fmla="*/ 1926062 w 8762999"/>
                <a:gd name="connsiteY3" fmla="*/ 0 h 3843097"/>
                <a:gd name="connsiteX4" fmla="*/ 2606239 w 8762999"/>
                <a:gd name="connsiteY4" fmla="*/ 0 h 3843097"/>
                <a:gd name="connsiteX5" fmla="*/ 3136777 w 8762999"/>
                <a:gd name="connsiteY5" fmla="*/ 0 h 3843097"/>
                <a:gd name="connsiteX6" fmla="*/ 3966592 w 8762999"/>
                <a:gd name="connsiteY6" fmla="*/ 0 h 3843097"/>
                <a:gd name="connsiteX7" fmla="*/ 4571949 w 8762999"/>
                <a:gd name="connsiteY7" fmla="*/ 0 h 3843097"/>
                <a:gd name="connsiteX8" fmla="*/ 5401764 w 8762999"/>
                <a:gd name="connsiteY8" fmla="*/ 0 h 3843097"/>
                <a:gd name="connsiteX9" fmla="*/ 6156760 w 8762999"/>
                <a:gd name="connsiteY9" fmla="*/ 0 h 3843097"/>
                <a:gd name="connsiteX10" fmla="*/ 6687298 w 8762999"/>
                <a:gd name="connsiteY10" fmla="*/ 0 h 3843097"/>
                <a:gd name="connsiteX11" fmla="*/ 7217835 w 8762999"/>
                <a:gd name="connsiteY11" fmla="*/ 0 h 3843097"/>
                <a:gd name="connsiteX12" fmla="*/ 8122470 w 8762999"/>
                <a:gd name="connsiteY12" fmla="*/ 0 h 3843097"/>
                <a:gd name="connsiteX13" fmla="*/ 8762999 w 8762999"/>
                <a:gd name="connsiteY13" fmla="*/ 640529 h 3843097"/>
                <a:gd name="connsiteX14" fmla="*/ 8762999 w 8762999"/>
                <a:gd name="connsiteY14" fmla="*/ 1255418 h 3843097"/>
                <a:gd name="connsiteX15" fmla="*/ 8762999 w 8762999"/>
                <a:gd name="connsiteY15" fmla="*/ 1870308 h 3843097"/>
                <a:gd name="connsiteX16" fmla="*/ 8762999 w 8762999"/>
                <a:gd name="connsiteY16" fmla="*/ 2485197 h 3843097"/>
                <a:gd name="connsiteX17" fmla="*/ 8762999 w 8762999"/>
                <a:gd name="connsiteY17" fmla="*/ 3202568 h 3843097"/>
                <a:gd name="connsiteX18" fmla="*/ 8122470 w 8762999"/>
                <a:gd name="connsiteY18" fmla="*/ 3843097 h 3843097"/>
                <a:gd name="connsiteX19" fmla="*/ 7442294 w 8762999"/>
                <a:gd name="connsiteY19" fmla="*/ 3843097 h 3843097"/>
                <a:gd name="connsiteX20" fmla="*/ 6687298 w 8762999"/>
                <a:gd name="connsiteY20" fmla="*/ 3843097 h 3843097"/>
                <a:gd name="connsiteX21" fmla="*/ 5932302 w 8762999"/>
                <a:gd name="connsiteY21" fmla="*/ 3843097 h 3843097"/>
                <a:gd name="connsiteX22" fmla="*/ 5476584 w 8762999"/>
                <a:gd name="connsiteY22" fmla="*/ 3843097 h 3843097"/>
                <a:gd name="connsiteX23" fmla="*/ 4871227 w 8762999"/>
                <a:gd name="connsiteY23" fmla="*/ 3843097 h 3843097"/>
                <a:gd name="connsiteX24" fmla="*/ 4340689 w 8762999"/>
                <a:gd name="connsiteY24" fmla="*/ 3843097 h 3843097"/>
                <a:gd name="connsiteX25" fmla="*/ 3660512 w 8762999"/>
                <a:gd name="connsiteY25" fmla="*/ 3843097 h 3843097"/>
                <a:gd name="connsiteX26" fmla="*/ 2905517 w 8762999"/>
                <a:gd name="connsiteY26" fmla="*/ 3843097 h 3843097"/>
                <a:gd name="connsiteX27" fmla="*/ 2075701 w 8762999"/>
                <a:gd name="connsiteY27" fmla="*/ 3843097 h 3843097"/>
                <a:gd name="connsiteX28" fmla="*/ 1245886 w 8762999"/>
                <a:gd name="connsiteY28" fmla="*/ 3843097 h 3843097"/>
                <a:gd name="connsiteX29" fmla="*/ 640529 w 8762999"/>
                <a:gd name="connsiteY29" fmla="*/ 3843097 h 3843097"/>
                <a:gd name="connsiteX30" fmla="*/ 0 w 8762999"/>
                <a:gd name="connsiteY30" fmla="*/ 3202568 h 3843097"/>
                <a:gd name="connsiteX31" fmla="*/ 0 w 8762999"/>
                <a:gd name="connsiteY31" fmla="*/ 2587679 h 3843097"/>
                <a:gd name="connsiteX32" fmla="*/ 0 w 8762999"/>
                <a:gd name="connsiteY32" fmla="*/ 2024030 h 3843097"/>
                <a:gd name="connsiteX33" fmla="*/ 0 w 8762999"/>
                <a:gd name="connsiteY33" fmla="*/ 1460381 h 3843097"/>
                <a:gd name="connsiteX34" fmla="*/ 0 w 8762999"/>
                <a:gd name="connsiteY34" fmla="*/ 640529 h 384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62999" h="3843097" fill="none" extrusionOk="0">
                  <a:moveTo>
                    <a:pt x="0" y="640529"/>
                  </a:moveTo>
                  <a:cubicBezTo>
                    <a:pt x="8098" y="303956"/>
                    <a:pt x="346883" y="-64679"/>
                    <a:pt x="640529" y="0"/>
                  </a:cubicBezTo>
                  <a:cubicBezTo>
                    <a:pt x="749408" y="26425"/>
                    <a:pt x="1014051" y="17776"/>
                    <a:pt x="1171067" y="0"/>
                  </a:cubicBezTo>
                  <a:cubicBezTo>
                    <a:pt x="1328083" y="-17776"/>
                    <a:pt x="1748827" y="3337"/>
                    <a:pt x="1926062" y="0"/>
                  </a:cubicBezTo>
                  <a:cubicBezTo>
                    <a:pt x="2103298" y="-3337"/>
                    <a:pt x="2426891" y="-8589"/>
                    <a:pt x="2606239" y="0"/>
                  </a:cubicBezTo>
                  <a:cubicBezTo>
                    <a:pt x="2785587" y="8589"/>
                    <a:pt x="3005843" y="-5611"/>
                    <a:pt x="3136777" y="0"/>
                  </a:cubicBezTo>
                  <a:cubicBezTo>
                    <a:pt x="3267711" y="5611"/>
                    <a:pt x="3735722" y="19853"/>
                    <a:pt x="3966592" y="0"/>
                  </a:cubicBezTo>
                  <a:cubicBezTo>
                    <a:pt x="4197462" y="-19853"/>
                    <a:pt x="4386848" y="11551"/>
                    <a:pt x="4571949" y="0"/>
                  </a:cubicBezTo>
                  <a:cubicBezTo>
                    <a:pt x="4757050" y="-11551"/>
                    <a:pt x="5003383" y="5361"/>
                    <a:pt x="5401764" y="0"/>
                  </a:cubicBezTo>
                  <a:cubicBezTo>
                    <a:pt x="5800145" y="-5361"/>
                    <a:pt x="5831531" y="9770"/>
                    <a:pt x="6156760" y="0"/>
                  </a:cubicBezTo>
                  <a:cubicBezTo>
                    <a:pt x="6481989" y="-9770"/>
                    <a:pt x="6567193" y="-6690"/>
                    <a:pt x="6687298" y="0"/>
                  </a:cubicBezTo>
                  <a:cubicBezTo>
                    <a:pt x="6807403" y="6690"/>
                    <a:pt x="7066491" y="-1084"/>
                    <a:pt x="7217835" y="0"/>
                  </a:cubicBezTo>
                  <a:cubicBezTo>
                    <a:pt x="7369179" y="1084"/>
                    <a:pt x="7691489" y="-23407"/>
                    <a:pt x="8122470" y="0"/>
                  </a:cubicBezTo>
                  <a:cubicBezTo>
                    <a:pt x="8473859" y="8237"/>
                    <a:pt x="8783952" y="310726"/>
                    <a:pt x="8762999" y="640529"/>
                  </a:cubicBezTo>
                  <a:cubicBezTo>
                    <a:pt x="8738643" y="814581"/>
                    <a:pt x="8741927" y="998712"/>
                    <a:pt x="8762999" y="1255418"/>
                  </a:cubicBezTo>
                  <a:cubicBezTo>
                    <a:pt x="8784071" y="1512124"/>
                    <a:pt x="8777811" y="1623575"/>
                    <a:pt x="8762999" y="1870308"/>
                  </a:cubicBezTo>
                  <a:cubicBezTo>
                    <a:pt x="8748188" y="2117041"/>
                    <a:pt x="8734966" y="2245820"/>
                    <a:pt x="8762999" y="2485197"/>
                  </a:cubicBezTo>
                  <a:cubicBezTo>
                    <a:pt x="8791032" y="2724574"/>
                    <a:pt x="8745843" y="2927743"/>
                    <a:pt x="8762999" y="3202568"/>
                  </a:cubicBezTo>
                  <a:cubicBezTo>
                    <a:pt x="8781558" y="3569317"/>
                    <a:pt x="8440306" y="3897373"/>
                    <a:pt x="8122470" y="3843097"/>
                  </a:cubicBezTo>
                  <a:cubicBezTo>
                    <a:pt x="7876260" y="3845831"/>
                    <a:pt x="7596226" y="3851456"/>
                    <a:pt x="7442294" y="3843097"/>
                  </a:cubicBezTo>
                  <a:cubicBezTo>
                    <a:pt x="7288362" y="3834738"/>
                    <a:pt x="7048540" y="3867603"/>
                    <a:pt x="6687298" y="3843097"/>
                  </a:cubicBezTo>
                  <a:cubicBezTo>
                    <a:pt x="6326056" y="3818591"/>
                    <a:pt x="6238737" y="3839037"/>
                    <a:pt x="5932302" y="3843097"/>
                  </a:cubicBezTo>
                  <a:cubicBezTo>
                    <a:pt x="5625867" y="3847157"/>
                    <a:pt x="5635023" y="3860927"/>
                    <a:pt x="5476584" y="3843097"/>
                  </a:cubicBezTo>
                  <a:cubicBezTo>
                    <a:pt x="5318145" y="3825267"/>
                    <a:pt x="5039359" y="3821910"/>
                    <a:pt x="4871227" y="3843097"/>
                  </a:cubicBezTo>
                  <a:cubicBezTo>
                    <a:pt x="4703095" y="3864284"/>
                    <a:pt x="4518856" y="3867996"/>
                    <a:pt x="4340689" y="3843097"/>
                  </a:cubicBezTo>
                  <a:cubicBezTo>
                    <a:pt x="4162522" y="3818198"/>
                    <a:pt x="3994121" y="3851757"/>
                    <a:pt x="3660512" y="3843097"/>
                  </a:cubicBezTo>
                  <a:cubicBezTo>
                    <a:pt x="3326903" y="3834437"/>
                    <a:pt x="3116055" y="3848514"/>
                    <a:pt x="2905517" y="3843097"/>
                  </a:cubicBezTo>
                  <a:cubicBezTo>
                    <a:pt x="2694979" y="3837680"/>
                    <a:pt x="2300475" y="3883333"/>
                    <a:pt x="2075701" y="3843097"/>
                  </a:cubicBezTo>
                  <a:cubicBezTo>
                    <a:pt x="1850927" y="3802861"/>
                    <a:pt x="1530043" y="3865194"/>
                    <a:pt x="1245886" y="3843097"/>
                  </a:cubicBezTo>
                  <a:cubicBezTo>
                    <a:pt x="961730" y="3821000"/>
                    <a:pt x="920219" y="3864502"/>
                    <a:pt x="640529" y="3843097"/>
                  </a:cubicBezTo>
                  <a:cubicBezTo>
                    <a:pt x="307130" y="3889241"/>
                    <a:pt x="-10524" y="3535740"/>
                    <a:pt x="0" y="3202568"/>
                  </a:cubicBezTo>
                  <a:cubicBezTo>
                    <a:pt x="726" y="2979103"/>
                    <a:pt x="23522" y="2724098"/>
                    <a:pt x="0" y="2587679"/>
                  </a:cubicBezTo>
                  <a:cubicBezTo>
                    <a:pt x="-23522" y="2451260"/>
                    <a:pt x="21799" y="2296564"/>
                    <a:pt x="0" y="2024030"/>
                  </a:cubicBezTo>
                  <a:cubicBezTo>
                    <a:pt x="-21799" y="1751496"/>
                    <a:pt x="11549" y="1717751"/>
                    <a:pt x="0" y="1460381"/>
                  </a:cubicBezTo>
                  <a:cubicBezTo>
                    <a:pt x="-11549" y="1203011"/>
                    <a:pt x="7359" y="1033376"/>
                    <a:pt x="0" y="640529"/>
                  </a:cubicBezTo>
                  <a:close/>
                </a:path>
                <a:path w="8762999" h="3843097" stroke="0" extrusionOk="0">
                  <a:moveTo>
                    <a:pt x="0" y="640529"/>
                  </a:moveTo>
                  <a:cubicBezTo>
                    <a:pt x="-13845" y="204572"/>
                    <a:pt x="266622" y="11042"/>
                    <a:pt x="640529" y="0"/>
                  </a:cubicBezTo>
                  <a:cubicBezTo>
                    <a:pt x="971252" y="10923"/>
                    <a:pt x="1004448" y="5989"/>
                    <a:pt x="1320705" y="0"/>
                  </a:cubicBezTo>
                  <a:cubicBezTo>
                    <a:pt x="1636962" y="-5989"/>
                    <a:pt x="1630668" y="2038"/>
                    <a:pt x="1851243" y="0"/>
                  </a:cubicBezTo>
                  <a:cubicBezTo>
                    <a:pt x="2071818" y="-2038"/>
                    <a:pt x="2179456" y="-4171"/>
                    <a:pt x="2306961" y="0"/>
                  </a:cubicBezTo>
                  <a:cubicBezTo>
                    <a:pt x="2434466" y="4171"/>
                    <a:pt x="2687498" y="8501"/>
                    <a:pt x="3061957" y="0"/>
                  </a:cubicBezTo>
                  <a:cubicBezTo>
                    <a:pt x="3436416" y="-8501"/>
                    <a:pt x="3628660" y="-560"/>
                    <a:pt x="3816953" y="0"/>
                  </a:cubicBezTo>
                  <a:cubicBezTo>
                    <a:pt x="4005246" y="560"/>
                    <a:pt x="4345532" y="33181"/>
                    <a:pt x="4497129" y="0"/>
                  </a:cubicBezTo>
                  <a:cubicBezTo>
                    <a:pt x="4648726" y="-33181"/>
                    <a:pt x="4946896" y="17361"/>
                    <a:pt x="5102487" y="0"/>
                  </a:cubicBezTo>
                  <a:cubicBezTo>
                    <a:pt x="5258078" y="-17361"/>
                    <a:pt x="5449834" y="203"/>
                    <a:pt x="5707844" y="0"/>
                  </a:cubicBezTo>
                  <a:cubicBezTo>
                    <a:pt x="5965854" y="-203"/>
                    <a:pt x="6019869" y="9364"/>
                    <a:pt x="6163562" y="0"/>
                  </a:cubicBezTo>
                  <a:cubicBezTo>
                    <a:pt x="6307255" y="-9364"/>
                    <a:pt x="6720683" y="18626"/>
                    <a:pt x="6918558" y="0"/>
                  </a:cubicBezTo>
                  <a:cubicBezTo>
                    <a:pt x="7116433" y="-18626"/>
                    <a:pt x="7308406" y="23424"/>
                    <a:pt x="7523915" y="0"/>
                  </a:cubicBezTo>
                  <a:cubicBezTo>
                    <a:pt x="7739424" y="-23424"/>
                    <a:pt x="7960200" y="-20627"/>
                    <a:pt x="8122470" y="0"/>
                  </a:cubicBezTo>
                  <a:cubicBezTo>
                    <a:pt x="8540787" y="-42341"/>
                    <a:pt x="8746463" y="244264"/>
                    <a:pt x="8762999" y="640529"/>
                  </a:cubicBezTo>
                  <a:cubicBezTo>
                    <a:pt x="8747645" y="799937"/>
                    <a:pt x="8754501" y="1066210"/>
                    <a:pt x="8762999" y="1204178"/>
                  </a:cubicBezTo>
                  <a:cubicBezTo>
                    <a:pt x="8771497" y="1342146"/>
                    <a:pt x="8748352" y="1658364"/>
                    <a:pt x="8762999" y="1844687"/>
                  </a:cubicBezTo>
                  <a:cubicBezTo>
                    <a:pt x="8777646" y="2031010"/>
                    <a:pt x="8752428" y="2265646"/>
                    <a:pt x="8762999" y="2485197"/>
                  </a:cubicBezTo>
                  <a:cubicBezTo>
                    <a:pt x="8773571" y="2704748"/>
                    <a:pt x="8728847" y="2975300"/>
                    <a:pt x="8762999" y="3202568"/>
                  </a:cubicBezTo>
                  <a:cubicBezTo>
                    <a:pt x="8755618" y="3562215"/>
                    <a:pt x="8517621" y="3837591"/>
                    <a:pt x="8122470" y="3843097"/>
                  </a:cubicBezTo>
                  <a:cubicBezTo>
                    <a:pt x="7946027" y="3847922"/>
                    <a:pt x="7584030" y="3816284"/>
                    <a:pt x="7442294" y="3843097"/>
                  </a:cubicBezTo>
                  <a:cubicBezTo>
                    <a:pt x="7300558" y="3869910"/>
                    <a:pt x="7202829" y="3854471"/>
                    <a:pt x="6986575" y="3843097"/>
                  </a:cubicBezTo>
                  <a:cubicBezTo>
                    <a:pt x="6770321" y="3831723"/>
                    <a:pt x="6385586" y="3847227"/>
                    <a:pt x="6156760" y="3843097"/>
                  </a:cubicBezTo>
                  <a:cubicBezTo>
                    <a:pt x="5927934" y="3838967"/>
                    <a:pt x="5775684" y="3837726"/>
                    <a:pt x="5551403" y="3843097"/>
                  </a:cubicBezTo>
                  <a:cubicBezTo>
                    <a:pt x="5327122" y="3848468"/>
                    <a:pt x="5020852" y="3880158"/>
                    <a:pt x="4721588" y="3843097"/>
                  </a:cubicBezTo>
                  <a:cubicBezTo>
                    <a:pt x="4422324" y="3806036"/>
                    <a:pt x="4436593" y="3823231"/>
                    <a:pt x="4265870" y="3843097"/>
                  </a:cubicBezTo>
                  <a:cubicBezTo>
                    <a:pt x="4095147" y="3862963"/>
                    <a:pt x="4009001" y="3824937"/>
                    <a:pt x="3810151" y="3843097"/>
                  </a:cubicBezTo>
                  <a:cubicBezTo>
                    <a:pt x="3611301" y="3861257"/>
                    <a:pt x="3502839" y="3818195"/>
                    <a:pt x="3279614" y="3843097"/>
                  </a:cubicBezTo>
                  <a:cubicBezTo>
                    <a:pt x="3056389" y="3867999"/>
                    <a:pt x="2797368" y="3811422"/>
                    <a:pt x="2449798" y="3843097"/>
                  </a:cubicBezTo>
                  <a:cubicBezTo>
                    <a:pt x="2102228" y="3874772"/>
                    <a:pt x="2060418" y="3815236"/>
                    <a:pt x="1694803" y="3843097"/>
                  </a:cubicBezTo>
                  <a:cubicBezTo>
                    <a:pt x="1329188" y="3870958"/>
                    <a:pt x="1073177" y="3852094"/>
                    <a:pt x="640529" y="3843097"/>
                  </a:cubicBezTo>
                  <a:cubicBezTo>
                    <a:pt x="323307" y="3820728"/>
                    <a:pt x="-25102" y="3568252"/>
                    <a:pt x="0" y="3202568"/>
                  </a:cubicBezTo>
                  <a:cubicBezTo>
                    <a:pt x="10985" y="3034416"/>
                    <a:pt x="-34386" y="2765719"/>
                    <a:pt x="0" y="2510817"/>
                  </a:cubicBezTo>
                  <a:cubicBezTo>
                    <a:pt x="34386" y="2255915"/>
                    <a:pt x="17518" y="2140941"/>
                    <a:pt x="0" y="1895928"/>
                  </a:cubicBezTo>
                  <a:cubicBezTo>
                    <a:pt x="-17518" y="1650915"/>
                    <a:pt x="16379" y="1505570"/>
                    <a:pt x="0" y="1281039"/>
                  </a:cubicBezTo>
                  <a:cubicBezTo>
                    <a:pt x="-16379" y="1056508"/>
                    <a:pt x="-8043" y="830669"/>
                    <a:pt x="0" y="64052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2" name="Picture 11">
              <a:extLst>
                <a:ext uri="{FF2B5EF4-FFF2-40B4-BE49-F238E27FC236}">
                  <a16:creationId xmlns:a16="http://schemas.microsoft.com/office/drawing/2014/main" id="{9CA6597F-644C-B3CD-7233-017780353D76}"/>
                </a:ext>
              </a:extLst>
            </p:cNvPr>
            <p:cNvPicPr>
              <a:picLocks noChangeAspect="1"/>
            </p:cNvPicPr>
            <p:nvPr/>
          </p:nvPicPr>
          <p:blipFill>
            <a:blip r:embed="rId5"/>
            <a:stretch>
              <a:fillRect/>
            </a:stretch>
          </p:blipFill>
          <p:spPr>
            <a:xfrm>
              <a:off x="2718357" y="1020509"/>
              <a:ext cx="6441677" cy="2408491"/>
            </a:xfrm>
            <a:prstGeom prst="rect">
              <a:avLst/>
            </a:prstGeom>
          </p:spPr>
        </p:pic>
      </p:gr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grpSp>
        <p:nvGrpSpPr>
          <p:cNvPr id="11" name="Group 10">
            <a:extLst>
              <a:ext uri="{FF2B5EF4-FFF2-40B4-BE49-F238E27FC236}">
                <a16:creationId xmlns:a16="http://schemas.microsoft.com/office/drawing/2014/main" id="{A7826C98-83DD-65A1-A70E-A3BC97D66AA8}"/>
              </a:ext>
            </a:extLst>
          </p:cNvPr>
          <p:cNvGrpSpPr/>
          <p:nvPr/>
        </p:nvGrpSpPr>
        <p:grpSpPr>
          <a:xfrm>
            <a:off x="3332818" y="76200"/>
            <a:ext cx="5526365" cy="1086132"/>
            <a:chOff x="3092880" y="0"/>
            <a:chExt cx="5699569" cy="1284494"/>
          </a:xfrm>
        </p:grpSpPr>
        <p:pic>
          <p:nvPicPr>
            <p:cNvPr id="13" name="Picture 12">
              <a:extLst>
                <a:ext uri="{FF2B5EF4-FFF2-40B4-BE49-F238E27FC236}">
                  <a16:creationId xmlns:a16="http://schemas.microsoft.com/office/drawing/2014/main" id="{9FA084B3-BE90-E0AE-F4D5-C5A3EA478040}"/>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8" name="TextBox 17">
              <a:extLst>
                <a:ext uri="{FF2B5EF4-FFF2-40B4-BE49-F238E27FC236}">
                  <a16:creationId xmlns:a16="http://schemas.microsoft.com/office/drawing/2014/main" id="{8EF3EBF2-AE48-1394-C873-D04A4894821F}"/>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Luyện</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đọc</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trong</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nhóm</a:t>
              </a:r>
              <a:endParaRPr kumimoji="0" lang="en-US" sz="3200" b="1" i="0" u="none" strike="noStrike" kern="1200" cap="none" spc="0" normalizeH="0" baseline="0" noProof="0" dirty="0">
                <a:ln>
                  <a:noFill/>
                </a:ln>
                <a:solidFill>
                  <a:prstClr val="white"/>
                </a:solidFill>
                <a:effectLst/>
                <a:uLnTx/>
                <a:uFillTx/>
                <a:latin typeface="#9Slide02 Noi dung dai"/>
                <a:ea typeface="+mn-ea"/>
                <a:cs typeface="+mn-cs"/>
              </a:endParaRPr>
            </a:p>
          </p:txBody>
        </p:sp>
      </p:grpSp>
    </p:spTree>
    <p:extLst>
      <p:ext uri="{BB962C8B-B14F-4D97-AF65-F5344CB8AC3E}">
        <p14:creationId xmlns:p14="http://schemas.microsoft.com/office/powerpoint/2010/main" val="2274894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5929519" y="3372264"/>
            <a:ext cx="6057900" cy="2876550"/>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405732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3821134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grpSp>
        <p:nvGrpSpPr>
          <p:cNvPr id="9" name="Group 8">
            <a:extLst>
              <a:ext uri="{FF2B5EF4-FFF2-40B4-BE49-F238E27FC236}">
                <a16:creationId xmlns:a16="http://schemas.microsoft.com/office/drawing/2014/main" id="{13C414EC-298C-AD5D-BD83-78745F689FFC}"/>
              </a:ext>
            </a:extLst>
          </p:cNvPr>
          <p:cNvGrpSpPr/>
          <p:nvPr/>
        </p:nvGrpSpPr>
        <p:grpSpPr>
          <a:xfrm>
            <a:off x="3332818" y="175576"/>
            <a:ext cx="5526365" cy="1086132"/>
            <a:chOff x="3092880" y="0"/>
            <a:chExt cx="5699569" cy="1284494"/>
          </a:xfrm>
        </p:grpSpPr>
        <p:pic>
          <p:nvPicPr>
            <p:cNvPr id="11" name="Picture 10">
              <a:extLst>
                <a:ext uri="{FF2B5EF4-FFF2-40B4-BE49-F238E27FC236}">
                  <a16:creationId xmlns:a16="http://schemas.microsoft.com/office/drawing/2014/main" id="{DCD78A39-9329-BBD9-2CAA-EFB866C23AD5}"/>
                </a:ext>
              </a:extLst>
            </p:cNvPr>
            <p:cNvPicPr>
              <a:picLocks noChangeAspect="1"/>
            </p:cNvPicPr>
            <p:nvPr/>
          </p:nvPicPr>
          <p:blipFill>
            <a:blip r:embed="rId6">
              <a:lum contrast="40000"/>
            </a:blip>
            <a:stretch>
              <a:fillRect/>
            </a:stretch>
          </p:blipFill>
          <p:spPr>
            <a:xfrm>
              <a:off x="3092880" y="0"/>
              <a:ext cx="5699569" cy="1284494"/>
            </a:xfrm>
            <a:prstGeom prst="rect">
              <a:avLst/>
            </a:prstGeom>
          </p:spPr>
        </p:pic>
        <p:sp>
          <p:nvSpPr>
            <p:cNvPr id="12" name="TextBox 11">
              <a:extLst>
                <a:ext uri="{FF2B5EF4-FFF2-40B4-BE49-F238E27FC236}">
                  <a16:creationId xmlns:a16="http://schemas.microsoft.com/office/drawing/2014/main" id="{9091BC01-7754-D609-8DE1-015ECF9BC6FE}"/>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Luyện</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đọc</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toàn</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bài</a:t>
              </a:r>
              <a:endParaRPr kumimoji="0" lang="en-US" sz="3200" b="1" i="0" u="none" strike="noStrike" kern="1200" cap="none" spc="0" normalizeH="0" baseline="0" noProof="0" dirty="0">
                <a:ln>
                  <a:noFill/>
                </a:ln>
                <a:solidFill>
                  <a:prstClr val="white"/>
                </a:solidFill>
                <a:effectLst/>
                <a:uLnTx/>
                <a:uFillTx/>
                <a:latin typeface="#9Slide02 Noi dung dai"/>
                <a:ea typeface="+mn-ea"/>
                <a:cs typeface="+mn-cs"/>
              </a:endParaRPr>
            </a:p>
          </p:txBody>
        </p:sp>
      </p:grpSp>
      <p:pic>
        <p:nvPicPr>
          <p:cNvPr id="13" name="Picture 12">
            <a:extLst>
              <a:ext uri="{FF2B5EF4-FFF2-40B4-BE49-F238E27FC236}">
                <a16:creationId xmlns:a16="http://schemas.microsoft.com/office/drawing/2014/main" id="{F5B9BA6D-B40F-46C8-8BBB-638469EE9C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962880" y="4173992"/>
            <a:ext cx="918316" cy="710199"/>
          </a:xfrm>
          <a:prstGeom prst="rect">
            <a:avLst/>
          </a:prstGeom>
        </p:spPr>
      </p:pic>
      <p:pic>
        <p:nvPicPr>
          <p:cNvPr id="14" name="Picture 13">
            <a:extLst>
              <a:ext uri="{FF2B5EF4-FFF2-40B4-BE49-F238E27FC236}">
                <a16:creationId xmlns:a16="http://schemas.microsoft.com/office/drawing/2014/main" id="{327F0160-7013-4EE1-80E9-2C5815E496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700458" y="4249442"/>
            <a:ext cx="820756" cy="634749"/>
          </a:xfrm>
          <a:prstGeom prst="rect">
            <a:avLst/>
          </a:prstGeom>
        </p:spPr>
      </p:pic>
      <p:sp>
        <p:nvSpPr>
          <p:cNvPr id="15" name="Rounded Rectangle 31">
            <a:extLst>
              <a:ext uri="{FF2B5EF4-FFF2-40B4-BE49-F238E27FC236}">
                <a16:creationId xmlns:a16="http://schemas.microsoft.com/office/drawing/2014/main" id="{514AFE09-D879-4491-A085-54E8DDAB268D}"/>
              </a:ext>
            </a:extLst>
          </p:cNvPr>
          <p:cNvSpPr/>
          <p:nvPr/>
        </p:nvSpPr>
        <p:spPr>
          <a:xfrm>
            <a:off x="1867692" y="2588879"/>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395E8CC9-0F01-4765-AD87-4236DD541070}"/>
              </a:ext>
            </a:extLst>
          </p:cNvPr>
          <p:cNvSpPr/>
          <p:nvPr/>
        </p:nvSpPr>
        <p:spPr>
          <a:xfrm>
            <a:off x="4942435" y="1443638"/>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8" name="Rectangle 17">
            <a:extLst>
              <a:ext uri="{FF2B5EF4-FFF2-40B4-BE49-F238E27FC236}">
                <a16:creationId xmlns:a16="http://schemas.microsoft.com/office/drawing/2014/main" id="{4D033AFA-BF61-4520-A38A-1BCC4C1815E6}"/>
              </a:ext>
            </a:extLst>
          </p:cNvPr>
          <p:cNvSpPr/>
          <p:nvPr/>
        </p:nvSpPr>
        <p:spPr>
          <a:xfrm>
            <a:off x="2601758" y="2520487"/>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9" name="Oval 18">
            <a:extLst>
              <a:ext uri="{FF2B5EF4-FFF2-40B4-BE49-F238E27FC236}">
                <a16:creationId xmlns:a16="http://schemas.microsoft.com/office/drawing/2014/main" id="{16462B34-694A-4125-9E40-1C47FF3281C4}"/>
              </a:ext>
            </a:extLst>
          </p:cNvPr>
          <p:cNvSpPr/>
          <p:nvPr/>
        </p:nvSpPr>
        <p:spPr>
          <a:xfrm>
            <a:off x="1960005" y="2634671"/>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0" name="Group 19">
            <a:extLst>
              <a:ext uri="{FF2B5EF4-FFF2-40B4-BE49-F238E27FC236}">
                <a16:creationId xmlns:a16="http://schemas.microsoft.com/office/drawing/2014/main" id="{0B609943-AC60-4F86-BA5E-57C09DFAD160}"/>
              </a:ext>
            </a:extLst>
          </p:cNvPr>
          <p:cNvGrpSpPr/>
          <p:nvPr/>
        </p:nvGrpSpPr>
        <p:grpSpPr>
          <a:xfrm>
            <a:off x="1867692" y="3209671"/>
            <a:ext cx="3645680" cy="643894"/>
            <a:chOff x="1717199" y="4363552"/>
            <a:chExt cx="3645680" cy="643894"/>
          </a:xfrm>
        </p:grpSpPr>
        <p:sp>
          <p:nvSpPr>
            <p:cNvPr id="21" name="Rounded Rectangle 36">
              <a:extLst>
                <a:ext uri="{FF2B5EF4-FFF2-40B4-BE49-F238E27FC236}">
                  <a16:creationId xmlns:a16="http://schemas.microsoft.com/office/drawing/2014/main" id="{2B4E5A74-FC3F-4321-92EE-9E96E1D20C1E}"/>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2" name="Rectangle 21">
              <a:extLst>
                <a:ext uri="{FF2B5EF4-FFF2-40B4-BE49-F238E27FC236}">
                  <a16:creationId xmlns:a16="http://schemas.microsoft.com/office/drawing/2014/main" id="{75DA0C6E-34B1-43CE-83C3-D475BD0DBAD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3" name="Oval 22">
              <a:extLst>
                <a:ext uri="{FF2B5EF4-FFF2-40B4-BE49-F238E27FC236}">
                  <a16:creationId xmlns:a16="http://schemas.microsoft.com/office/drawing/2014/main" id="{44CCB469-3EA2-4271-A35B-E230328B0C81}"/>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24" name="Group 23">
            <a:extLst>
              <a:ext uri="{FF2B5EF4-FFF2-40B4-BE49-F238E27FC236}">
                <a16:creationId xmlns:a16="http://schemas.microsoft.com/office/drawing/2014/main" id="{9ECEE09C-AFA4-423E-94DD-969BBF6F8EA1}"/>
              </a:ext>
            </a:extLst>
          </p:cNvPr>
          <p:cNvGrpSpPr/>
          <p:nvPr/>
        </p:nvGrpSpPr>
        <p:grpSpPr>
          <a:xfrm>
            <a:off x="1867692" y="3948139"/>
            <a:ext cx="5119273" cy="643894"/>
            <a:chOff x="1717199" y="5199333"/>
            <a:chExt cx="5119273" cy="643894"/>
          </a:xfrm>
        </p:grpSpPr>
        <p:sp>
          <p:nvSpPr>
            <p:cNvPr id="25" name="Rounded Rectangle 40">
              <a:extLst>
                <a:ext uri="{FF2B5EF4-FFF2-40B4-BE49-F238E27FC236}">
                  <a16:creationId xmlns:a16="http://schemas.microsoft.com/office/drawing/2014/main" id="{48BDC0AD-0679-4AD8-948D-C4F3C6190496}"/>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6" name="Rectangle 25">
              <a:extLst>
                <a:ext uri="{FF2B5EF4-FFF2-40B4-BE49-F238E27FC236}">
                  <a16:creationId xmlns:a16="http://schemas.microsoft.com/office/drawing/2014/main" id="{32F8D482-6A9C-4BF0-A76D-46F84D32DBD5}"/>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7" name="Oval 26">
              <a:extLst>
                <a:ext uri="{FF2B5EF4-FFF2-40B4-BE49-F238E27FC236}">
                  <a16:creationId xmlns:a16="http://schemas.microsoft.com/office/drawing/2014/main" id="{2E619CF8-EC03-422B-84FB-6285B7B97E4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8" name="Picture 2" descr="Star Cartoon Images, Stock Photos &amp;amp; Vectors | Shutterstock">
            <a:extLst>
              <a:ext uri="{FF2B5EF4-FFF2-40B4-BE49-F238E27FC236}">
                <a16:creationId xmlns:a16="http://schemas.microsoft.com/office/drawing/2014/main" id="{BB2615A1-00A6-4127-AE69-8107E8BD062F}"/>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605685" y="2588879"/>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EED0B0B4-E000-4B0A-AFC3-DE41481006A9}"/>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658946" y="3237760"/>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a16="http://schemas.microsoft.com/office/drawing/2014/main" id="{6CE53A17-7B5D-45B5-81DF-B591D994676A}"/>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986965" y="3985131"/>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17642749-B1E1-49D9-9D14-BF1BDD4811AF}"/>
              </a:ext>
            </a:extLst>
          </p:cNvPr>
          <p:cNvGrpSpPr/>
          <p:nvPr/>
        </p:nvGrpSpPr>
        <p:grpSpPr>
          <a:xfrm>
            <a:off x="1867692" y="4635911"/>
            <a:ext cx="8097635" cy="643894"/>
            <a:chOff x="1717199" y="5199333"/>
            <a:chExt cx="8097635" cy="643894"/>
          </a:xfrm>
        </p:grpSpPr>
        <p:sp>
          <p:nvSpPr>
            <p:cNvPr id="32" name="Rounded Rectangle 47">
              <a:extLst>
                <a:ext uri="{FF2B5EF4-FFF2-40B4-BE49-F238E27FC236}">
                  <a16:creationId xmlns:a16="http://schemas.microsoft.com/office/drawing/2014/main" id="{4EBC1033-DC1D-48BA-9639-4284406298B3}"/>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id="{53BC60E4-E56C-45FD-B788-0AA8D9340217}"/>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id="{F1FABF6A-4769-4C4D-943C-4AA40A7589F9}"/>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Picture 2" descr="Star Cartoon Images, Stock Photos &amp;amp; Vectors | Shutterstock">
            <a:extLst>
              <a:ext uri="{FF2B5EF4-FFF2-40B4-BE49-F238E27FC236}">
                <a16:creationId xmlns:a16="http://schemas.microsoft.com/office/drawing/2014/main" id="{BCE139E3-7DC2-49BF-9BE9-CEEB4602442C}"/>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10108092" y="4672903"/>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47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6" name="Picture 2" descr="Colorful Natural Tree Vector Clipart - Tree Clipart PNG Image | Transparent  PNG Free Download on SeekPNG">
            <a:extLst>
              <a:ext uri="{FF2B5EF4-FFF2-40B4-BE49-F238E27FC236}">
                <a16:creationId xmlns:a16="http://schemas.microsoft.com/office/drawing/2014/main" id="{36E3D893-238D-4932-82DF-01F90F5373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34393" y="-587879"/>
            <a:ext cx="11380092" cy="10845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Monkey Climbing Vines, Zoo Animals Clipart, Monkey Vector, Monkey PNG  Transparent Clipart Image and PSD File for Free Download | Climbing vines,  Animal clipart, Clip art">
            <a:hlinkClick r:id="" action="ppaction://noaction"/>
            <a:extLst>
              <a:ext uri="{FF2B5EF4-FFF2-40B4-BE49-F238E27FC236}">
                <a16:creationId xmlns:a16="http://schemas.microsoft.com/office/drawing/2014/main" id="{4C10B0EB-DBB1-48AC-B9BC-4C538125DB5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87223" y="-302580"/>
            <a:ext cx="5110163" cy="53100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Hình ảnh Phim Hoạt Hình Vẽ Tay Giỏ Dễ Thương Minh Họa PNG , Giỏ Clipart,  Cái Rổ, Tinh Tế PNG miễn phí tải tập tin PSDComment và Vector">
            <a:hlinkClick r:id="" action="ppaction://noaction"/>
            <a:extLst>
              <a:ext uri="{FF2B5EF4-FFF2-40B4-BE49-F238E27FC236}">
                <a16:creationId xmlns:a16="http://schemas.microsoft.com/office/drawing/2014/main" id="{C60987DD-F112-4090-8A7C-A697EF59D59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031" b="90000" l="10000" r="90000">
                        <a14:foregroundMark x1="51406" y1="7031" x2="51406" y2="7031"/>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600929" y="2792183"/>
            <a:ext cx="7156013" cy="50513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0" action="ppaction://hlinksldjump"/>
            <a:extLst>
              <a:ext uri="{FF2B5EF4-FFF2-40B4-BE49-F238E27FC236}">
                <a16:creationId xmlns:a16="http://schemas.microsoft.com/office/drawing/2014/main" id="{43057627-5E93-4847-A720-3477CF874917}"/>
              </a:ext>
            </a:extLst>
          </p:cNvPr>
          <p:cNvPicPr>
            <a:picLocks noChangeAspect="1"/>
          </p:cNvPicPr>
          <p:nvPr/>
        </p:nvPicPr>
        <p:blipFill>
          <a:blip r:embed="rId11"/>
          <a:stretch>
            <a:fillRect/>
          </a:stretch>
        </p:blipFill>
        <p:spPr>
          <a:xfrm>
            <a:off x="2143120" y="595998"/>
            <a:ext cx="3422670" cy="3415064"/>
          </a:xfrm>
          <a:prstGeom prst="rect">
            <a:avLst/>
          </a:prstGeom>
        </p:spPr>
      </p:pic>
      <p:pic>
        <p:nvPicPr>
          <p:cNvPr id="10" name="Picture 9">
            <a:hlinkClick r:id="rId12" action="ppaction://hlinksldjump"/>
            <a:extLst>
              <a:ext uri="{FF2B5EF4-FFF2-40B4-BE49-F238E27FC236}">
                <a16:creationId xmlns:a16="http://schemas.microsoft.com/office/drawing/2014/main" id="{A68D1747-7D4A-4EB7-A90E-D24382DBF65E}"/>
              </a:ext>
            </a:extLst>
          </p:cNvPr>
          <p:cNvPicPr>
            <a:picLocks noChangeAspect="1"/>
          </p:cNvPicPr>
          <p:nvPr/>
        </p:nvPicPr>
        <p:blipFill>
          <a:blip r:embed="rId13"/>
          <a:stretch>
            <a:fillRect/>
          </a:stretch>
        </p:blipFill>
        <p:spPr>
          <a:xfrm>
            <a:off x="5822233" y="2597363"/>
            <a:ext cx="2276026" cy="2232099"/>
          </a:xfrm>
          <a:prstGeom prst="rect">
            <a:avLst/>
          </a:prstGeom>
        </p:spPr>
      </p:pic>
      <p:pic>
        <p:nvPicPr>
          <p:cNvPr id="11" name="Picture 10">
            <a:hlinkClick r:id="" action="ppaction://noaction"/>
            <a:extLst>
              <a:ext uri="{FF2B5EF4-FFF2-40B4-BE49-F238E27FC236}">
                <a16:creationId xmlns:a16="http://schemas.microsoft.com/office/drawing/2014/main" id="{949B9229-B6CB-4D58-9F38-FDE2848731ED}"/>
              </a:ext>
            </a:extLst>
          </p:cNvPr>
          <p:cNvPicPr>
            <a:picLocks noChangeAspect="1"/>
          </p:cNvPicPr>
          <p:nvPr/>
        </p:nvPicPr>
        <p:blipFill>
          <a:blip r:embed="rId14"/>
          <a:stretch>
            <a:fillRect/>
          </a:stretch>
        </p:blipFill>
        <p:spPr>
          <a:xfrm>
            <a:off x="2779595" y="157714"/>
            <a:ext cx="6273074" cy="1102026"/>
          </a:xfrm>
          <a:prstGeom prst="rect">
            <a:avLst/>
          </a:prstGeom>
        </p:spPr>
      </p:pic>
      <p:pic>
        <p:nvPicPr>
          <p:cNvPr id="15" name="Picture 14">
            <a:hlinkClick r:id="rId15" action="ppaction://hlinksldjump"/>
            <a:extLst>
              <a:ext uri="{FF2B5EF4-FFF2-40B4-BE49-F238E27FC236}">
                <a16:creationId xmlns:a16="http://schemas.microsoft.com/office/drawing/2014/main" id="{101A61A5-9B23-479B-B2B5-FC5E2F975637}"/>
              </a:ext>
            </a:extLst>
          </p:cNvPr>
          <p:cNvPicPr>
            <a:picLocks noChangeAspect="1"/>
          </p:cNvPicPr>
          <p:nvPr/>
        </p:nvPicPr>
        <p:blipFill>
          <a:blip r:embed="rId16"/>
          <a:stretch>
            <a:fillRect/>
          </a:stretch>
        </p:blipFill>
        <p:spPr>
          <a:xfrm>
            <a:off x="4492565" y="372712"/>
            <a:ext cx="3415064" cy="3415064"/>
          </a:xfrm>
          <a:prstGeom prst="rect">
            <a:avLst/>
          </a:prstGeom>
        </p:spPr>
      </p:pic>
      <p:sp>
        <p:nvSpPr>
          <p:cNvPr id="2" name="Rectangle: Rounded Corners 1">
            <a:hlinkClick r:id="rId17" action="ppaction://hlinksldjump"/>
            <a:extLst>
              <a:ext uri="{FF2B5EF4-FFF2-40B4-BE49-F238E27FC236}">
                <a16:creationId xmlns:a16="http://schemas.microsoft.com/office/drawing/2014/main" id="{AC0D2294-C834-414D-847D-13A8C358CE8D}"/>
              </a:ext>
            </a:extLst>
          </p:cNvPr>
          <p:cNvSpPr/>
          <p:nvPr/>
        </p:nvSpPr>
        <p:spPr>
          <a:xfrm>
            <a:off x="10644809" y="288235"/>
            <a:ext cx="1063487" cy="4472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26203275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49" presetClass="path" presetSubtype="0" accel="50000" decel="50000" fill="hold" nodeType="clickEffect">
                                  <p:stCondLst>
                                    <p:cond delay="0"/>
                                  </p:stCondLst>
                                  <p:childTnLst>
                                    <p:animMotion origin="layout" path="M 4.16667E-6 3.7037E-7 L 0.51458 0.40625 " pathEditMode="relative" rAng="0" ptsTypes="AA">
                                      <p:cBhvr>
                                        <p:cTn id="24" dur="2000" fill="hold"/>
                                        <p:tgtEl>
                                          <p:spTgt spid="9"/>
                                        </p:tgtEl>
                                        <p:attrNameLst>
                                          <p:attrName>ppt_x</p:attrName>
                                          <p:attrName>ppt_y</p:attrName>
                                        </p:attrNameLst>
                                      </p:cBhvr>
                                      <p:rCtr x="25729" y="20301"/>
                                    </p:animMotion>
                                  </p:childTnLst>
                                  <p:subTnLst>
                                    <p:audio>
                                      <p:cMediaNode>
                                        <p:cTn display="0" masterRel="sameClick">
                                          <p:stCondLst>
                                            <p:cond evt="begin" delay="0">
                                              <p:tn val="23"/>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49" presetClass="path" presetSubtype="0" accel="50000" decel="50000" fill="hold" nodeType="clickEffect">
                                  <p:stCondLst>
                                    <p:cond delay="0"/>
                                  </p:stCondLst>
                                  <p:childTnLst>
                                    <p:animMotion origin="layout" path="M 0.00925 -0.07778 L 0.24414 0.04212 " pathEditMode="relative" rAng="0" ptsTypes="AA">
                                      <p:cBhvr>
                                        <p:cTn id="29" dur="2000" fill="hold"/>
                                        <p:tgtEl>
                                          <p:spTgt spid="10"/>
                                        </p:tgtEl>
                                        <p:attrNameLst>
                                          <p:attrName>ppt_x</p:attrName>
                                          <p:attrName>ppt_y</p:attrName>
                                        </p:attrNameLst>
                                      </p:cBhvr>
                                      <p:rCtr x="11745" y="5995"/>
                                    </p:animMotion>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0534 -7.40741E-7 L 0.21836 0.36898 " pathEditMode="relative" rAng="0" ptsTypes="AA">
                                      <p:cBhvr>
                                        <p:cTn id="34" dur="2000" fill="hold"/>
                                        <p:tgtEl>
                                          <p:spTgt spid="15"/>
                                        </p:tgtEl>
                                        <p:attrNameLst>
                                          <p:attrName>ppt_x</p:attrName>
                                          <p:attrName>ppt_y</p:attrName>
                                        </p:attrNameLst>
                                      </p:cBhvr>
                                      <p:rCtr x="10651" y="18449"/>
                                    </p:animMotion>
                                  </p:childTnLst>
                                  <p:subTnLst>
                                    <p:audio>
                                      <p:cMediaNode>
                                        <p:cTn display="0" masterRel="sameClick">
                                          <p:stCondLst>
                                            <p:cond evt="begin" delay="0">
                                              <p:tn val="33"/>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2" name="Picture 2" descr="Colorful Natural Tree Vector Clipart - Tree Clipart PNG Image | Transparent  PNG Free Download on SeekPNG">
            <a:extLst>
              <a:ext uri="{FF2B5EF4-FFF2-40B4-BE49-F238E27FC236}">
                <a16:creationId xmlns:a16="http://schemas.microsoft.com/office/drawing/2014/main" id="{2D8A2DC0-7CAD-4E2D-8202-7C0A3C71D2F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640204" y="-1725441"/>
            <a:ext cx="8411979" cy="885773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602741C4-307B-43E3-8130-1305A147FDFA}"/>
              </a:ext>
            </a:extLst>
          </p:cNvPr>
          <p:cNvSpPr/>
          <p:nvPr/>
        </p:nvSpPr>
        <p:spPr>
          <a:xfrm>
            <a:off x="1938555" y="89453"/>
            <a:ext cx="7970429" cy="1979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582F4E"/>
                </a:solidFill>
                <a:latin typeface="Cambria" panose="02040503050406030204" pitchFamily="18" charset="0"/>
                <a:ea typeface="Cambria" panose="02040503050406030204" pitchFamily="18" charset="0"/>
              </a:rPr>
              <a:t>Trong</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bài</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đọc</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Ngày</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như</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thế</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nào</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là</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đẹp</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các</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nhân</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vật</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tranh</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luận</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với</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nhau</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điều</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gì</a:t>
            </a:r>
            <a:r>
              <a:rPr lang="en-US" sz="4000" b="1" dirty="0">
                <a:solidFill>
                  <a:srgbClr val="582F4E"/>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582F4E"/>
              </a:solidFill>
              <a:effectLst/>
              <a:uLnTx/>
              <a:uFillTx/>
              <a:latin typeface="Cambria" panose="02040503050406030204" pitchFamily="18" charset="0"/>
              <a:ea typeface="Cambria" panose="02040503050406030204" pitchFamily="18" charset="0"/>
            </a:endParaRPr>
          </a:p>
        </p:txBody>
      </p:sp>
      <p:pic>
        <p:nvPicPr>
          <p:cNvPr id="17" name="Picture 16">
            <a:hlinkClick r:id="rId6" action="ppaction://hlinksldjump"/>
            <a:extLst>
              <a:ext uri="{FF2B5EF4-FFF2-40B4-BE49-F238E27FC236}">
                <a16:creationId xmlns:a16="http://schemas.microsoft.com/office/drawing/2014/main" id="{1E4D30CA-6763-4159-8EE0-11B8ABB39D81}"/>
              </a:ext>
            </a:extLst>
          </p:cNvPr>
          <p:cNvPicPr>
            <a:picLocks noChangeAspect="1"/>
          </p:cNvPicPr>
          <p:nvPr/>
        </p:nvPicPr>
        <p:blipFill>
          <a:blip r:embed="rId7"/>
          <a:stretch>
            <a:fillRect/>
          </a:stretch>
        </p:blipFill>
        <p:spPr>
          <a:xfrm>
            <a:off x="9036310" y="-905743"/>
            <a:ext cx="3547479" cy="3539595"/>
          </a:xfrm>
          <a:prstGeom prst="rect">
            <a:avLst/>
          </a:prstGeom>
        </p:spPr>
      </p:pic>
      <p:pic>
        <p:nvPicPr>
          <p:cNvPr id="18" name="Picture 12" descr="Monkey Climbing Vines, Zoo Animals Clipart, Monkey Vector, Monkey PNG  Transparent Clipart Image and PSD File for Free Download | Climbing vines,  Animal clipart, Clip art">
            <a:extLst>
              <a:ext uri="{FF2B5EF4-FFF2-40B4-BE49-F238E27FC236}">
                <a16:creationId xmlns:a16="http://schemas.microsoft.com/office/drawing/2014/main" id="{BB137BD7-738E-40BD-8547-78A98B0DC8F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60080" y="-151170"/>
            <a:ext cx="4018812" cy="4025023"/>
          </a:xfrm>
          <a:prstGeom prst="rect">
            <a:avLst/>
          </a:prstGeom>
          <a:noFill/>
          <a:extLst>
            <a:ext uri="{909E8E84-426E-40DD-AFC4-6F175D3DCCD1}">
              <a14:hiddenFill xmlns:a14="http://schemas.microsoft.com/office/drawing/2010/main">
                <a:solidFill>
                  <a:srgbClr val="FFFFFF"/>
                </a:solidFill>
              </a14:hiddenFill>
            </a:ext>
          </a:extLst>
        </p:spPr>
      </p:pic>
      <p:sp>
        <p:nvSpPr>
          <p:cNvPr id="19" name="ĐÚNG">
            <a:extLst>
              <a:ext uri="{FF2B5EF4-FFF2-40B4-BE49-F238E27FC236}">
                <a16:creationId xmlns:a16="http://schemas.microsoft.com/office/drawing/2014/main" id="{22171B4A-864E-458E-82BE-B46E321904C8}"/>
              </a:ext>
            </a:extLst>
          </p:cNvPr>
          <p:cNvSpPr/>
          <p:nvPr/>
        </p:nvSpPr>
        <p:spPr>
          <a:xfrm>
            <a:off x="1689653" y="2396932"/>
            <a:ext cx="8448260" cy="258257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582F4E"/>
                </a:solidFill>
                <a:latin typeface="Cambria" panose="02040503050406030204" pitchFamily="18" charset="0"/>
                <a:ea typeface="Cambria" panose="02040503050406030204" pitchFamily="18" charset="0"/>
              </a:rPr>
              <a:t>Trong bài đọc, các nhân vật tranh luận với nhau về quan niệm ngày như thế nào là đẹp?</a:t>
            </a:r>
            <a:endParaRPr kumimoji="0" lang="en-US" sz="4000" b="1" i="0" u="none" strike="noStrike" kern="1200" cap="none" spc="0" normalizeH="0" baseline="0" noProof="0" dirty="0">
              <a:ln>
                <a:noFill/>
              </a:ln>
              <a:solidFill>
                <a:srgbClr val="582F4E"/>
              </a:solidFill>
              <a:effectLst/>
              <a:uLnTx/>
              <a:uFillTx/>
              <a:latin typeface="Cambria" panose="02040503050406030204" pitchFamily="18" charset="0"/>
              <a:ea typeface="Cambria" panose="02040503050406030204" pitchFamily="18" charset="0"/>
            </a:endParaRPr>
          </a:p>
        </p:txBody>
      </p:sp>
      <p:pic>
        <p:nvPicPr>
          <p:cNvPr id="22" name="Đúng">
            <a:extLst>
              <a:ext uri="{FF2B5EF4-FFF2-40B4-BE49-F238E27FC236}">
                <a16:creationId xmlns:a16="http://schemas.microsoft.com/office/drawing/2014/main" id="{9424EC12-34B3-4BB8-B182-0983EE3F77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48698" y="3565221"/>
            <a:ext cx="1557448" cy="1618810"/>
          </a:xfrm>
          <a:prstGeom prst="rect">
            <a:avLst/>
          </a:prstGeom>
        </p:spPr>
      </p:pic>
    </p:spTree>
    <p:extLst>
      <p:ext uri="{BB962C8B-B14F-4D97-AF65-F5344CB8AC3E}">
        <p14:creationId xmlns:p14="http://schemas.microsoft.com/office/powerpoint/2010/main" val="1601773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9" name="Picture 2" descr="Colorful Natural Tree Vector Clipart - Tree Clipart PNG Image | Transparent  PNG Free Download on SeekPNG">
            <a:extLst>
              <a:ext uri="{FF2B5EF4-FFF2-40B4-BE49-F238E27FC236}">
                <a16:creationId xmlns:a16="http://schemas.microsoft.com/office/drawing/2014/main" id="{AAC0930A-9554-4C6F-BCA0-70A95DA4909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640204" y="-1725441"/>
            <a:ext cx="8411979" cy="885773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1945B5AB-1E9C-467D-A619-92C10FE77B2C}"/>
              </a:ext>
            </a:extLst>
          </p:cNvPr>
          <p:cNvSpPr/>
          <p:nvPr/>
        </p:nvSpPr>
        <p:spPr>
          <a:xfrm>
            <a:off x="1938555" y="619323"/>
            <a:ext cx="7970429" cy="1449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582F4E"/>
                </a:solidFill>
                <a:latin typeface="Cambria" panose="02040503050406030204" pitchFamily="18" charset="0"/>
                <a:ea typeface="Cambria" panose="02040503050406030204" pitchFamily="18" charset="0"/>
              </a:rPr>
              <a:t>Khoảng</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đất</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nổi</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cao</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lên</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giữa</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nơi</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bằng</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phẳng</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là</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nghĩa</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của</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từ</a:t>
            </a:r>
            <a:r>
              <a:rPr lang="en-US" sz="4000" b="1" dirty="0">
                <a:solidFill>
                  <a:srgbClr val="582F4E"/>
                </a:solidFill>
                <a:latin typeface="Cambria" panose="02040503050406030204" pitchFamily="18" charset="0"/>
                <a:ea typeface="Cambria" panose="02040503050406030204" pitchFamily="18" charset="0"/>
              </a:rPr>
              <a:t> </a:t>
            </a:r>
            <a:r>
              <a:rPr lang="en-US" sz="4000" b="1" dirty="0" err="1">
                <a:solidFill>
                  <a:srgbClr val="582F4E"/>
                </a:solidFill>
                <a:latin typeface="Cambria" panose="02040503050406030204" pitchFamily="18" charset="0"/>
                <a:ea typeface="Cambria" panose="02040503050406030204" pitchFamily="18" charset="0"/>
              </a:rPr>
              <a:t>nào</a:t>
            </a:r>
            <a:r>
              <a:rPr lang="en-US" sz="4000" b="1" dirty="0">
                <a:solidFill>
                  <a:srgbClr val="582F4E"/>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582F4E"/>
              </a:solidFill>
              <a:effectLst/>
              <a:uLnTx/>
              <a:uFillTx/>
              <a:latin typeface="Cambria" panose="02040503050406030204" pitchFamily="18" charset="0"/>
              <a:ea typeface="Cambria" panose="02040503050406030204" pitchFamily="18" charset="0"/>
            </a:endParaRPr>
          </a:p>
        </p:txBody>
      </p:sp>
      <p:pic>
        <p:nvPicPr>
          <p:cNvPr id="31" name="Picture 12" descr="Monkey Climbing Vines, Zoo Animals Clipart, Monkey Vector, Monkey PNG  Transparent Clipart Image and PSD File for Free Download | Climbing vines,  Animal clipart, Clip art">
            <a:extLst>
              <a:ext uri="{FF2B5EF4-FFF2-40B4-BE49-F238E27FC236}">
                <a16:creationId xmlns:a16="http://schemas.microsoft.com/office/drawing/2014/main" id="{DB8A745E-D182-4004-9564-07E0DFDB470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60080" y="-151170"/>
            <a:ext cx="4018812" cy="4025023"/>
          </a:xfrm>
          <a:prstGeom prst="rect">
            <a:avLst/>
          </a:prstGeom>
          <a:noFill/>
          <a:extLst>
            <a:ext uri="{909E8E84-426E-40DD-AFC4-6F175D3DCCD1}">
              <a14:hiddenFill xmlns:a14="http://schemas.microsoft.com/office/drawing/2010/main">
                <a:solidFill>
                  <a:srgbClr val="FFFFFF"/>
                </a:solidFill>
              </a14:hiddenFill>
            </a:ext>
          </a:extLst>
        </p:spPr>
      </p:pic>
      <p:sp>
        <p:nvSpPr>
          <p:cNvPr id="32" name="ĐÚNG">
            <a:extLst>
              <a:ext uri="{FF2B5EF4-FFF2-40B4-BE49-F238E27FC236}">
                <a16:creationId xmlns:a16="http://schemas.microsoft.com/office/drawing/2014/main" id="{889A4757-507E-4005-84D4-127AB3B8C09C}"/>
              </a:ext>
            </a:extLst>
          </p:cNvPr>
          <p:cNvSpPr/>
          <p:nvPr/>
        </p:nvSpPr>
        <p:spPr>
          <a:xfrm>
            <a:off x="4098046" y="3528269"/>
            <a:ext cx="4807589" cy="144923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582F4E"/>
                </a:solidFill>
                <a:effectLst/>
                <a:uLnTx/>
                <a:uFillTx/>
                <a:latin typeface="Cambria" panose="02040503050406030204" pitchFamily="18" charset="0"/>
                <a:ea typeface="Cambria" panose="02040503050406030204" pitchFamily="18" charset="0"/>
              </a:rPr>
              <a:t>Gò</a:t>
            </a:r>
            <a:endParaRPr kumimoji="0" lang="en-US" sz="5000" b="1" i="0" u="none" strike="noStrike" kern="1200" cap="none" spc="0" normalizeH="0" baseline="0" noProof="0" dirty="0">
              <a:ln>
                <a:noFill/>
              </a:ln>
              <a:solidFill>
                <a:srgbClr val="582F4E"/>
              </a:solidFill>
              <a:effectLst/>
              <a:uLnTx/>
              <a:uFillTx/>
              <a:latin typeface="Cambria" panose="02040503050406030204" pitchFamily="18" charset="0"/>
              <a:ea typeface="Cambria" panose="02040503050406030204" pitchFamily="18" charset="0"/>
            </a:endParaRPr>
          </a:p>
        </p:txBody>
      </p:sp>
      <p:pic>
        <p:nvPicPr>
          <p:cNvPr id="35" name="Đúng">
            <a:extLst>
              <a:ext uri="{FF2B5EF4-FFF2-40B4-BE49-F238E27FC236}">
                <a16:creationId xmlns:a16="http://schemas.microsoft.com/office/drawing/2014/main" id="{3158615D-8FDF-4CD9-8B29-E7F113A8FA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7260" y="3230350"/>
            <a:ext cx="1557448" cy="1618810"/>
          </a:xfrm>
          <a:prstGeom prst="rect">
            <a:avLst/>
          </a:prstGeom>
        </p:spPr>
      </p:pic>
      <p:pic>
        <p:nvPicPr>
          <p:cNvPr id="38" name="Picture 37">
            <a:hlinkClick r:id="rId9" action="ppaction://hlinksldjump"/>
            <a:extLst>
              <a:ext uri="{FF2B5EF4-FFF2-40B4-BE49-F238E27FC236}">
                <a16:creationId xmlns:a16="http://schemas.microsoft.com/office/drawing/2014/main" id="{9EF8EE81-5FB8-4A99-9468-958F127BE035}"/>
              </a:ext>
            </a:extLst>
          </p:cNvPr>
          <p:cNvPicPr>
            <a:picLocks noChangeAspect="1"/>
          </p:cNvPicPr>
          <p:nvPr/>
        </p:nvPicPr>
        <p:blipFill>
          <a:blip r:embed="rId10"/>
          <a:stretch>
            <a:fillRect/>
          </a:stretch>
        </p:blipFill>
        <p:spPr>
          <a:xfrm>
            <a:off x="9307706" y="-175951"/>
            <a:ext cx="2852461" cy="2667692"/>
          </a:xfrm>
          <a:prstGeom prst="rect">
            <a:avLst/>
          </a:prstGeom>
        </p:spPr>
      </p:pic>
    </p:spTree>
    <p:extLst>
      <p:ext uri="{BB962C8B-B14F-4D97-AF65-F5344CB8AC3E}">
        <p14:creationId xmlns:p14="http://schemas.microsoft.com/office/powerpoint/2010/main" val="36640231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20" presetID="2" presetClass="entr" presetSubtype="4"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0" name="Picture 2" descr="Colorful Natural Tree Vector Clipart - Tree Clipart PNG Image | Transparent  PNG Free Download on SeekPNG">
            <a:extLst>
              <a:ext uri="{FF2B5EF4-FFF2-40B4-BE49-F238E27FC236}">
                <a16:creationId xmlns:a16="http://schemas.microsoft.com/office/drawing/2014/main" id="{EA9A176D-3C4B-4228-AD46-8B03EEC156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77" b="97121" l="5732" r="95854">
                        <a14:foregroundMark x1="52317" y1="6977" x2="52317" y2="6977"/>
                        <a14:foregroundMark x1="5732" y1="35105" x2="5732" y2="35105"/>
                        <a14:foregroundMark x1="91463" y1="39978" x2="91463" y2="39978"/>
                        <a14:foregroundMark x1="95854" y1="49612" x2="95854" y2="49612"/>
                        <a14:foregroundMark x1="61098" y1="91251" x2="61098" y2="91251"/>
                        <a14:foregroundMark x1="57439" y1="95903" x2="57439" y2="95903"/>
                        <a14:foregroundMark x1="47195" y1="97121" x2="47195" y2="9712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640204" y="-1725441"/>
            <a:ext cx="8411979" cy="885773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Rounded Corners 40">
            <a:extLst>
              <a:ext uri="{FF2B5EF4-FFF2-40B4-BE49-F238E27FC236}">
                <a16:creationId xmlns:a16="http://schemas.microsoft.com/office/drawing/2014/main" id="{FB91B8B5-E2C6-4F46-814E-BD6C53343103}"/>
              </a:ext>
            </a:extLst>
          </p:cNvPr>
          <p:cNvSpPr/>
          <p:nvPr/>
        </p:nvSpPr>
        <p:spPr>
          <a:xfrm>
            <a:off x="1938555" y="619323"/>
            <a:ext cx="7970429" cy="1666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500" b="1" dirty="0">
                <a:solidFill>
                  <a:srgbClr val="582F4E"/>
                </a:solidFill>
                <a:latin typeface="Cambria" panose="02040503050406030204" pitchFamily="18" charset="0"/>
                <a:ea typeface="Cambria" panose="02040503050406030204" pitchFamily="18" charset="0"/>
              </a:rPr>
              <a:t>Theo em, ngày đẹp là ngày như thế nào?</a:t>
            </a:r>
            <a:endParaRPr kumimoji="0" lang="en-US" sz="5500" b="1" i="0" u="none" strike="noStrike" kern="1200" cap="none" spc="0" normalizeH="0" baseline="0" noProof="0" dirty="0">
              <a:ln>
                <a:noFill/>
              </a:ln>
              <a:solidFill>
                <a:srgbClr val="582F4E"/>
              </a:solidFill>
              <a:effectLst/>
              <a:uLnTx/>
              <a:uFillTx/>
              <a:latin typeface="Cambria" panose="02040503050406030204" pitchFamily="18" charset="0"/>
              <a:ea typeface="Cambria" panose="02040503050406030204" pitchFamily="18" charset="0"/>
            </a:endParaRPr>
          </a:p>
        </p:txBody>
      </p:sp>
      <p:pic>
        <p:nvPicPr>
          <p:cNvPr id="42" name="Picture 12" descr="Monkey Climbing Vines, Zoo Animals Clipart, Monkey Vector, Monkey PNG  Transparent Clipart Image and PSD File for Free Download | Climbing vines,  Animal clipart, Clip art">
            <a:extLst>
              <a:ext uri="{FF2B5EF4-FFF2-40B4-BE49-F238E27FC236}">
                <a16:creationId xmlns:a16="http://schemas.microsoft.com/office/drawing/2014/main" id="{9E079600-8B47-48F0-BA94-DB0DD3FDD96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94" b="95699" l="8615" r="90000">
                        <a14:foregroundMark x1="31077" y1="7527" x2="31077" y2="7527"/>
                        <a14:foregroundMark x1="32462" y1="3994" x2="32462" y2="3994"/>
                        <a14:foregroundMark x1="8769" y1="62519" x2="8769" y2="62519"/>
                        <a14:foregroundMark x1="32923" y1="95699" x2="32923" y2="9569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60080" y="-151170"/>
            <a:ext cx="4018812" cy="402502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hlinkClick r:id="rId7" action="ppaction://hlinksldjump"/>
            <a:extLst>
              <a:ext uri="{FF2B5EF4-FFF2-40B4-BE49-F238E27FC236}">
                <a16:creationId xmlns:a16="http://schemas.microsoft.com/office/drawing/2014/main" id="{BFF75566-D2F3-46D9-B571-5B652F405CBA}"/>
              </a:ext>
            </a:extLst>
          </p:cNvPr>
          <p:cNvPicPr>
            <a:picLocks noChangeAspect="1"/>
          </p:cNvPicPr>
          <p:nvPr/>
        </p:nvPicPr>
        <p:blipFill>
          <a:blip r:embed="rId8"/>
          <a:stretch>
            <a:fillRect/>
          </a:stretch>
        </p:blipFill>
        <p:spPr>
          <a:xfrm>
            <a:off x="8798268" y="-983690"/>
            <a:ext cx="3834638" cy="3834638"/>
          </a:xfrm>
          <a:prstGeom prst="rect">
            <a:avLst/>
          </a:prstGeom>
        </p:spPr>
      </p:pic>
    </p:spTree>
    <p:extLst>
      <p:ext uri="{BB962C8B-B14F-4D97-AF65-F5344CB8AC3E}">
        <p14:creationId xmlns:p14="http://schemas.microsoft.com/office/powerpoint/2010/main" val="24315922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151A2F-FDB4-D8E0-3788-1559B714D571}"/>
              </a:ext>
            </a:extLst>
          </p:cNvPr>
          <p:cNvPicPr>
            <a:picLocks noChangeAspect="1"/>
          </p:cNvPicPr>
          <p:nvPr/>
        </p:nvPicPr>
        <p:blipFill rotWithShape="1">
          <a:blip r:embed="rId4">
            <a:lum contrast="20000"/>
          </a:blip>
          <a:srcRect t="25107" r="32429"/>
          <a:stretch/>
        </p:blipFill>
        <p:spPr>
          <a:xfrm>
            <a:off x="2747715" y="-19293"/>
            <a:ext cx="6696570" cy="4945672"/>
          </a:xfrm>
          <a:prstGeom prst="rect">
            <a:avLst/>
          </a:prstGeom>
        </p:spPr>
      </p:pic>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t="35237"/>
          <a:stretch/>
        </p:blipFill>
        <p:spPr>
          <a:xfrm rot="21431949" flipH="1">
            <a:off x="2525092" y="3709426"/>
            <a:ext cx="8450965" cy="3768864"/>
          </a:xfrm>
          <a:prstGeom prst="rect">
            <a:avLst/>
          </a:prstGeom>
        </p:spPr>
      </p:pic>
      <p:pic>
        <p:nvPicPr>
          <p:cNvPr id="23" name="Graphic 22">
            <a:extLst>
              <a:ext uri="{FF2B5EF4-FFF2-40B4-BE49-F238E27FC236}">
                <a16:creationId xmlns:a16="http://schemas.microsoft.com/office/drawing/2014/main" id="{449CA76B-67F4-847B-6D79-F1FEF15E0D0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584038" y="3334268"/>
            <a:ext cx="713151" cy="1081230"/>
          </a:xfrm>
          <a:prstGeom prst="rect">
            <a:avLst/>
          </a:prstGeom>
        </p:spPr>
      </p:pic>
      <p:sp>
        <p:nvSpPr>
          <p:cNvPr id="7" name="Rectangle: Rounded Corners 6">
            <a:extLst>
              <a:ext uri="{FF2B5EF4-FFF2-40B4-BE49-F238E27FC236}">
                <a16:creationId xmlns:a16="http://schemas.microsoft.com/office/drawing/2014/main" id="{98614013-4E45-BCE5-6DF5-5B93DEF05219}"/>
              </a:ext>
            </a:extLst>
          </p:cNvPr>
          <p:cNvSpPr/>
          <p:nvPr/>
        </p:nvSpPr>
        <p:spPr>
          <a:xfrm>
            <a:off x="1128908" y="441428"/>
            <a:ext cx="9934185" cy="5283512"/>
          </a:xfrm>
          <a:prstGeom prst="round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4" name="Picture 43" descr="A picture containing text, orange&#10;&#10;Description automatically generated">
            <a:extLst>
              <a:ext uri="{FF2B5EF4-FFF2-40B4-BE49-F238E27FC236}">
                <a16:creationId xmlns:a16="http://schemas.microsoft.com/office/drawing/2014/main" id="{C51194E9-3DB3-6372-1190-2C938D0104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45650" y="328025"/>
            <a:ext cx="1176245" cy="1076643"/>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12"/>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12"/>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id="{45617E06-3AF9-2298-EF69-31E3031EBB04}"/>
              </a:ext>
            </a:extLst>
          </p:cNvPr>
          <p:cNvPicPr>
            <a:picLocks noChangeAspect="1"/>
          </p:cNvPicPr>
          <p:nvPr/>
        </p:nvPicPr>
        <p:blipFill>
          <a:blip r:embed="rId12"/>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12"/>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12"/>
          <a:stretch>
            <a:fillRect/>
          </a:stretch>
        </p:blipFill>
        <p:spPr>
          <a:xfrm>
            <a:off x="10690479" y="5364540"/>
            <a:ext cx="393395" cy="331779"/>
          </a:xfrm>
          <a:prstGeom prst="rect">
            <a:avLst/>
          </a:prstGeom>
        </p:spPr>
      </p:pic>
      <p:pic>
        <p:nvPicPr>
          <p:cNvPr id="4" name="Picture 3">
            <a:extLst>
              <a:ext uri="{FF2B5EF4-FFF2-40B4-BE49-F238E27FC236}">
                <a16:creationId xmlns:a16="http://schemas.microsoft.com/office/drawing/2014/main" id="{9022E153-45C9-4772-82CF-25090F697FC4}"/>
              </a:ext>
            </a:extLst>
          </p:cNvPr>
          <p:cNvPicPr>
            <a:picLocks noChangeAspect="1"/>
          </p:cNvPicPr>
          <p:nvPr/>
        </p:nvPicPr>
        <p:blipFill>
          <a:blip r:embed="rId13"/>
          <a:stretch>
            <a:fillRect/>
          </a:stretch>
        </p:blipFill>
        <p:spPr>
          <a:xfrm>
            <a:off x="2714422" y="692761"/>
            <a:ext cx="6584251" cy="1457070"/>
          </a:xfrm>
          <a:prstGeom prst="rect">
            <a:avLst/>
          </a:prstGeom>
        </p:spPr>
      </p:pic>
      <p:pic>
        <p:nvPicPr>
          <p:cNvPr id="21" name="Picture 20">
            <a:extLst>
              <a:ext uri="{FF2B5EF4-FFF2-40B4-BE49-F238E27FC236}">
                <a16:creationId xmlns:a16="http://schemas.microsoft.com/office/drawing/2014/main" id="{E37EDDCD-2194-431E-A39F-31EDD20B8E1A}"/>
              </a:ext>
            </a:extLst>
          </p:cNvPr>
          <p:cNvPicPr>
            <a:picLocks noChangeAspect="1"/>
          </p:cNvPicPr>
          <p:nvPr/>
        </p:nvPicPr>
        <p:blipFill>
          <a:blip r:embed="rId14"/>
          <a:stretch>
            <a:fillRect/>
          </a:stretch>
        </p:blipFill>
        <p:spPr>
          <a:xfrm>
            <a:off x="1861004" y="1650280"/>
            <a:ext cx="1806535" cy="1098769"/>
          </a:xfrm>
          <a:prstGeom prst="rect">
            <a:avLst/>
          </a:prstGeom>
        </p:spPr>
      </p:pic>
      <p:pic>
        <p:nvPicPr>
          <p:cNvPr id="8" name="Picture 7">
            <a:extLst>
              <a:ext uri="{FF2B5EF4-FFF2-40B4-BE49-F238E27FC236}">
                <a16:creationId xmlns:a16="http://schemas.microsoft.com/office/drawing/2014/main" id="{26A7CF31-55B3-45BF-996F-D2587FDE9A36}"/>
              </a:ext>
            </a:extLst>
          </p:cNvPr>
          <p:cNvPicPr>
            <a:picLocks noChangeAspect="1"/>
          </p:cNvPicPr>
          <p:nvPr/>
        </p:nvPicPr>
        <p:blipFill>
          <a:blip r:embed="rId15"/>
          <a:stretch>
            <a:fillRect/>
          </a:stretch>
        </p:blipFill>
        <p:spPr>
          <a:xfrm>
            <a:off x="1975541" y="2780494"/>
            <a:ext cx="8260796" cy="1774090"/>
          </a:xfrm>
          <a:prstGeom prst="rect">
            <a:avLst/>
          </a:prstGeom>
        </p:spPr>
      </p:pic>
      <p:pic>
        <p:nvPicPr>
          <p:cNvPr id="10" name="Picture 9" descr="A picture containing toy, doll, vector graphics&#10;&#10;Description automatically generated">
            <a:extLst>
              <a:ext uri="{FF2B5EF4-FFF2-40B4-BE49-F238E27FC236}">
                <a16:creationId xmlns:a16="http://schemas.microsoft.com/office/drawing/2014/main" id="{B00CD405-7BF4-4B8F-8891-456C0F8A98CD}"/>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9761938" y="3716005"/>
            <a:ext cx="2430062" cy="3141995"/>
          </a:xfrm>
          <a:prstGeom prst="rect">
            <a:avLst/>
          </a:prstGeom>
        </p:spPr>
      </p:pic>
      <p:pic>
        <p:nvPicPr>
          <p:cNvPr id="24" name="Graphic 23">
            <a:extLst>
              <a:ext uri="{FF2B5EF4-FFF2-40B4-BE49-F238E27FC236}">
                <a16:creationId xmlns:a16="http://schemas.microsoft.com/office/drawing/2014/main" id="{73E20CA5-C0A7-409D-B4B9-973CB939EE26}"/>
              </a:ext>
            </a:extLst>
          </p:cNvPr>
          <p:cNvPicPr>
            <a:picLocks noChangeAspect="1"/>
          </p:cNvPicPr>
          <p:nvPr/>
        </p:nvPicPr>
        <p:blipFill>
          <a:blip r:embed="rId17">
            <a:lum contrast="20000"/>
            <a:extLst>
              <a:ext uri="{96DAC541-7B7A-43D3-8B79-37D633B846F1}">
                <asvg:svgBlip xmlns:asvg="http://schemas.microsoft.com/office/drawing/2016/SVG/main" xmlns="" r:embed="rId18"/>
              </a:ext>
            </a:extLst>
          </a:blip>
          <a:stretch>
            <a:fillRect/>
          </a:stretch>
        </p:blipFill>
        <p:spPr>
          <a:xfrm>
            <a:off x="648482" y="4223718"/>
            <a:ext cx="1706423" cy="2522541"/>
          </a:xfrm>
          <a:prstGeom prst="rect">
            <a:avLst/>
          </a:prstGeom>
        </p:spPr>
      </p:pic>
    </p:spTree>
    <p:extLst>
      <p:ext uri="{BB962C8B-B14F-4D97-AF65-F5344CB8AC3E}">
        <p14:creationId xmlns:p14="http://schemas.microsoft.com/office/powerpoint/2010/main" val="3159169433"/>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ppt_w</p:attrName>
                                        </p:attrNameLst>
                                      </p:cBhvr>
                                      <p:tavLst>
                                        <p:tav tm="0">
                                          <p:val>
                                            <p:fltVal val="0"/>
                                          </p:val>
                                        </p:tav>
                                        <p:tav tm="100000">
                                          <p:val>
                                            <p:strVal val="#ppt_w"/>
                                          </p:val>
                                        </p:tav>
                                      </p:tavLst>
                                    </p:anim>
                                    <p:anim calcmode="lin" valueType="num">
                                      <p:cBhvr>
                                        <p:cTn id="11" dur="1000" fill="hold"/>
                                        <p:tgtEl>
                                          <p:spTgt spid="21"/>
                                        </p:tgtEl>
                                        <p:attrNameLst>
                                          <p:attrName>ppt_h</p:attrName>
                                        </p:attrNameLst>
                                      </p:cBhvr>
                                      <p:tavLst>
                                        <p:tav tm="0">
                                          <p:val>
                                            <p:fltVal val="0"/>
                                          </p:val>
                                        </p:tav>
                                        <p:tav tm="100000">
                                          <p:val>
                                            <p:strVal val="#ppt_h"/>
                                          </p:val>
                                        </p:tav>
                                      </p:tavLst>
                                    </p:anim>
                                    <p:anim calcmode="lin" valueType="num">
                                      <p:cBhvr>
                                        <p:cTn id="12" dur="1000" fill="hold"/>
                                        <p:tgtEl>
                                          <p:spTgt spid="21"/>
                                        </p:tgtEl>
                                        <p:attrNameLst>
                                          <p:attrName>style.rotation</p:attrName>
                                        </p:attrNameLst>
                                      </p:cBhvr>
                                      <p:tavLst>
                                        <p:tav tm="0">
                                          <p:val>
                                            <p:fltVal val="90"/>
                                          </p:val>
                                        </p:tav>
                                        <p:tav tm="100000">
                                          <p:val>
                                            <p:fltVal val="0"/>
                                          </p:val>
                                        </p:tav>
                                      </p:tavLst>
                                    </p:anim>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151A2F-FDB4-D8E0-3788-1559B714D571}"/>
              </a:ext>
            </a:extLst>
          </p:cNvPr>
          <p:cNvPicPr>
            <a:picLocks noChangeAspect="1"/>
          </p:cNvPicPr>
          <p:nvPr/>
        </p:nvPicPr>
        <p:blipFill rotWithShape="1">
          <a:blip r:embed="rId4">
            <a:lum contrast="20000"/>
          </a:blip>
          <a:srcRect t="25107" r="32429"/>
          <a:stretch/>
        </p:blipFill>
        <p:spPr>
          <a:xfrm>
            <a:off x="2747715" y="-19293"/>
            <a:ext cx="6696570" cy="4945672"/>
          </a:xfrm>
          <a:prstGeom prst="rect">
            <a:avLst/>
          </a:prstGeom>
        </p:spPr>
      </p:pic>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t="35237"/>
          <a:stretch/>
        </p:blipFill>
        <p:spPr>
          <a:xfrm rot="21431949" flipH="1">
            <a:off x="2525092" y="3709426"/>
            <a:ext cx="8450965" cy="3768864"/>
          </a:xfrm>
          <a:prstGeom prst="rect">
            <a:avLst/>
          </a:prstGeom>
        </p:spPr>
      </p:pic>
      <p:pic>
        <p:nvPicPr>
          <p:cNvPr id="44" name="Picture 43" descr="A picture containing text, orange&#10;&#10;Description automatically generated">
            <a:extLst>
              <a:ext uri="{FF2B5EF4-FFF2-40B4-BE49-F238E27FC236}">
                <a16:creationId xmlns:a16="http://schemas.microsoft.com/office/drawing/2014/main" id="{C51194E9-3DB3-6372-1190-2C938D0104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45650" y="328025"/>
            <a:ext cx="1176245" cy="1076643"/>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10"/>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10"/>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id="{45617E06-3AF9-2298-EF69-31E3031EBB04}"/>
              </a:ext>
            </a:extLst>
          </p:cNvPr>
          <p:cNvPicPr>
            <a:picLocks noChangeAspect="1"/>
          </p:cNvPicPr>
          <p:nvPr/>
        </p:nvPicPr>
        <p:blipFill>
          <a:blip r:embed="rId10"/>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10"/>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10"/>
          <a:stretch>
            <a:fillRect/>
          </a:stretch>
        </p:blipFill>
        <p:spPr>
          <a:xfrm>
            <a:off x="10690479" y="5364540"/>
            <a:ext cx="393395" cy="331779"/>
          </a:xfrm>
          <a:prstGeom prst="rect">
            <a:avLst/>
          </a:prstGeom>
        </p:spPr>
      </p:pic>
      <p:pic>
        <p:nvPicPr>
          <p:cNvPr id="43" name="Picture 42" descr="Icon&#10;&#10;Description automatically generated">
            <a:extLst>
              <a:ext uri="{FF2B5EF4-FFF2-40B4-BE49-F238E27FC236}">
                <a16:creationId xmlns:a16="http://schemas.microsoft.com/office/drawing/2014/main" id="{D536F82D-3694-853D-0193-F1C89A841E2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03738" y="3982735"/>
            <a:ext cx="3163602" cy="2763610"/>
          </a:xfrm>
          <a:prstGeom prst="rect">
            <a:avLst/>
          </a:prstGeom>
        </p:spPr>
      </p:pic>
      <p:grpSp>
        <p:nvGrpSpPr>
          <p:cNvPr id="12" name="Group 11">
            <a:extLst>
              <a:ext uri="{FF2B5EF4-FFF2-40B4-BE49-F238E27FC236}">
                <a16:creationId xmlns:a16="http://schemas.microsoft.com/office/drawing/2014/main" id="{7E27AE9D-2476-53B8-A8DA-74DE016683D1}"/>
              </a:ext>
            </a:extLst>
          </p:cNvPr>
          <p:cNvGrpSpPr/>
          <p:nvPr/>
        </p:nvGrpSpPr>
        <p:grpSpPr>
          <a:xfrm>
            <a:off x="1106218" y="693087"/>
            <a:ext cx="9550741" cy="3032024"/>
            <a:chOff x="1106218" y="693087"/>
            <a:chExt cx="9550741" cy="3032024"/>
          </a:xfrm>
        </p:grpSpPr>
        <p:pic>
          <p:nvPicPr>
            <p:cNvPr id="49" name="Graphic 48">
              <a:extLst>
                <a:ext uri="{FF2B5EF4-FFF2-40B4-BE49-F238E27FC236}">
                  <a16:creationId xmlns:a16="http://schemas.microsoft.com/office/drawing/2014/main" id="{304EC6B9-439F-945B-D9E2-006054EA5ED7}"/>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106218" y="693087"/>
              <a:ext cx="9550741" cy="3032024"/>
            </a:xfrm>
            <a:prstGeom prst="rect">
              <a:avLst/>
            </a:prstGeom>
          </p:spPr>
        </p:pic>
        <p:sp>
          <p:nvSpPr>
            <p:cNvPr id="7" name="TextBox 6">
              <a:extLst>
                <a:ext uri="{FF2B5EF4-FFF2-40B4-BE49-F238E27FC236}">
                  <a16:creationId xmlns:a16="http://schemas.microsoft.com/office/drawing/2014/main" id="{542F4D4D-D034-00F5-74AA-38D9AC8F864E}"/>
                </a:ext>
              </a:extLst>
            </p:cNvPr>
            <p:cNvSpPr txBox="1"/>
            <p:nvPr/>
          </p:nvSpPr>
          <p:spPr>
            <a:xfrm>
              <a:off x="1820615" y="1286051"/>
              <a:ext cx="8625035" cy="166199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Bubu sẽ đưa các bạn đến trường. Cùng mình vượt qua các thử thách để khám phá những điều thú vị nhé!</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27364381"/>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238539" y="480425"/>
            <a:ext cx="11757991" cy="6258305"/>
          </a:xfrm>
          <a:custGeom>
            <a:avLst/>
            <a:gdLst>
              <a:gd name="connsiteX0" fmla="*/ 0 w 11757991"/>
              <a:gd name="connsiteY0" fmla="*/ 1043072 h 6258305"/>
              <a:gd name="connsiteX1" fmla="*/ 1043072 w 11757991"/>
              <a:gd name="connsiteY1" fmla="*/ 0 h 6258305"/>
              <a:gd name="connsiteX2" fmla="*/ 1733918 w 11757991"/>
              <a:gd name="connsiteY2" fmla="*/ 0 h 6258305"/>
              <a:gd name="connsiteX3" fmla="*/ 2231327 w 11757991"/>
              <a:gd name="connsiteY3" fmla="*/ 0 h 6258305"/>
              <a:gd name="connsiteX4" fmla="*/ 3115611 w 11757991"/>
              <a:gd name="connsiteY4" fmla="*/ 0 h 6258305"/>
              <a:gd name="connsiteX5" fmla="*/ 3516301 w 11757991"/>
              <a:gd name="connsiteY5" fmla="*/ 0 h 6258305"/>
              <a:gd name="connsiteX6" fmla="*/ 4110429 w 11757991"/>
              <a:gd name="connsiteY6" fmla="*/ 0 h 6258305"/>
              <a:gd name="connsiteX7" fmla="*/ 4704557 w 11757991"/>
              <a:gd name="connsiteY7" fmla="*/ 0 h 6258305"/>
              <a:gd name="connsiteX8" fmla="*/ 5588840 w 11757991"/>
              <a:gd name="connsiteY8" fmla="*/ 0 h 6258305"/>
              <a:gd name="connsiteX9" fmla="*/ 6279686 w 11757991"/>
              <a:gd name="connsiteY9" fmla="*/ 0 h 6258305"/>
              <a:gd name="connsiteX10" fmla="*/ 7163969 w 11757991"/>
              <a:gd name="connsiteY10" fmla="*/ 0 h 6258305"/>
              <a:gd name="connsiteX11" fmla="*/ 8048253 w 11757991"/>
              <a:gd name="connsiteY11" fmla="*/ 0 h 6258305"/>
              <a:gd name="connsiteX12" fmla="*/ 8835817 w 11757991"/>
              <a:gd name="connsiteY12" fmla="*/ 0 h 6258305"/>
              <a:gd name="connsiteX13" fmla="*/ 9623382 w 11757991"/>
              <a:gd name="connsiteY13" fmla="*/ 0 h 6258305"/>
              <a:gd name="connsiteX14" fmla="*/ 10024073 w 11757991"/>
              <a:gd name="connsiteY14" fmla="*/ 0 h 6258305"/>
              <a:gd name="connsiteX15" fmla="*/ 10714919 w 11757991"/>
              <a:gd name="connsiteY15" fmla="*/ 0 h 6258305"/>
              <a:gd name="connsiteX16" fmla="*/ 11757991 w 11757991"/>
              <a:gd name="connsiteY16" fmla="*/ 1043072 h 6258305"/>
              <a:gd name="connsiteX17" fmla="*/ 11757991 w 11757991"/>
              <a:gd name="connsiteY17" fmla="*/ 1654989 h 6258305"/>
              <a:gd name="connsiteX18" fmla="*/ 11757991 w 11757991"/>
              <a:gd name="connsiteY18" fmla="*/ 2433792 h 6258305"/>
              <a:gd name="connsiteX19" fmla="*/ 11757991 w 11757991"/>
              <a:gd name="connsiteY19" fmla="*/ 3212596 h 6258305"/>
              <a:gd name="connsiteX20" fmla="*/ 11757991 w 11757991"/>
              <a:gd name="connsiteY20" fmla="*/ 3907956 h 6258305"/>
              <a:gd name="connsiteX21" fmla="*/ 11757991 w 11757991"/>
              <a:gd name="connsiteY21" fmla="*/ 4603316 h 6258305"/>
              <a:gd name="connsiteX22" fmla="*/ 11757991 w 11757991"/>
              <a:gd name="connsiteY22" fmla="*/ 5215233 h 6258305"/>
              <a:gd name="connsiteX23" fmla="*/ 10714919 w 11757991"/>
              <a:gd name="connsiteY23" fmla="*/ 6258305 h 6258305"/>
              <a:gd name="connsiteX24" fmla="*/ 10120791 w 11757991"/>
              <a:gd name="connsiteY24" fmla="*/ 6258305 h 6258305"/>
              <a:gd name="connsiteX25" fmla="*/ 9720100 w 11757991"/>
              <a:gd name="connsiteY25" fmla="*/ 6258305 h 6258305"/>
              <a:gd name="connsiteX26" fmla="*/ 8835817 w 11757991"/>
              <a:gd name="connsiteY26" fmla="*/ 6258305 h 6258305"/>
              <a:gd name="connsiteX27" fmla="*/ 8241690 w 11757991"/>
              <a:gd name="connsiteY27" fmla="*/ 6258305 h 6258305"/>
              <a:gd name="connsiteX28" fmla="*/ 7647562 w 11757991"/>
              <a:gd name="connsiteY28" fmla="*/ 6258305 h 6258305"/>
              <a:gd name="connsiteX29" fmla="*/ 6956716 w 11757991"/>
              <a:gd name="connsiteY29" fmla="*/ 6258305 h 6258305"/>
              <a:gd name="connsiteX30" fmla="*/ 6556025 w 11757991"/>
              <a:gd name="connsiteY30" fmla="*/ 6258305 h 6258305"/>
              <a:gd name="connsiteX31" fmla="*/ 5768460 w 11757991"/>
              <a:gd name="connsiteY31" fmla="*/ 6258305 h 6258305"/>
              <a:gd name="connsiteX32" fmla="*/ 4884177 w 11757991"/>
              <a:gd name="connsiteY32" fmla="*/ 6258305 h 6258305"/>
              <a:gd name="connsiteX33" fmla="*/ 4193331 w 11757991"/>
              <a:gd name="connsiteY33" fmla="*/ 6258305 h 6258305"/>
              <a:gd name="connsiteX34" fmla="*/ 3405766 w 11757991"/>
              <a:gd name="connsiteY34" fmla="*/ 6258305 h 6258305"/>
              <a:gd name="connsiteX35" fmla="*/ 2714920 w 11757991"/>
              <a:gd name="connsiteY35" fmla="*/ 6258305 h 6258305"/>
              <a:gd name="connsiteX36" fmla="*/ 1830637 w 11757991"/>
              <a:gd name="connsiteY36" fmla="*/ 6258305 h 6258305"/>
              <a:gd name="connsiteX37" fmla="*/ 1043072 w 11757991"/>
              <a:gd name="connsiteY37" fmla="*/ 6258305 h 6258305"/>
              <a:gd name="connsiteX38" fmla="*/ 0 w 11757991"/>
              <a:gd name="connsiteY38" fmla="*/ 5215233 h 6258305"/>
              <a:gd name="connsiteX39" fmla="*/ 0 w 11757991"/>
              <a:gd name="connsiteY39" fmla="*/ 4645038 h 6258305"/>
              <a:gd name="connsiteX40" fmla="*/ 0 w 11757991"/>
              <a:gd name="connsiteY40" fmla="*/ 3866234 h 6258305"/>
              <a:gd name="connsiteX41" fmla="*/ 0 w 11757991"/>
              <a:gd name="connsiteY41" fmla="*/ 3296039 h 6258305"/>
              <a:gd name="connsiteX42" fmla="*/ 0 w 11757991"/>
              <a:gd name="connsiteY42" fmla="*/ 2725844 h 6258305"/>
              <a:gd name="connsiteX43" fmla="*/ 0 w 11757991"/>
              <a:gd name="connsiteY43" fmla="*/ 2030483 h 6258305"/>
              <a:gd name="connsiteX44" fmla="*/ 0 w 11757991"/>
              <a:gd name="connsiteY44" fmla="*/ 1043072 h 625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757991" h="6258305" fill="none" extrusionOk="0">
                <a:moveTo>
                  <a:pt x="0" y="1043072"/>
                </a:moveTo>
                <a:cubicBezTo>
                  <a:pt x="-91469" y="453450"/>
                  <a:pt x="416950" y="-73556"/>
                  <a:pt x="1043072" y="0"/>
                </a:cubicBezTo>
                <a:cubicBezTo>
                  <a:pt x="1294846" y="20037"/>
                  <a:pt x="1551045" y="-4271"/>
                  <a:pt x="1733918" y="0"/>
                </a:cubicBezTo>
                <a:cubicBezTo>
                  <a:pt x="1916791" y="4271"/>
                  <a:pt x="2054812" y="17661"/>
                  <a:pt x="2231327" y="0"/>
                </a:cubicBezTo>
                <a:cubicBezTo>
                  <a:pt x="2407842" y="-17661"/>
                  <a:pt x="2751380" y="-40276"/>
                  <a:pt x="3115611" y="0"/>
                </a:cubicBezTo>
                <a:cubicBezTo>
                  <a:pt x="3479842" y="40276"/>
                  <a:pt x="3421905" y="-13922"/>
                  <a:pt x="3516301" y="0"/>
                </a:cubicBezTo>
                <a:cubicBezTo>
                  <a:pt x="3610697" y="13922"/>
                  <a:pt x="3888237" y="-15774"/>
                  <a:pt x="4110429" y="0"/>
                </a:cubicBezTo>
                <a:cubicBezTo>
                  <a:pt x="4332621" y="15774"/>
                  <a:pt x="4514680" y="14118"/>
                  <a:pt x="4704557" y="0"/>
                </a:cubicBezTo>
                <a:cubicBezTo>
                  <a:pt x="4894434" y="-14118"/>
                  <a:pt x="5332373" y="-20776"/>
                  <a:pt x="5588840" y="0"/>
                </a:cubicBezTo>
                <a:cubicBezTo>
                  <a:pt x="5845307" y="20776"/>
                  <a:pt x="5955602" y="6837"/>
                  <a:pt x="6279686" y="0"/>
                </a:cubicBezTo>
                <a:cubicBezTo>
                  <a:pt x="6603770" y="-6837"/>
                  <a:pt x="6772234" y="-10934"/>
                  <a:pt x="7163969" y="0"/>
                </a:cubicBezTo>
                <a:cubicBezTo>
                  <a:pt x="7555704" y="10934"/>
                  <a:pt x="7809891" y="17824"/>
                  <a:pt x="8048253" y="0"/>
                </a:cubicBezTo>
                <a:cubicBezTo>
                  <a:pt x="8286615" y="-17824"/>
                  <a:pt x="8560836" y="25854"/>
                  <a:pt x="8835817" y="0"/>
                </a:cubicBezTo>
                <a:cubicBezTo>
                  <a:pt x="9110798" y="-25854"/>
                  <a:pt x="9430247" y="21671"/>
                  <a:pt x="9623382" y="0"/>
                </a:cubicBezTo>
                <a:cubicBezTo>
                  <a:pt x="9816517" y="-21671"/>
                  <a:pt x="9895816" y="6388"/>
                  <a:pt x="10024073" y="0"/>
                </a:cubicBezTo>
                <a:cubicBezTo>
                  <a:pt x="10152330" y="-6388"/>
                  <a:pt x="10542539" y="15823"/>
                  <a:pt x="10714919" y="0"/>
                </a:cubicBezTo>
                <a:cubicBezTo>
                  <a:pt x="11252340" y="39239"/>
                  <a:pt x="11807885" y="434912"/>
                  <a:pt x="11757991" y="1043072"/>
                </a:cubicBezTo>
                <a:cubicBezTo>
                  <a:pt x="11755892" y="1228885"/>
                  <a:pt x="11735272" y="1406681"/>
                  <a:pt x="11757991" y="1654989"/>
                </a:cubicBezTo>
                <a:cubicBezTo>
                  <a:pt x="11780710" y="1903297"/>
                  <a:pt x="11743944" y="2201011"/>
                  <a:pt x="11757991" y="2433792"/>
                </a:cubicBezTo>
                <a:cubicBezTo>
                  <a:pt x="11772038" y="2666573"/>
                  <a:pt x="11732977" y="2931742"/>
                  <a:pt x="11757991" y="3212596"/>
                </a:cubicBezTo>
                <a:cubicBezTo>
                  <a:pt x="11783005" y="3493450"/>
                  <a:pt x="11745793" y="3630716"/>
                  <a:pt x="11757991" y="3907956"/>
                </a:cubicBezTo>
                <a:cubicBezTo>
                  <a:pt x="11770189" y="4185196"/>
                  <a:pt x="11777885" y="4399881"/>
                  <a:pt x="11757991" y="4603316"/>
                </a:cubicBezTo>
                <a:cubicBezTo>
                  <a:pt x="11738097" y="4806751"/>
                  <a:pt x="11768087" y="4950631"/>
                  <a:pt x="11757991" y="5215233"/>
                </a:cubicBezTo>
                <a:cubicBezTo>
                  <a:pt x="11711925" y="5922088"/>
                  <a:pt x="11262175" y="6161953"/>
                  <a:pt x="10714919" y="6258305"/>
                </a:cubicBezTo>
                <a:cubicBezTo>
                  <a:pt x="10552018" y="6270232"/>
                  <a:pt x="10296826" y="6255429"/>
                  <a:pt x="10120791" y="6258305"/>
                </a:cubicBezTo>
                <a:cubicBezTo>
                  <a:pt x="9944756" y="6261181"/>
                  <a:pt x="9811531" y="6241687"/>
                  <a:pt x="9720100" y="6258305"/>
                </a:cubicBezTo>
                <a:cubicBezTo>
                  <a:pt x="9628669" y="6274923"/>
                  <a:pt x="9039214" y="6265008"/>
                  <a:pt x="8835817" y="6258305"/>
                </a:cubicBezTo>
                <a:cubicBezTo>
                  <a:pt x="8632420" y="6251602"/>
                  <a:pt x="8525603" y="6255486"/>
                  <a:pt x="8241690" y="6258305"/>
                </a:cubicBezTo>
                <a:cubicBezTo>
                  <a:pt x="7957777" y="6261124"/>
                  <a:pt x="7913247" y="6261513"/>
                  <a:pt x="7647562" y="6258305"/>
                </a:cubicBezTo>
                <a:cubicBezTo>
                  <a:pt x="7381877" y="6255097"/>
                  <a:pt x="7185668" y="6226438"/>
                  <a:pt x="6956716" y="6258305"/>
                </a:cubicBezTo>
                <a:cubicBezTo>
                  <a:pt x="6727764" y="6290172"/>
                  <a:pt x="6638316" y="6268181"/>
                  <a:pt x="6556025" y="6258305"/>
                </a:cubicBezTo>
                <a:cubicBezTo>
                  <a:pt x="6473734" y="6248429"/>
                  <a:pt x="6127153" y="6248610"/>
                  <a:pt x="5768460" y="6258305"/>
                </a:cubicBezTo>
                <a:cubicBezTo>
                  <a:pt x="5409768" y="6268000"/>
                  <a:pt x="5092558" y="6234882"/>
                  <a:pt x="4884177" y="6258305"/>
                </a:cubicBezTo>
                <a:cubicBezTo>
                  <a:pt x="4675796" y="6281728"/>
                  <a:pt x="4454004" y="6281897"/>
                  <a:pt x="4193331" y="6258305"/>
                </a:cubicBezTo>
                <a:cubicBezTo>
                  <a:pt x="3932658" y="6234713"/>
                  <a:pt x="3601703" y="6286350"/>
                  <a:pt x="3405766" y="6258305"/>
                </a:cubicBezTo>
                <a:cubicBezTo>
                  <a:pt x="3209830" y="6230260"/>
                  <a:pt x="2954037" y="6236172"/>
                  <a:pt x="2714920" y="6258305"/>
                </a:cubicBezTo>
                <a:cubicBezTo>
                  <a:pt x="2475803" y="6280438"/>
                  <a:pt x="2206191" y="6286844"/>
                  <a:pt x="1830637" y="6258305"/>
                </a:cubicBezTo>
                <a:cubicBezTo>
                  <a:pt x="1455083" y="6229766"/>
                  <a:pt x="1259245" y="6221199"/>
                  <a:pt x="1043072" y="6258305"/>
                </a:cubicBezTo>
                <a:cubicBezTo>
                  <a:pt x="589032" y="6212009"/>
                  <a:pt x="-37783" y="5697000"/>
                  <a:pt x="0" y="5215233"/>
                </a:cubicBezTo>
                <a:cubicBezTo>
                  <a:pt x="13157" y="4935334"/>
                  <a:pt x="-15129" y="4903355"/>
                  <a:pt x="0" y="4645038"/>
                </a:cubicBezTo>
                <a:cubicBezTo>
                  <a:pt x="15129" y="4386721"/>
                  <a:pt x="-4111" y="4208239"/>
                  <a:pt x="0" y="3866234"/>
                </a:cubicBezTo>
                <a:cubicBezTo>
                  <a:pt x="4111" y="3524229"/>
                  <a:pt x="-343" y="3495804"/>
                  <a:pt x="0" y="3296039"/>
                </a:cubicBezTo>
                <a:cubicBezTo>
                  <a:pt x="343" y="3096274"/>
                  <a:pt x="3809" y="2857448"/>
                  <a:pt x="0" y="2725844"/>
                </a:cubicBezTo>
                <a:cubicBezTo>
                  <a:pt x="-3809" y="2594241"/>
                  <a:pt x="-28347" y="2325322"/>
                  <a:pt x="0" y="2030483"/>
                </a:cubicBezTo>
                <a:cubicBezTo>
                  <a:pt x="28347" y="1735644"/>
                  <a:pt x="-37892" y="1530324"/>
                  <a:pt x="0" y="1043072"/>
                </a:cubicBezTo>
                <a:close/>
              </a:path>
              <a:path w="11757991" h="6258305" stroke="0" extrusionOk="0">
                <a:moveTo>
                  <a:pt x="0" y="1043072"/>
                </a:moveTo>
                <a:cubicBezTo>
                  <a:pt x="-12557" y="392446"/>
                  <a:pt x="365933" y="55376"/>
                  <a:pt x="1043072" y="0"/>
                </a:cubicBezTo>
                <a:cubicBezTo>
                  <a:pt x="1181865" y="-27041"/>
                  <a:pt x="1425995" y="-16911"/>
                  <a:pt x="1733918" y="0"/>
                </a:cubicBezTo>
                <a:cubicBezTo>
                  <a:pt x="2041841" y="16911"/>
                  <a:pt x="2098018" y="19428"/>
                  <a:pt x="2231327" y="0"/>
                </a:cubicBezTo>
                <a:cubicBezTo>
                  <a:pt x="2364636" y="-19428"/>
                  <a:pt x="2516336" y="-8964"/>
                  <a:pt x="2632018" y="0"/>
                </a:cubicBezTo>
                <a:cubicBezTo>
                  <a:pt x="2747700" y="8964"/>
                  <a:pt x="3222173" y="-18387"/>
                  <a:pt x="3419583" y="0"/>
                </a:cubicBezTo>
                <a:cubicBezTo>
                  <a:pt x="3616993" y="18387"/>
                  <a:pt x="3883241" y="-17159"/>
                  <a:pt x="4207148" y="0"/>
                </a:cubicBezTo>
                <a:cubicBezTo>
                  <a:pt x="4531055" y="17159"/>
                  <a:pt x="4602584" y="34001"/>
                  <a:pt x="4897994" y="0"/>
                </a:cubicBezTo>
                <a:cubicBezTo>
                  <a:pt x="5193404" y="-34001"/>
                  <a:pt x="5321248" y="19864"/>
                  <a:pt x="5492122" y="0"/>
                </a:cubicBezTo>
                <a:cubicBezTo>
                  <a:pt x="5662996" y="-19864"/>
                  <a:pt x="5899926" y="28632"/>
                  <a:pt x="6086249" y="0"/>
                </a:cubicBezTo>
                <a:cubicBezTo>
                  <a:pt x="6272572" y="-28632"/>
                  <a:pt x="6382838" y="14803"/>
                  <a:pt x="6486940" y="0"/>
                </a:cubicBezTo>
                <a:cubicBezTo>
                  <a:pt x="6591042" y="-14803"/>
                  <a:pt x="6923844" y="27272"/>
                  <a:pt x="7274505" y="0"/>
                </a:cubicBezTo>
                <a:cubicBezTo>
                  <a:pt x="7625167" y="-27272"/>
                  <a:pt x="7589411" y="-8217"/>
                  <a:pt x="7868633" y="0"/>
                </a:cubicBezTo>
                <a:cubicBezTo>
                  <a:pt x="8147855" y="8217"/>
                  <a:pt x="8548270" y="24190"/>
                  <a:pt x="8752916" y="0"/>
                </a:cubicBezTo>
                <a:cubicBezTo>
                  <a:pt x="8957562" y="-24190"/>
                  <a:pt x="9041384" y="-11110"/>
                  <a:pt x="9153607" y="0"/>
                </a:cubicBezTo>
                <a:cubicBezTo>
                  <a:pt x="9265830" y="11110"/>
                  <a:pt x="9788033" y="-7110"/>
                  <a:pt x="10037890" y="0"/>
                </a:cubicBezTo>
                <a:cubicBezTo>
                  <a:pt x="10287747" y="7110"/>
                  <a:pt x="10453718" y="24575"/>
                  <a:pt x="10714919" y="0"/>
                </a:cubicBezTo>
                <a:cubicBezTo>
                  <a:pt x="11246725" y="-87628"/>
                  <a:pt x="11755182" y="482117"/>
                  <a:pt x="11757991" y="1043072"/>
                </a:cubicBezTo>
                <a:cubicBezTo>
                  <a:pt x="11780037" y="1258484"/>
                  <a:pt x="11774055" y="1418056"/>
                  <a:pt x="11757991" y="1780154"/>
                </a:cubicBezTo>
                <a:cubicBezTo>
                  <a:pt x="11741927" y="2142252"/>
                  <a:pt x="11736426" y="2109002"/>
                  <a:pt x="11757991" y="2433792"/>
                </a:cubicBezTo>
                <a:cubicBezTo>
                  <a:pt x="11779556" y="2758582"/>
                  <a:pt x="11757933" y="2811128"/>
                  <a:pt x="11757991" y="3003988"/>
                </a:cubicBezTo>
                <a:cubicBezTo>
                  <a:pt x="11758049" y="3196848"/>
                  <a:pt x="11759548" y="3525081"/>
                  <a:pt x="11757991" y="3699348"/>
                </a:cubicBezTo>
                <a:cubicBezTo>
                  <a:pt x="11756434" y="3873615"/>
                  <a:pt x="11741413" y="4094146"/>
                  <a:pt x="11757991" y="4269543"/>
                </a:cubicBezTo>
                <a:cubicBezTo>
                  <a:pt x="11774569" y="4444940"/>
                  <a:pt x="11742255" y="4851498"/>
                  <a:pt x="11757991" y="5215233"/>
                </a:cubicBezTo>
                <a:cubicBezTo>
                  <a:pt x="11791923" y="5819108"/>
                  <a:pt x="11353822" y="6348707"/>
                  <a:pt x="10714919" y="6258305"/>
                </a:cubicBezTo>
                <a:cubicBezTo>
                  <a:pt x="10291078" y="6232933"/>
                  <a:pt x="10030026" y="6230714"/>
                  <a:pt x="9830636" y="6258305"/>
                </a:cubicBezTo>
                <a:cubicBezTo>
                  <a:pt x="9631246" y="6285896"/>
                  <a:pt x="9515194" y="6268820"/>
                  <a:pt x="9429945" y="6258305"/>
                </a:cubicBezTo>
                <a:cubicBezTo>
                  <a:pt x="9344696" y="6247790"/>
                  <a:pt x="9074308" y="6237758"/>
                  <a:pt x="8932536" y="6258305"/>
                </a:cubicBezTo>
                <a:cubicBezTo>
                  <a:pt x="8790764" y="6278852"/>
                  <a:pt x="8415390" y="6219686"/>
                  <a:pt x="8048253" y="6258305"/>
                </a:cubicBezTo>
                <a:cubicBezTo>
                  <a:pt x="7681116" y="6296924"/>
                  <a:pt x="7570112" y="6224669"/>
                  <a:pt x="7260688" y="6258305"/>
                </a:cubicBezTo>
                <a:cubicBezTo>
                  <a:pt x="6951265" y="6291941"/>
                  <a:pt x="6624894" y="6257597"/>
                  <a:pt x="6376405" y="6258305"/>
                </a:cubicBezTo>
                <a:cubicBezTo>
                  <a:pt x="6127916" y="6259013"/>
                  <a:pt x="6010991" y="6267853"/>
                  <a:pt x="5878996" y="6258305"/>
                </a:cubicBezTo>
                <a:cubicBezTo>
                  <a:pt x="5747001" y="6248757"/>
                  <a:pt x="5272529" y="6296169"/>
                  <a:pt x="5091431" y="6258305"/>
                </a:cubicBezTo>
                <a:cubicBezTo>
                  <a:pt x="4910333" y="6220441"/>
                  <a:pt x="4729614" y="6278323"/>
                  <a:pt x="4400585" y="6258305"/>
                </a:cubicBezTo>
                <a:cubicBezTo>
                  <a:pt x="4071556" y="6238287"/>
                  <a:pt x="4092810" y="6273928"/>
                  <a:pt x="3806457" y="6258305"/>
                </a:cubicBezTo>
                <a:cubicBezTo>
                  <a:pt x="3520104" y="6242682"/>
                  <a:pt x="3362605" y="6231954"/>
                  <a:pt x="3212329" y="6258305"/>
                </a:cubicBezTo>
                <a:cubicBezTo>
                  <a:pt x="3062053" y="6284656"/>
                  <a:pt x="2852871" y="6244529"/>
                  <a:pt x="2714920" y="6258305"/>
                </a:cubicBezTo>
                <a:cubicBezTo>
                  <a:pt x="2576969" y="6272081"/>
                  <a:pt x="2159252" y="6264873"/>
                  <a:pt x="1927355" y="6258305"/>
                </a:cubicBezTo>
                <a:cubicBezTo>
                  <a:pt x="1695458" y="6251737"/>
                  <a:pt x="1330474" y="6239991"/>
                  <a:pt x="1043072" y="6258305"/>
                </a:cubicBezTo>
                <a:cubicBezTo>
                  <a:pt x="441735" y="6232037"/>
                  <a:pt x="-61792" y="5708027"/>
                  <a:pt x="0" y="5215233"/>
                </a:cubicBezTo>
                <a:cubicBezTo>
                  <a:pt x="25930" y="5010325"/>
                  <a:pt x="-9112" y="4879243"/>
                  <a:pt x="0" y="4645038"/>
                </a:cubicBezTo>
                <a:cubicBezTo>
                  <a:pt x="9112" y="4410834"/>
                  <a:pt x="17318" y="4295632"/>
                  <a:pt x="0" y="4033121"/>
                </a:cubicBezTo>
                <a:cubicBezTo>
                  <a:pt x="-17318" y="3770610"/>
                  <a:pt x="-21375" y="3540619"/>
                  <a:pt x="0" y="3254317"/>
                </a:cubicBezTo>
                <a:cubicBezTo>
                  <a:pt x="21375" y="2968015"/>
                  <a:pt x="-23973" y="2832074"/>
                  <a:pt x="0" y="2600679"/>
                </a:cubicBezTo>
                <a:cubicBezTo>
                  <a:pt x="23973" y="2369284"/>
                  <a:pt x="15624" y="2082423"/>
                  <a:pt x="0" y="1821875"/>
                </a:cubicBezTo>
                <a:cubicBezTo>
                  <a:pt x="-15624" y="1561327"/>
                  <a:pt x="15400" y="1406630"/>
                  <a:pt x="0" y="1043072"/>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7176051" y="3964170"/>
            <a:ext cx="4811367" cy="2284643"/>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10568610" cy="517064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endPar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19">
            <a:extLst>
              <a:ext uri="{FF2B5EF4-FFF2-40B4-BE49-F238E27FC236}">
                <a16:creationId xmlns:a16="http://schemas.microsoft.com/office/drawing/2014/main" id="{C8CAB177-1BC8-4A78-A82B-CB54C00B0DB8}"/>
              </a:ext>
            </a:extLst>
          </p:cNvPr>
          <p:cNvSpPr txBox="1"/>
          <p:nvPr/>
        </p:nvSpPr>
        <p:spPr>
          <a:xfrm>
            <a:off x="0" y="109144"/>
            <a:ext cx="4095750"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grpSp>
        <p:nvGrpSpPr>
          <p:cNvPr id="9" name="Group 8">
            <a:extLst>
              <a:ext uri="{FF2B5EF4-FFF2-40B4-BE49-F238E27FC236}">
                <a16:creationId xmlns:a16="http://schemas.microsoft.com/office/drawing/2014/main" id="{05752E8F-BF22-49E3-B46E-8DA58D38A42A}"/>
              </a:ext>
            </a:extLst>
          </p:cNvPr>
          <p:cNvGrpSpPr/>
          <p:nvPr/>
        </p:nvGrpSpPr>
        <p:grpSpPr>
          <a:xfrm>
            <a:off x="284377" y="1139263"/>
            <a:ext cx="10946840" cy="2736997"/>
            <a:chOff x="939651" y="2446706"/>
            <a:chExt cx="1903539" cy="1586223"/>
          </a:xfrm>
        </p:grpSpPr>
        <p:sp>
          <p:nvSpPr>
            <p:cNvPr id="11" name="Rectangle 10">
              <a:extLst>
                <a:ext uri="{FF2B5EF4-FFF2-40B4-BE49-F238E27FC236}">
                  <a16:creationId xmlns:a16="http://schemas.microsoft.com/office/drawing/2014/main" id="{75189758-DF33-4101-BEC4-3A3FC35BC0C5}"/>
                </a:ext>
              </a:extLst>
            </p:cNvPr>
            <p:cNvSpPr/>
            <p:nvPr/>
          </p:nvSpPr>
          <p:spPr>
            <a:xfrm>
              <a:off x="984720" y="2607489"/>
              <a:ext cx="1858470" cy="142544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2" name="Oval 11">
              <a:extLst>
                <a:ext uri="{FF2B5EF4-FFF2-40B4-BE49-F238E27FC236}">
                  <a16:creationId xmlns:a16="http://schemas.microsoft.com/office/drawing/2014/main" id="{E8CE064C-828F-4A10-B462-9CDBDB2B5140}"/>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5" name="Group 14">
            <a:extLst>
              <a:ext uri="{FF2B5EF4-FFF2-40B4-BE49-F238E27FC236}">
                <a16:creationId xmlns:a16="http://schemas.microsoft.com/office/drawing/2014/main" id="{AA82E53E-187F-403A-A9D8-4C2E7E91B519}"/>
              </a:ext>
            </a:extLst>
          </p:cNvPr>
          <p:cNvGrpSpPr/>
          <p:nvPr/>
        </p:nvGrpSpPr>
        <p:grpSpPr>
          <a:xfrm>
            <a:off x="284377" y="3793010"/>
            <a:ext cx="10956780" cy="2697240"/>
            <a:chOff x="939651" y="2446706"/>
            <a:chExt cx="2074810" cy="1798271"/>
          </a:xfrm>
        </p:grpSpPr>
        <p:sp>
          <p:nvSpPr>
            <p:cNvPr id="16" name="Rectangle 15">
              <a:extLst>
                <a:ext uri="{FF2B5EF4-FFF2-40B4-BE49-F238E27FC236}">
                  <a16:creationId xmlns:a16="http://schemas.microsoft.com/office/drawing/2014/main" id="{137285F0-DFEA-4292-9E18-C169E80F37EE}"/>
                </a:ext>
              </a:extLst>
            </p:cNvPr>
            <p:cNvSpPr/>
            <p:nvPr/>
          </p:nvSpPr>
          <p:spPr>
            <a:xfrm>
              <a:off x="984720" y="2548596"/>
              <a:ext cx="2029741" cy="169638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7" name="Oval 16">
              <a:extLst>
                <a:ext uri="{FF2B5EF4-FFF2-40B4-BE49-F238E27FC236}">
                  <a16:creationId xmlns:a16="http://schemas.microsoft.com/office/drawing/2014/main" id="{73034C59-0FEF-41FB-B339-88A2E888F8F8}"/>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804186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702365" y="815009"/>
            <a:ext cx="9554817" cy="43088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thì th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grpSp>
        <p:nvGrpSpPr>
          <p:cNvPr id="7" name="Group 6">
            <a:extLst>
              <a:ext uri="{FF2B5EF4-FFF2-40B4-BE49-F238E27FC236}">
                <a16:creationId xmlns:a16="http://schemas.microsoft.com/office/drawing/2014/main" id="{58B888A8-9413-4B69-B5A5-30AA44104311}"/>
              </a:ext>
            </a:extLst>
          </p:cNvPr>
          <p:cNvGrpSpPr/>
          <p:nvPr/>
        </p:nvGrpSpPr>
        <p:grpSpPr>
          <a:xfrm>
            <a:off x="234681" y="552855"/>
            <a:ext cx="9903234" cy="4088720"/>
            <a:chOff x="939651" y="2446706"/>
            <a:chExt cx="1722067" cy="2369612"/>
          </a:xfrm>
        </p:grpSpPr>
        <p:sp>
          <p:nvSpPr>
            <p:cNvPr id="8" name="Rectangle 7">
              <a:extLst>
                <a:ext uri="{FF2B5EF4-FFF2-40B4-BE49-F238E27FC236}">
                  <a16:creationId xmlns:a16="http://schemas.microsoft.com/office/drawing/2014/main" id="{975C275C-4243-4132-9EE0-2936A0B1EBDD}"/>
                </a:ext>
              </a:extLst>
            </p:cNvPr>
            <p:cNvSpPr/>
            <p:nvPr/>
          </p:nvSpPr>
          <p:spPr>
            <a:xfrm>
              <a:off x="984720" y="2607489"/>
              <a:ext cx="1676998" cy="220882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1" name="Oval 10">
              <a:extLst>
                <a:ext uri="{FF2B5EF4-FFF2-40B4-BE49-F238E27FC236}">
                  <a16:creationId xmlns:a16="http://schemas.microsoft.com/office/drawing/2014/main" id="{B459D467-3204-4FD1-9244-EF68BE77787D}"/>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355387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959"/>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742</Words>
  <Application>Microsoft Office PowerPoint</Application>
  <PresentationFormat>Widescreen</PresentationFormat>
  <Paragraphs>59</Paragraphs>
  <Slides>13</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宋体</vt:lpstr>
      <vt:lpstr>#9Slide02 Noi dung dai</vt:lpstr>
      <vt:lpstr>#9Slide02 Tieu de dai</vt:lpstr>
      <vt:lpstr>Arial</vt:lpstr>
      <vt:lpstr>Arial-Rounded</vt:lpstr>
      <vt:lpstr>Calibri</vt:lpstr>
      <vt:lpstr>Cambria</vt:lpstr>
      <vt:lpstr>inpin heiti</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46</cp:revision>
  <dcterms:created xsi:type="dcterms:W3CDTF">2022-11-26T09:23:38Z</dcterms:created>
  <dcterms:modified xsi:type="dcterms:W3CDTF">2025-05-08T13:58:57Z</dcterms:modified>
</cp:coreProperties>
</file>