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17"/>
  </p:notesMasterIdLst>
  <p:sldIdLst>
    <p:sldId id="290" r:id="rId3"/>
    <p:sldId id="479" r:id="rId4"/>
    <p:sldId id="283" r:id="rId5"/>
    <p:sldId id="284" r:id="rId6"/>
    <p:sldId id="292" r:id="rId7"/>
    <p:sldId id="293" r:id="rId8"/>
    <p:sldId id="323" r:id="rId9"/>
    <p:sldId id="281" r:id="rId10"/>
    <p:sldId id="313" r:id="rId11"/>
    <p:sldId id="291" r:id="rId12"/>
    <p:sldId id="326" r:id="rId13"/>
    <p:sldId id="331" r:id="rId14"/>
    <p:sldId id="333" r:id="rId15"/>
    <p:sldId id="48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560" autoAdjust="0"/>
  </p:normalViewPr>
  <p:slideViewPr>
    <p:cSldViewPr snapToGrid="0">
      <p:cViewPr varScale="1">
        <p:scale>
          <a:sx n="68" d="100"/>
          <a:sy n="68" d="100"/>
        </p:scale>
        <p:origin x="119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BD635A-420D-495D-AF84-0951BC6482BB}" type="datetimeFigureOut">
              <a:rPr lang="en-US" smtClean="0"/>
              <a:t>5/8/2025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F6F17A-A618-4CF4-A720-DBE19B35F9ED}" type="slidenum">
              <a:rPr lang="en-US" smtClean="0"/>
              <a:t>‹#›</a:t>
            </a:fld>
            <a:endParaRPr lang="en-US"/>
          </a:p>
        </p:txBody>
      </p:sp>
    </p:spTree>
    <p:extLst>
      <p:ext uri="{BB962C8B-B14F-4D97-AF65-F5344CB8AC3E}">
        <p14:creationId xmlns:p14="http://schemas.microsoft.com/office/powerpoint/2010/main" val="2975367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9222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888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987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404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6682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733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337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279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487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095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4307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486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46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5/8/2025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3692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5/8/2025</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13942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5/8/2025</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032635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5/8/2025</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258524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5/8/2025</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620111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5/8/2025</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42000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5/8/2025</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537198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5/8/2025</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199770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5/8/2025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3027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5/8/2025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6287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5/8/2025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3805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5/8/2025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1174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5/8/2025</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256525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5/8/2025</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9657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5/8/2025</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203274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5/8/2025</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542520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shape&#10;&#10;Description automatically generated">
            <a:extLst>
              <a:ext uri="{FF2B5EF4-FFF2-40B4-BE49-F238E27FC236}">
                <a16:creationId xmlns:a16="http://schemas.microsoft.com/office/drawing/2014/main" id="{4ADBF6CA-6897-40B2-B273-B517F3659E13}"/>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730829" y="250371"/>
            <a:ext cx="1357993" cy="1357993"/>
          </a:xfrm>
          <a:prstGeom prst="rect">
            <a:avLst/>
          </a:prstGeom>
        </p:spPr>
      </p:pic>
    </p:spTree>
    <p:extLst>
      <p:ext uri="{BB962C8B-B14F-4D97-AF65-F5344CB8AC3E}">
        <p14:creationId xmlns:p14="http://schemas.microsoft.com/office/powerpoint/2010/main" val="2569558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960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9.svg"/><Relationship Id="rId10" Type="http://schemas.openxmlformats.org/officeDocument/2006/relationships/image" Target="../media/image43.svg"/><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1.svg"/><Relationship Id="rId5" Type="http://schemas.openxmlformats.org/officeDocument/2006/relationships/image" Target="../media/image5.png"/><Relationship Id="rId10" Type="http://schemas.openxmlformats.org/officeDocument/2006/relationships/image" Target="../media/image39.svg"/><Relationship Id="rId4" Type="http://schemas.openxmlformats.org/officeDocument/2006/relationships/image" Target="../media/image4.png"/><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0.sv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emf"/><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80.sv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82.svg"/><Relationship Id="rId5" Type="http://schemas.openxmlformats.org/officeDocument/2006/relationships/image" Target="../media/image5.svg"/><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84.sv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4.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2.png"/><Relationship Id="rId7"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71.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71.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71.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image" Target="../media/image71.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emf"/><Relationship Id="rId5" Type="http://schemas.openxmlformats.org/officeDocument/2006/relationships/image" Target="../media/image77.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6190525-831E-ADF6-C07C-2F431437CC63}"/>
              </a:ext>
            </a:extLst>
          </p:cNvPr>
          <p:cNvGrpSpPr/>
          <p:nvPr/>
        </p:nvGrpSpPr>
        <p:grpSpPr>
          <a:xfrm>
            <a:off x="814169" y="653129"/>
            <a:ext cx="2627272" cy="5646923"/>
            <a:chOff x="199001" y="808252"/>
            <a:chExt cx="2855872" cy="5101890"/>
          </a:xfrm>
        </p:grpSpPr>
        <p:pic>
          <p:nvPicPr>
            <p:cNvPr id="10" name="Graphic 9">
              <a:extLst>
                <a:ext uri="{FF2B5EF4-FFF2-40B4-BE49-F238E27FC236}">
                  <a16:creationId xmlns:a16="http://schemas.microsoft.com/office/drawing/2014/main" id="{7076B5A6-736B-C6AB-E15D-7DD84642617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99001" y="808252"/>
              <a:ext cx="2855872" cy="5101890"/>
            </a:xfrm>
            <a:prstGeom prst="rect">
              <a:avLst/>
            </a:prstGeom>
          </p:spPr>
        </p:pic>
        <p:sp>
          <p:nvSpPr>
            <p:cNvPr id="3" name="TextBox 2">
              <a:extLst>
                <a:ext uri="{FF2B5EF4-FFF2-40B4-BE49-F238E27FC236}">
                  <a16:creationId xmlns:a16="http://schemas.microsoft.com/office/drawing/2014/main" id="{B386AB0E-2E5C-1D6F-3079-ECD95BB5353E}"/>
                </a:ext>
              </a:extLst>
            </p:cNvPr>
            <p:cNvSpPr txBox="1"/>
            <p:nvPr/>
          </p:nvSpPr>
          <p:spPr>
            <a:xfrm>
              <a:off x="941606" y="1081934"/>
              <a:ext cx="1752600" cy="553998"/>
            </a:xfrm>
            <a:prstGeom prst="rect">
              <a:avLst/>
            </a:prstGeom>
            <a:noFill/>
          </p:spPr>
          <p:txBody>
            <a:bodyPr wrap="square" lIns="0" tIns="0" rIns="0" bIns="0" rtlCol="0">
              <a:prstTxWarp prst="textFadeRight">
                <a:avLst>
                  <a:gd name="adj" fmla="val 18328"/>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CHẶNG 2</a:t>
              </a:r>
            </a:p>
          </p:txBody>
        </p:sp>
      </p:grpSp>
      <p:pic>
        <p:nvPicPr>
          <p:cNvPr id="2" name="Picture 1" descr="Icon&#10;&#10;Description automatically generated">
            <a:extLst>
              <a:ext uri="{FF2B5EF4-FFF2-40B4-BE49-F238E27FC236}">
                <a16:creationId xmlns:a16="http://schemas.microsoft.com/office/drawing/2014/main" id="{883C7E8C-AEEA-C783-F2E3-8528DCE617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8636" y="4196110"/>
            <a:ext cx="2755563" cy="2407162"/>
          </a:xfrm>
          <a:prstGeom prst="rect">
            <a:avLst/>
          </a:prstGeom>
        </p:spPr>
      </p:pic>
      <p:sp>
        <p:nvSpPr>
          <p:cNvPr id="27" name="TextBox 26">
            <a:extLst>
              <a:ext uri="{FF2B5EF4-FFF2-40B4-BE49-F238E27FC236}">
                <a16:creationId xmlns:a16="http://schemas.microsoft.com/office/drawing/2014/main" id="{80CEBEEB-6E7F-3E62-0356-B8CDF612A264}"/>
              </a:ext>
            </a:extLst>
          </p:cNvPr>
          <p:cNvSpPr txBox="1"/>
          <p:nvPr/>
        </p:nvSpPr>
        <p:spPr>
          <a:xfrm>
            <a:off x="2225414" y="-91449"/>
            <a:ext cx="10195186" cy="35394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w="12700">
                  <a:solidFill>
                    <a:prstClr val="black"/>
                  </a:solidFill>
                </a:ln>
                <a:noFill/>
                <a:effectLst/>
                <a:uLnTx/>
                <a:uFillTx/>
                <a:latin typeface="Times New Roman" panose="02020603050405020304" pitchFamily="18" charset="0"/>
                <a:ea typeface="+mn-ea"/>
                <a:cs typeface="Times New Roman" panose="02020603050405020304" pitchFamily="18" charset="0"/>
              </a:rPr>
              <a:t>LUYỆN</a:t>
            </a:r>
            <a:r>
              <a:rPr kumimoji="0" lang="en-US" sz="11500" b="0" i="0" u="none" strike="noStrike" kern="1200" cap="none" spc="0" normalizeH="0" baseline="0" noProof="0">
                <a:ln w="12700">
                  <a:solidFill>
                    <a:prstClr val="black"/>
                  </a:solidFill>
                </a:ln>
                <a:no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a:ln w="12700">
                  <a:solidFill>
                    <a:prstClr val="black"/>
                  </a:solidFill>
                </a:ln>
                <a:noFill/>
                <a:effectLst/>
                <a:uLnTx/>
                <a:uFillTx/>
                <a:latin typeface="Times New Roman" panose="02020603050405020304" pitchFamily="18" charset="0"/>
                <a:ea typeface="+mn-ea"/>
                <a:cs typeface="Times New Roman" panose="02020603050405020304" pitchFamily="18" charset="0"/>
              </a:rPr>
              <a:t>ĐỌC HIỂU</a:t>
            </a:r>
          </a:p>
        </p:txBody>
      </p:sp>
      <p:sp>
        <p:nvSpPr>
          <p:cNvPr id="15" name="TextBox 14">
            <a:extLst>
              <a:ext uri="{FF2B5EF4-FFF2-40B4-BE49-F238E27FC236}">
                <a16:creationId xmlns:a16="http://schemas.microsoft.com/office/drawing/2014/main" id="{AD0A0FA8-3448-E481-61B0-93561C82454D}"/>
              </a:ext>
            </a:extLst>
          </p:cNvPr>
          <p:cNvSpPr txBox="1"/>
          <p:nvPr/>
        </p:nvSpPr>
        <p:spPr>
          <a:xfrm>
            <a:off x="2198118" y="-110430"/>
            <a:ext cx="10195186" cy="35394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w="12700">
                  <a:solidFill>
                    <a:prstClr val="black"/>
                  </a:solidFill>
                </a:ln>
                <a:solidFill>
                  <a:srgbClr val="FFC000"/>
                </a:solidFill>
                <a:effectLst/>
                <a:uLnTx/>
                <a:uFillTx/>
                <a:latin typeface="Times New Roman" panose="02020603050405020304" pitchFamily="18" charset="0"/>
                <a:ea typeface="+mn-ea"/>
                <a:cs typeface="Times New Roman" panose="02020603050405020304" pitchFamily="18" charset="0"/>
              </a:rPr>
              <a:t>LUYỆN</a:t>
            </a:r>
            <a:r>
              <a:rPr kumimoji="0" lang="en-US" sz="11500" b="0" i="0" u="none" strike="noStrike" kern="1200" cap="none" spc="0" normalizeH="0" baseline="0" noProof="0">
                <a:ln w="12700">
                  <a:solidFill>
                    <a:prstClr val="black"/>
                  </a:solidFill>
                </a:ln>
                <a:solidFill>
                  <a:srgbClr val="A7EA52"/>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a:ln w="12700">
                  <a:solidFill>
                    <a:prstClr val="black"/>
                  </a:solidFill>
                </a:ln>
                <a:solidFill>
                  <a:srgbClr val="F14124"/>
                </a:solidFill>
                <a:effectLst/>
                <a:uLnTx/>
                <a:uFillTx/>
                <a:latin typeface="Times New Roman" panose="02020603050405020304" pitchFamily="18" charset="0"/>
                <a:ea typeface="+mn-ea"/>
                <a:cs typeface="Times New Roman" panose="02020603050405020304" pitchFamily="18" charset="0"/>
              </a:rPr>
              <a:t>ĐỌC HIỂU</a:t>
            </a:r>
          </a:p>
        </p:txBody>
      </p:sp>
      <p:pic>
        <p:nvPicPr>
          <p:cNvPr id="17" name="Graphic 16">
            <a:extLst>
              <a:ext uri="{FF2B5EF4-FFF2-40B4-BE49-F238E27FC236}">
                <a16:creationId xmlns:a16="http://schemas.microsoft.com/office/drawing/2014/main" id="{697D8D8D-281B-FE13-8B3B-7DAEB5F16D75}"/>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4145569" y="254728"/>
            <a:ext cx="1284087" cy="1064044"/>
          </a:xfrm>
          <a:prstGeom prst="rect">
            <a:avLst/>
          </a:prstGeom>
        </p:spPr>
      </p:pic>
      <p:pic>
        <p:nvPicPr>
          <p:cNvPr id="18" name="Graphic 17">
            <a:extLst>
              <a:ext uri="{FF2B5EF4-FFF2-40B4-BE49-F238E27FC236}">
                <a16:creationId xmlns:a16="http://schemas.microsoft.com/office/drawing/2014/main" id="{E3FE1FF5-1001-50C4-0724-082D590246CB}"/>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flipH="1">
            <a:off x="9291994" y="254728"/>
            <a:ext cx="1284087" cy="1064044"/>
          </a:xfrm>
          <a:prstGeom prst="rect">
            <a:avLst/>
          </a:prstGeom>
        </p:spPr>
      </p:pic>
      <p:grpSp>
        <p:nvGrpSpPr>
          <p:cNvPr id="13" name="Group 12">
            <a:extLst>
              <a:ext uri="{FF2B5EF4-FFF2-40B4-BE49-F238E27FC236}">
                <a16:creationId xmlns:a16="http://schemas.microsoft.com/office/drawing/2014/main" id="{254F450C-62FD-506C-8FC2-C8542D9BD2D3}"/>
              </a:ext>
            </a:extLst>
          </p:cNvPr>
          <p:cNvGrpSpPr/>
          <p:nvPr/>
        </p:nvGrpSpPr>
        <p:grpSpPr>
          <a:xfrm flipH="1">
            <a:off x="6949632" y="3505200"/>
            <a:ext cx="4948676" cy="2852364"/>
            <a:chOff x="4513154" y="1489528"/>
            <a:chExt cx="4278473" cy="3924060"/>
          </a:xfrm>
        </p:grpSpPr>
        <p:pic>
          <p:nvPicPr>
            <p:cNvPr id="14" name="Graphic 13">
              <a:extLst>
                <a:ext uri="{FF2B5EF4-FFF2-40B4-BE49-F238E27FC236}">
                  <a16:creationId xmlns:a16="http://schemas.microsoft.com/office/drawing/2014/main" id="{41B3CAC1-161C-891D-CC63-6117DC1B112B}"/>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rot="16200000" flipH="1">
              <a:off x="4690361" y="1312321"/>
              <a:ext cx="3924060" cy="4278473"/>
            </a:xfrm>
            <a:prstGeom prst="rect">
              <a:avLst/>
            </a:prstGeom>
          </p:spPr>
        </p:pic>
        <p:sp>
          <p:nvSpPr>
            <p:cNvPr id="16" name="Speech Bubble: Rectangle with Corners Rounded 15">
              <a:extLst>
                <a:ext uri="{FF2B5EF4-FFF2-40B4-BE49-F238E27FC236}">
                  <a16:creationId xmlns:a16="http://schemas.microsoft.com/office/drawing/2014/main" id="{C412FDA8-45E9-5B68-28DA-D5F84D20D375}"/>
                </a:ext>
              </a:extLst>
            </p:cNvPr>
            <p:cNvSpPr/>
            <p:nvPr/>
          </p:nvSpPr>
          <p:spPr>
            <a:xfrm>
              <a:off x="4792578" y="2166627"/>
              <a:ext cx="3351112" cy="2569860"/>
            </a:xfrm>
            <a:prstGeom prst="wedgeRoundRectCallout">
              <a:avLst>
                <a:gd name="adj1" fmla="val -47010"/>
                <a:gd name="adj2" fmla="val 20915"/>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Các bạn nhỏ đều đã lên xe hết rồi. Tiếp theo, bạn hãy trả lời các câu hỏi để cùng Bubu khám phá những điều thú vị khi đến trường nhé!</a:t>
              </a:r>
            </a:p>
          </p:txBody>
        </p:sp>
      </p:grpSp>
    </p:spTree>
    <p:extLst>
      <p:ext uri="{BB962C8B-B14F-4D97-AF65-F5344CB8AC3E}">
        <p14:creationId xmlns:p14="http://schemas.microsoft.com/office/powerpoint/2010/main" val="34349608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ppt_w</p:attrName>
                                        </p:attrNameLst>
                                      </p:cBhvr>
                                      <p:tavLst>
                                        <p:tav tm="0" fmla="#ppt_w*sin(2.5*pi*$)">
                                          <p:val>
                                            <p:fltVal val="0"/>
                                          </p:val>
                                        </p:tav>
                                        <p:tav tm="100000">
                                          <p:val>
                                            <p:fltVal val="1"/>
                                          </p:val>
                                        </p:tav>
                                      </p:tavLst>
                                    </p:anim>
                                    <p:anim calcmode="lin" valueType="num">
                                      <p:cBhvr>
                                        <p:cTn id="9" dur="5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 calcmode="lin" valueType="num">
                                      <p:cBhvr>
                                        <p:cTn id="2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7"/>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5"/>
                                        </p:tgtEl>
                                        <p:attrNameLst>
                                          <p:attrName>ppt_y</p:attrName>
                                        </p:attrNameLst>
                                      </p:cBhvr>
                                      <p:tavLst>
                                        <p:tav tm="0">
                                          <p:val>
                                            <p:strVal val="#ppt_y"/>
                                          </p:val>
                                        </p:tav>
                                        <p:tav tm="100000">
                                          <p:val>
                                            <p:strVal val="#ppt_y"/>
                                          </p:val>
                                        </p:tav>
                                      </p:tavLst>
                                    </p:anim>
                                    <p:anim calcmode="lin" valueType="num">
                                      <p:cBhvr>
                                        <p:cTn id="2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5"/>
                                        </p:tgtEl>
                                      </p:cBhvr>
                                    </p:animEffect>
                                  </p:childTnLst>
                                </p:cTn>
                              </p:par>
                            </p:childTnLst>
                          </p:cTn>
                        </p:par>
                        <p:par>
                          <p:cTn id="31" fill="hold">
                            <p:stCondLst>
                              <p:cond delay="2050"/>
                            </p:stCondLst>
                            <p:childTnLst>
                              <p:par>
                                <p:cTn id="32" presetID="53" presetClass="entr" presetSubtype="16"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250" fill="hold"/>
                                        <p:tgtEl>
                                          <p:spTgt spid="17"/>
                                        </p:tgtEl>
                                        <p:attrNameLst>
                                          <p:attrName>ppt_w</p:attrName>
                                        </p:attrNameLst>
                                      </p:cBhvr>
                                      <p:tavLst>
                                        <p:tav tm="0">
                                          <p:val>
                                            <p:fltVal val="0"/>
                                          </p:val>
                                        </p:tav>
                                        <p:tav tm="100000">
                                          <p:val>
                                            <p:strVal val="#ppt_w"/>
                                          </p:val>
                                        </p:tav>
                                      </p:tavLst>
                                    </p:anim>
                                    <p:anim calcmode="lin" valueType="num">
                                      <p:cBhvr>
                                        <p:cTn id="35" dur="250" fill="hold"/>
                                        <p:tgtEl>
                                          <p:spTgt spid="17"/>
                                        </p:tgtEl>
                                        <p:attrNameLst>
                                          <p:attrName>ppt_h</p:attrName>
                                        </p:attrNameLst>
                                      </p:cBhvr>
                                      <p:tavLst>
                                        <p:tav tm="0">
                                          <p:val>
                                            <p:fltVal val="0"/>
                                          </p:val>
                                        </p:tav>
                                        <p:tav tm="100000">
                                          <p:val>
                                            <p:strVal val="#ppt_h"/>
                                          </p:val>
                                        </p:tav>
                                      </p:tavLst>
                                    </p:anim>
                                    <p:animEffect transition="in" filter="fade">
                                      <p:cBhvr>
                                        <p:cTn id="36" dur="250"/>
                                        <p:tgtEl>
                                          <p:spTgt spid="17"/>
                                        </p:tgtEl>
                                      </p:cBhvr>
                                    </p:animEffect>
                                  </p:childTnLst>
                                </p:cTn>
                              </p:par>
                              <p:par>
                                <p:cTn id="37" presetID="53" presetClass="entr" presetSubtype="16"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250" fill="hold"/>
                                        <p:tgtEl>
                                          <p:spTgt spid="18"/>
                                        </p:tgtEl>
                                        <p:attrNameLst>
                                          <p:attrName>ppt_w</p:attrName>
                                        </p:attrNameLst>
                                      </p:cBhvr>
                                      <p:tavLst>
                                        <p:tav tm="0">
                                          <p:val>
                                            <p:fltVal val="0"/>
                                          </p:val>
                                        </p:tav>
                                        <p:tav tm="100000">
                                          <p:val>
                                            <p:strVal val="#ppt_w"/>
                                          </p:val>
                                        </p:tav>
                                      </p:tavLst>
                                    </p:anim>
                                    <p:anim calcmode="lin" valueType="num">
                                      <p:cBhvr>
                                        <p:cTn id="40" dur="250" fill="hold"/>
                                        <p:tgtEl>
                                          <p:spTgt spid="18"/>
                                        </p:tgtEl>
                                        <p:attrNameLst>
                                          <p:attrName>ppt_h</p:attrName>
                                        </p:attrNameLst>
                                      </p:cBhvr>
                                      <p:tavLst>
                                        <p:tav tm="0">
                                          <p:val>
                                            <p:fltVal val="0"/>
                                          </p:val>
                                        </p:tav>
                                        <p:tav tm="100000">
                                          <p:val>
                                            <p:strVal val="#ppt_h"/>
                                          </p:val>
                                        </p:tav>
                                      </p:tavLst>
                                    </p:anim>
                                    <p:animEffect transition="in" filter="fade">
                                      <p:cBhvr>
                                        <p:cTn id="41" dur="250"/>
                                        <p:tgtEl>
                                          <p:spTgt spid="18"/>
                                        </p:tgtEl>
                                      </p:cBhvr>
                                    </p:animEffect>
                                  </p:childTnLst>
                                </p:cTn>
                              </p:par>
                              <p:par>
                                <p:cTn id="42" presetID="32" presetClass="emph" presetSubtype="0" repeatCount="indefinite" fill="hold" grpId="1" nodeType="withEffect">
                                  <p:stCondLst>
                                    <p:cond delay="0"/>
                                  </p:stCondLst>
                                  <p:iterate type="lt">
                                    <p:tmPct val="0"/>
                                  </p:iterate>
                                  <p:childTnLst>
                                    <p:animRot by="120000">
                                      <p:cBhvr>
                                        <p:cTn id="43" dur="75" fill="hold">
                                          <p:stCondLst>
                                            <p:cond delay="0"/>
                                          </p:stCondLst>
                                        </p:cTn>
                                        <p:tgtEl>
                                          <p:spTgt spid="27"/>
                                        </p:tgtEl>
                                        <p:attrNameLst>
                                          <p:attrName>r</p:attrName>
                                        </p:attrNameLst>
                                      </p:cBhvr>
                                    </p:animRot>
                                    <p:animRot by="-240000">
                                      <p:cBhvr>
                                        <p:cTn id="44" dur="150" fill="hold">
                                          <p:stCondLst>
                                            <p:cond delay="150"/>
                                          </p:stCondLst>
                                        </p:cTn>
                                        <p:tgtEl>
                                          <p:spTgt spid="27"/>
                                        </p:tgtEl>
                                        <p:attrNameLst>
                                          <p:attrName>r</p:attrName>
                                        </p:attrNameLst>
                                      </p:cBhvr>
                                    </p:animRot>
                                    <p:animRot by="240000">
                                      <p:cBhvr>
                                        <p:cTn id="45" dur="150" fill="hold">
                                          <p:stCondLst>
                                            <p:cond delay="300"/>
                                          </p:stCondLst>
                                        </p:cTn>
                                        <p:tgtEl>
                                          <p:spTgt spid="27"/>
                                        </p:tgtEl>
                                        <p:attrNameLst>
                                          <p:attrName>r</p:attrName>
                                        </p:attrNameLst>
                                      </p:cBhvr>
                                    </p:animRot>
                                    <p:animRot by="-240000">
                                      <p:cBhvr>
                                        <p:cTn id="46" dur="150" fill="hold">
                                          <p:stCondLst>
                                            <p:cond delay="450"/>
                                          </p:stCondLst>
                                        </p:cTn>
                                        <p:tgtEl>
                                          <p:spTgt spid="27"/>
                                        </p:tgtEl>
                                        <p:attrNameLst>
                                          <p:attrName>r</p:attrName>
                                        </p:attrNameLst>
                                      </p:cBhvr>
                                    </p:animRot>
                                    <p:animRot by="120000">
                                      <p:cBhvr>
                                        <p:cTn id="47" dur="150" fill="hold">
                                          <p:stCondLst>
                                            <p:cond delay="600"/>
                                          </p:stCondLst>
                                        </p:cTn>
                                        <p:tgtEl>
                                          <p:spTgt spid="27"/>
                                        </p:tgtEl>
                                        <p:attrNameLst>
                                          <p:attrName>r</p:attrName>
                                        </p:attrNameLst>
                                      </p:cBhvr>
                                    </p:animRot>
                                  </p:childTnLst>
                                </p:cTn>
                              </p:par>
                              <p:par>
                                <p:cTn id="48" presetID="32" presetClass="emph" presetSubtype="0" repeatCount="indefinite" fill="hold" grpId="1" nodeType="withEffect">
                                  <p:stCondLst>
                                    <p:cond delay="0"/>
                                  </p:stCondLst>
                                  <p:iterate type="lt">
                                    <p:tmPct val="0"/>
                                  </p:iterate>
                                  <p:childTnLst>
                                    <p:animRot by="120000">
                                      <p:cBhvr>
                                        <p:cTn id="49" dur="75" fill="hold">
                                          <p:stCondLst>
                                            <p:cond delay="0"/>
                                          </p:stCondLst>
                                        </p:cTn>
                                        <p:tgtEl>
                                          <p:spTgt spid="15"/>
                                        </p:tgtEl>
                                        <p:attrNameLst>
                                          <p:attrName>r</p:attrName>
                                        </p:attrNameLst>
                                      </p:cBhvr>
                                    </p:animRot>
                                    <p:animRot by="-240000">
                                      <p:cBhvr>
                                        <p:cTn id="50" dur="150" fill="hold">
                                          <p:stCondLst>
                                            <p:cond delay="150"/>
                                          </p:stCondLst>
                                        </p:cTn>
                                        <p:tgtEl>
                                          <p:spTgt spid="15"/>
                                        </p:tgtEl>
                                        <p:attrNameLst>
                                          <p:attrName>r</p:attrName>
                                        </p:attrNameLst>
                                      </p:cBhvr>
                                    </p:animRot>
                                    <p:animRot by="240000">
                                      <p:cBhvr>
                                        <p:cTn id="51" dur="150" fill="hold">
                                          <p:stCondLst>
                                            <p:cond delay="300"/>
                                          </p:stCondLst>
                                        </p:cTn>
                                        <p:tgtEl>
                                          <p:spTgt spid="15"/>
                                        </p:tgtEl>
                                        <p:attrNameLst>
                                          <p:attrName>r</p:attrName>
                                        </p:attrNameLst>
                                      </p:cBhvr>
                                    </p:animRot>
                                    <p:animRot by="-240000">
                                      <p:cBhvr>
                                        <p:cTn id="52" dur="150" fill="hold">
                                          <p:stCondLst>
                                            <p:cond delay="450"/>
                                          </p:stCondLst>
                                        </p:cTn>
                                        <p:tgtEl>
                                          <p:spTgt spid="15"/>
                                        </p:tgtEl>
                                        <p:attrNameLst>
                                          <p:attrName>r</p:attrName>
                                        </p:attrNameLst>
                                      </p:cBhvr>
                                    </p:animRot>
                                    <p:animRot by="120000">
                                      <p:cBhvr>
                                        <p:cTn id="53" dur="150" fill="hold">
                                          <p:stCondLst>
                                            <p:cond delay="600"/>
                                          </p:stCondLst>
                                        </p:cTn>
                                        <p:tgtEl>
                                          <p:spTgt spid="15"/>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75" fill="hold">
                                          <p:stCondLst>
                                            <p:cond delay="0"/>
                                          </p:stCondLst>
                                        </p:cTn>
                                        <p:tgtEl>
                                          <p:spTgt spid="17"/>
                                        </p:tgtEl>
                                        <p:attrNameLst>
                                          <p:attrName>r</p:attrName>
                                        </p:attrNameLst>
                                      </p:cBhvr>
                                    </p:animRot>
                                    <p:animRot by="-240000">
                                      <p:cBhvr>
                                        <p:cTn id="56" dur="150" fill="hold">
                                          <p:stCondLst>
                                            <p:cond delay="150"/>
                                          </p:stCondLst>
                                        </p:cTn>
                                        <p:tgtEl>
                                          <p:spTgt spid="17"/>
                                        </p:tgtEl>
                                        <p:attrNameLst>
                                          <p:attrName>r</p:attrName>
                                        </p:attrNameLst>
                                      </p:cBhvr>
                                    </p:animRot>
                                    <p:animRot by="240000">
                                      <p:cBhvr>
                                        <p:cTn id="57" dur="150" fill="hold">
                                          <p:stCondLst>
                                            <p:cond delay="300"/>
                                          </p:stCondLst>
                                        </p:cTn>
                                        <p:tgtEl>
                                          <p:spTgt spid="17"/>
                                        </p:tgtEl>
                                        <p:attrNameLst>
                                          <p:attrName>r</p:attrName>
                                        </p:attrNameLst>
                                      </p:cBhvr>
                                    </p:animRot>
                                    <p:animRot by="-240000">
                                      <p:cBhvr>
                                        <p:cTn id="58" dur="150" fill="hold">
                                          <p:stCondLst>
                                            <p:cond delay="450"/>
                                          </p:stCondLst>
                                        </p:cTn>
                                        <p:tgtEl>
                                          <p:spTgt spid="17"/>
                                        </p:tgtEl>
                                        <p:attrNameLst>
                                          <p:attrName>r</p:attrName>
                                        </p:attrNameLst>
                                      </p:cBhvr>
                                    </p:animRot>
                                    <p:animRot by="120000">
                                      <p:cBhvr>
                                        <p:cTn id="59" dur="150" fill="hold">
                                          <p:stCondLst>
                                            <p:cond delay="600"/>
                                          </p:stCondLst>
                                        </p:cTn>
                                        <p:tgtEl>
                                          <p:spTgt spid="17"/>
                                        </p:tgtEl>
                                        <p:attrNameLst>
                                          <p:attrName>r</p:attrName>
                                        </p:attrNameLst>
                                      </p:cBhvr>
                                    </p:animRot>
                                  </p:childTnLst>
                                </p:cTn>
                              </p:par>
                              <p:par>
                                <p:cTn id="60" presetID="32" presetClass="emph" presetSubtype="0" repeatCount="indefinite" fill="hold" nodeType="withEffect">
                                  <p:stCondLst>
                                    <p:cond delay="0"/>
                                  </p:stCondLst>
                                  <p:childTnLst>
                                    <p:animRot by="120000">
                                      <p:cBhvr>
                                        <p:cTn id="61" dur="75" fill="hold">
                                          <p:stCondLst>
                                            <p:cond delay="0"/>
                                          </p:stCondLst>
                                        </p:cTn>
                                        <p:tgtEl>
                                          <p:spTgt spid="18"/>
                                        </p:tgtEl>
                                        <p:attrNameLst>
                                          <p:attrName>r</p:attrName>
                                        </p:attrNameLst>
                                      </p:cBhvr>
                                    </p:animRot>
                                    <p:animRot by="-240000">
                                      <p:cBhvr>
                                        <p:cTn id="62" dur="150" fill="hold">
                                          <p:stCondLst>
                                            <p:cond delay="150"/>
                                          </p:stCondLst>
                                        </p:cTn>
                                        <p:tgtEl>
                                          <p:spTgt spid="18"/>
                                        </p:tgtEl>
                                        <p:attrNameLst>
                                          <p:attrName>r</p:attrName>
                                        </p:attrNameLst>
                                      </p:cBhvr>
                                    </p:animRot>
                                    <p:animRot by="240000">
                                      <p:cBhvr>
                                        <p:cTn id="63" dur="150" fill="hold">
                                          <p:stCondLst>
                                            <p:cond delay="300"/>
                                          </p:stCondLst>
                                        </p:cTn>
                                        <p:tgtEl>
                                          <p:spTgt spid="18"/>
                                        </p:tgtEl>
                                        <p:attrNameLst>
                                          <p:attrName>r</p:attrName>
                                        </p:attrNameLst>
                                      </p:cBhvr>
                                    </p:animRot>
                                    <p:animRot by="-240000">
                                      <p:cBhvr>
                                        <p:cTn id="64" dur="150" fill="hold">
                                          <p:stCondLst>
                                            <p:cond delay="450"/>
                                          </p:stCondLst>
                                        </p:cTn>
                                        <p:tgtEl>
                                          <p:spTgt spid="18"/>
                                        </p:tgtEl>
                                        <p:attrNameLst>
                                          <p:attrName>r</p:attrName>
                                        </p:attrNameLst>
                                      </p:cBhvr>
                                    </p:animRot>
                                    <p:animRot by="120000">
                                      <p:cBhvr>
                                        <p:cTn id="65" dur="150" fill="hold">
                                          <p:stCondLst>
                                            <p:cond delay="600"/>
                                          </p:stCondLst>
                                        </p:cTn>
                                        <p:tgtEl>
                                          <p:spTgt spid="18"/>
                                        </p:tgtEl>
                                        <p:attrNameLst>
                                          <p:attrName>r</p:attrName>
                                        </p:attrNameLst>
                                      </p:cBhvr>
                                    </p:animRot>
                                  </p:childTnLst>
                                </p:cTn>
                              </p:par>
                            </p:childTnLst>
                          </p:cTn>
                        </p:par>
                        <p:par>
                          <p:cTn id="66" fill="hold">
                            <p:stCondLst>
                              <p:cond delay="2800"/>
                            </p:stCondLst>
                            <p:childTnLst>
                              <p:par>
                                <p:cTn id="67" presetID="53" presetClass="entr" presetSubtype="16" fill="hold" nodeType="after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fltVal val="0"/>
                                          </p:val>
                                        </p:tav>
                                        <p:tav tm="100000">
                                          <p:val>
                                            <p:strVal val="#ppt_w"/>
                                          </p:val>
                                        </p:tav>
                                      </p:tavLst>
                                    </p:anim>
                                    <p:anim calcmode="lin" valueType="num">
                                      <p:cBhvr>
                                        <p:cTn id="70" dur="500" fill="hold"/>
                                        <p:tgtEl>
                                          <p:spTgt spid="13"/>
                                        </p:tgtEl>
                                        <p:attrNameLst>
                                          <p:attrName>ppt_h</p:attrName>
                                        </p:attrNameLst>
                                      </p:cBhvr>
                                      <p:tavLst>
                                        <p:tav tm="0">
                                          <p:val>
                                            <p:fltVal val="0"/>
                                          </p:val>
                                        </p:tav>
                                        <p:tav tm="100000">
                                          <p:val>
                                            <p:strVal val="#ppt_h"/>
                                          </p:val>
                                        </p:tav>
                                      </p:tavLst>
                                    </p:anim>
                                    <p:animEffect transition="in" filter="fade">
                                      <p:cBhvr>
                                        <p:cTn id="7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5" grpId="0"/>
      <p:bldP spid="15"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0CEBEEB-6E7F-3E62-0356-B8CDF612A264}"/>
              </a:ext>
            </a:extLst>
          </p:cNvPr>
          <p:cNvSpPr txBox="1"/>
          <p:nvPr/>
        </p:nvSpPr>
        <p:spPr>
          <a:xfrm>
            <a:off x="-225903" y="-155614"/>
            <a:ext cx="14210874" cy="35394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w="12700">
                  <a:solidFill>
                    <a:prstClr val="black"/>
                  </a:solidFill>
                </a:ln>
                <a:noFill/>
                <a:effectLst/>
                <a:uLnTx/>
                <a:uFillTx/>
                <a:latin typeface="Times New Roman" panose="02020603050405020304" pitchFamily="18" charset="0"/>
                <a:ea typeface="+mn-ea"/>
                <a:cs typeface="Times New Roman" panose="02020603050405020304" pitchFamily="18" charset="0"/>
              </a:rPr>
              <a:t>LUYỆN</a:t>
            </a:r>
            <a:r>
              <a:rPr kumimoji="0" lang="en-US" sz="11500" b="0" i="0" u="none" strike="noStrike" kern="1200" cap="none" spc="0" normalizeH="0" baseline="0" noProof="0">
                <a:ln w="12700">
                  <a:solidFill>
                    <a:prstClr val="black"/>
                  </a:solidFill>
                </a:ln>
                <a:no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a:ln w="12700">
                  <a:solidFill>
                    <a:prstClr val="black"/>
                  </a:solidFill>
                </a:ln>
                <a:noFill/>
                <a:effectLst/>
                <a:uLnTx/>
                <a:uFillTx/>
                <a:latin typeface="Times New Roman" panose="02020603050405020304" pitchFamily="18" charset="0"/>
                <a:ea typeface="+mn-ea"/>
                <a:cs typeface="Times New Roman" panose="02020603050405020304" pitchFamily="18" charset="0"/>
              </a:rPr>
              <a:t>ĐỌC LẠI</a:t>
            </a:r>
          </a:p>
        </p:txBody>
      </p:sp>
      <p:sp>
        <p:nvSpPr>
          <p:cNvPr id="15" name="TextBox 14">
            <a:extLst>
              <a:ext uri="{FF2B5EF4-FFF2-40B4-BE49-F238E27FC236}">
                <a16:creationId xmlns:a16="http://schemas.microsoft.com/office/drawing/2014/main" id="{AD0A0FA8-3448-E481-61B0-93561C82454D}"/>
              </a:ext>
            </a:extLst>
          </p:cNvPr>
          <p:cNvSpPr txBox="1"/>
          <p:nvPr/>
        </p:nvSpPr>
        <p:spPr>
          <a:xfrm>
            <a:off x="-266274" y="-152400"/>
            <a:ext cx="14210874" cy="35394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w="12700">
                  <a:solidFill>
                    <a:prstClr val="black"/>
                  </a:solidFill>
                </a:ln>
                <a:solidFill>
                  <a:srgbClr val="FFC000"/>
                </a:solidFill>
                <a:effectLst/>
                <a:uLnTx/>
                <a:uFillTx/>
                <a:latin typeface="Times New Roman" panose="02020603050405020304" pitchFamily="18" charset="0"/>
                <a:ea typeface="+mn-ea"/>
                <a:cs typeface="Times New Roman" panose="02020603050405020304" pitchFamily="18" charset="0"/>
              </a:rPr>
              <a:t>LUYỆN</a:t>
            </a:r>
            <a:r>
              <a:rPr kumimoji="0" lang="en-US" sz="11500" b="0" i="0" u="none" strike="noStrike" kern="1200" cap="none" spc="0" normalizeH="0" baseline="0" noProof="0">
                <a:ln w="12700">
                  <a:solidFill>
                    <a:prstClr val="black"/>
                  </a:solidFill>
                </a:ln>
                <a:solidFill>
                  <a:srgbClr val="A7EA52"/>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a:ln w="12700">
                  <a:solidFill>
                    <a:prstClr val="black"/>
                  </a:solidFill>
                </a:ln>
                <a:solidFill>
                  <a:srgbClr val="F14124"/>
                </a:solidFill>
                <a:effectLst/>
                <a:uLnTx/>
                <a:uFillTx/>
                <a:latin typeface="Times New Roman" panose="02020603050405020304" pitchFamily="18" charset="0"/>
                <a:ea typeface="+mn-ea"/>
                <a:cs typeface="Times New Roman" panose="02020603050405020304" pitchFamily="18" charset="0"/>
              </a:rPr>
              <a:t>ĐỌC LẠI</a:t>
            </a:r>
          </a:p>
        </p:txBody>
      </p:sp>
      <p:pic>
        <p:nvPicPr>
          <p:cNvPr id="2" name="Picture 1" descr="Icon&#10;&#10;Description automatically generated">
            <a:extLst>
              <a:ext uri="{FF2B5EF4-FFF2-40B4-BE49-F238E27FC236}">
                <a16:creationId xmlns:a16="http://schemas.microsoft.com/office/drawing/2014/main" id="{883C7E8C-AEEA-C783-F2E3-8528DCE617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9704" y="4019590"/>
            <a:ext cx="2820318" cy="2463730"/>
          </a:xfrm>
          <a:prstGeom prst="rect">
            <a:avLst/>
          </a:prstGeom>
        </p:spPr>
      </p:pic>
      <p:pic>
        <p:nvPicPr>
          <p:cNvPr id="17" name="Graphic 16">
            <a:extLst>
              <a:ext uri="{FF2B5EF4-FFF2-40B4-BE49-F238E27FC236}">
                <a16:creationId xmlns:a16="http://schemas.microsoft.com/office/drawing/2014/main" id="{697D8D8D-281B-FE13-8B3B-7DAEB5F16D75}"/>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598716" y="480160"/>
            <a:ext cx="1114088" cy="923176"/>
          </a:xfrm>
          <a:prstGeom prst="rect">
            <a:avLst/>
          </a:prstGeom>
        </p:spPr>
      </p:pic>
      <p:pic>
        <p:nvPicPr>
          <p:cNvPr id="18" name="Graphic 17">
            <a:extLst>
              <a:ext uri="{FF2B5EF4-FFF2-40B4-BE49-F238E27FC236}">
                <a16:creationId xmlns:a16="http://schemas.microsoft.com/office/drawing/2014/main" id="{E3FE1FF5-1001-50C4-0724-082D590246C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flipH="1">
            <a:off x="9004958" y="480160"/>
            <a:ext cx="1114088" cy="923176"/>
          </a:xfrm>
          <a:prstGeom prst="rect">
            <a:avLst/>
          </a:prstGeom>
        </p:spPr>
      </p:pic>
      <p:grpSp>
        <p:nvGrpSpPr>
          <p:cNvPr id="11" name="Group 10">
            <a:extLst>
              <a:ext uri="{FF2B5EF4-FFF2-40B4-BE49-F238E27FC236}">
                <a16:creationId xmlns:a16="http://schemas.microsoft.com/office/drawing/2014/main" id="{648722B1-A5AF-9DA2-D251-BFBBF75A3D56}"/>
              </a:ext>
            </a:extLst>
          </p:cNvPr>
          <p:cNvGrpSpPr/>
          <p:nvPr/>
        </p:nvGrpSpPr>
        <p:grpSpPr>
          <a:xfrm flipH="1">
            <a:off x="7340021" y="3451207"/>
            <a:ext cx="4497212" cy="2852364"/>
            <a:chOff x="4573758" y="1489529"/>
            <a:chExt cx="4278473" cy="3924060"/>
          </a:xfrm>
        </p:grpSpPr>
        <p:pic>
          <p:nvPicPr>
            <p:cNvPr id="12" name="Graphic 11">
              <a:extLst>
                <a:ext uri="{FF2B5EF4-FFF2-40B4-BE49-F238E27FC236}">
                  <a16:creationId xmlns:a16="http://schemas.microsoft.com/office/drawing/2014/main" id="{FA449FB7-843F-C9C6-2C4A-D54CBB51DF48}"/>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rot="16200000" flipH="1">
              <a:off x="4750965" y="1312322"/>
              <a:ext cx="3924060" cy="4278473"/>
            </a:xfrm>
            <a:prstGeom prst="rect">
              <a:avLst/>
            </a:prstGeom>
          </p:spPr>
        </p:pic>
        <p:sp>
          <p:nvSpPr>
            <p:cNvPr id="13" name="Speech Bubble: Rectangle with Corners Rounded 12">
              <a:extLst>
                <a:ext uri="{FF2B5EF4-FFF2-40B4-BE49-F238E27FC236}">
                  <a16:creationId xmlns:a16="http://schemas.microsoft.com/office/drawing/2014/main" id="{0E0F6C91-9FF1-F724-0361-A2D36B09D42E}"/>
                </a:ext>
              </a:extLst>
            </p:cNvPr>
            <p:cNvSpPr/>
            <p:nvPr/>
          </p:nvSpPr>
          <p:spPr>
            <a:xfrm>
              <a:off x="4792578" y="2166627"/>
              <a:ext cx="3351112" cy="2569860"/>
            </a:xfrm>
            <a:prstGeom prst="wedgeRoundRectCallout">
              <a:avLst>
                <a:gd name="adj1" fmla="val -47010"/>
                <a:gd name="adj2" fmla="val 20915"/>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Các bạn hãy luyện đọc thật hay và cùng đón chờ thử thách ở chặng 3 nào...</a:t>
              </a:r>
            </a:p>
          </p:txBody>
        </p:sp>
      </p:grpSp>
      <p:grpSp>
        <p:nvGrpSpPr>
          <p:cNvPr id="5" name="Group 4">
            <a:extLst>
              <a:ext uri="{FF2B5EF4-FFF2-40B4-BE49-F238E27FC236}">
                <a16:creationId xmlns:a16="http://schemas.microsoft.com/office/drawing/2014/main" id="{06190525-831E-ADF6-C07C-2F431437CC63}"/>
              </a:ext>
            </a:extLst>
          </p:cNvPr>
          <p:cNvGrpSpPr/>
          <p:nvPr/>
        </p:nvGrpSpPr>
        <p:grpSpPr>
          <a:xfrm>
            <a:off x="255592" y="177241"/>
            <a:ext cx="2627272" cy="5646923"/>
            <a:chOff x="199001" y="808252"/>
            <a:chExt cx="2855872" cy="5101890"/>
          </a:xfrm>
        </p:grpSpPr>
        <p:pic>
          <p:nvPicPr>
            <p:cNvPr id="10" name="Graphic 9">
              <a:extLst>
                <a:ext uri="{FF2B5EF4-FFF2-40B4-BE49-F238E27FC236}">
                  <a16:creationId xmlns:a16="http://schemas.microsoft.com/office/drawing/2014/main" id="{7076B5A6-736B-C6AB-E15D-7DD84642617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99001" y="808252"/>
              <a:ext cx="2855872" cy="5101890"/>
            </a:xfrm>
            <a:prstGeom prst="rect">
              <a:avLst/>
            </a:prstGeom>
          </p:spPr>
        </p:pic>
        <p:sp>
          <p:nvSpPr>
            <p:cNvPr id="3" name="TextBox 2">
              <a:extLst>
                <a:ext uri="{FF2B5EF4-FFF2-40B4-BE49-F238E27FC236}">
                  <a16:creationId xmlns:a16="http://schemas.microsoft.com/office/drawing/2014/main" id="{B386AB0E-2E5C-1D6F-3079-ECD95BB5353E}"/>
                </a:ext>
              </a:extLst>
            </p:cNvPr>
            <p:cNvSpPr txBox="1"/>
            <p:nvPr/>
          </p:nvSpPr>
          <p:spPr>
            <a:xfrm>
              <a:off x="941606" y="1081934"/>
              <a:ext cx="1752600" cy="553998"/>
            </a:xfrm>
            <a:prstGeom prst="rect">
              <a:avLst/>
            </a:prstGeom>
            <a:noFill/>
          </p:spPr>
          <p:txBody>
            <a:bodyPr wrap="square" lIns="0" tIns="0" rIns="0" bIns="0" rtlCol="0">
              <a:prstTxWarp prst="textFadeRight">
                <a:avLst>
                  <a:gd name="adj" fmla="val 18328"/>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CHẶNG 3</a:t>
              </a:r>
            </a:p>
          </p:txBody>
        </p:sp>
      </p:grpSp>
    </p:spTree>
    <p:extLst>
      <p:ext uri="{BB962C8B-B14F-4D97-AF65-F5344CB8AC3E}">
        <p14:creationId xmlns:p14="http://schemas.microsoft.com/office/powerpoint/2010/main" val="3661799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ppt_w</p:attrName>
                                        </p:attrNameLst>
                                      </p:cBhvr>
                                      <p:tavLst>
                                        <p:tav tm="0" fmla="#ppt_w*sin(2.5*pi*$)">
                                          <p:val>
                                            <p:fltVal val="0"/>
                                          </p:val>
                                        </p:tav>
                                        <p:tav tm="100000">
                                          <p:val>
                                            <p:fltVal val="1"/>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 calcmode="lin" valueType="num">
                                      <p:cBhvr>
                                        <p:cTn id="2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7"/>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5"/>
                                        </p:tgtEl>
                                        <p:attrNameLst>
                                          <p:attrName>ppt_y</p:attrName>
                                        </p:attrNameLst>
                                      </p:cBhvr>
                                      <p:tavLst>
                                        <p:tav tm="0">
                                          <p:val>
                                            <p:strVal val="#ppt_y"/>
                                          </p:val>
                                        </p:tav>
                                        <p:tav tm="100000">
                                          <p:val>
                                            <p:strVal val="#ppt_y"/>
                                          </p:val>
                                        </p:tav>
                                      </p:tavLst>
                                    </p:anim>
                                    <p:anim calcmode="lin" valueType="num">
                                      <p:cBhvr>
                                        <p:cTn id="2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5"/>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250" fill="hold"/>
                                        <p:tgtEl>
                                          <p:spTgt spid="17"/>
                                        </p:tgtEl>
                                        <p:attrNameLst>
                                          <p:attrName>ppt_w</p:attrName>
                                        </p:attrNameLst>
                                      </p:cBhvr>
                                      <p:tavLst>
                                        <p:tav tm="0">
                                          <p:val>
                                            <p:fltVal val="0"/>
                                          </p:val>
                                        </p:tav>
                                        <p:tav tm="100000">
                                          <p:val>
                                            <p:strVal val="#ppt_w"/>
                                          </p:val>
                                        </p:tav>
                                      </p:tavLst>
                                    </p:anim>
                                    <p:anim calcmode="lin" valueType="num">
                                      <p:cBhvr>
                                        <p:cTn id="35" dur="250" fill="hold"/>
                                        <p:tgtEl>
                                          <p:spTgt spid="17"/>
                                        </p:tgtEl>
                                        <p:attrNameLst>
                                          <p:attrName>ppt_h</p:attrName>
                                        </p:attrNameLst>
                                      </p:cBhvr>
                                      <p:tavLst>
                                        <p:tav tm="0">
                                          <p:val>
                                            <p:fltVal val="0"/>
                                          </p:val>
                                        </p:tav>
                                        <p:tav tm="100000">
                                          <p:val>
                                            <p:strVal val="#ppt_h"/>
                                          </p:val>
                                        </p:tav>
                                      </p:tavLst>
                                    </p:anim>
                                    <p:animEffect transition="in" filter="fade">
                                      <p:cBhvr>
                                        <p:cTn id="36" dur="250"/>
                                        <p:tgtEl>
                                          <p:spTgt spid="17"/>
                                        </p:tgtEl>
                                      </p:cBhvr>
                                    </p:animEffect>
                                  </p:childTnLst>
                                </p:cTn>
                              </p:par>
                              <p:par>
                                <p:cTn id="37" presetID="53" presetClass="entr" presetSubtype="16"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250" fill="hold"/>
                                        <p:tgtEl>
                                          <p:spTgt spid="18"/>
                                        </p:tgtEl>
                                        <p:attrNameLst>
                                          <p:attrName>ppt_w</p:attrName>
                                        </p:attrNameLst>
                                      </p:cBhvr>
                                      <p:tavLst>
                                        <p:tav tm="0">
                                          <p:val>
                                            <p:fltVal val="0"/>
                                          </p:val>
                                        </p:tav>
                                        <p:tav tm="100000">
                                          <p:val>
                                            <p:strVal val="#ppt_w"/>
                                          </p:val>
                                        </p:tav>
                                      </p:tavLst>
                                    </p:anim>
                                    <p:anim calcmode="lin" valueType="num">
                                      <p:cBhvr>
                                        <p:cTn id="40" dur="250" fill="hold"/>
                                        <p:tgtEl>
                                          <p:spTgt spid="18"/>
                                        </p:tgtEl>
                                        <p:attrNameLst>
                                          <p:attrName>ppt_h</p:attrName>
                                        </p:attrNameLst>
                                      </p:cBhvr>
                                      <p:tavLst>
                                        <p:tav tm="0">
                                          <p:val>
                                            <p:fltVal val="0"/>
                                          </p:val>
                                        </p:tav>
                                        <p:tav tm="100000">
                                          <p:val>
                                            <p:strVal val="#ppt_h"/>
                                          </p:val>
                                        </p:tav>
                                      </p:tavLst>
                                    </p:anim>
                                    <p:animEffect transition="in" filter="fade">
                                      <p:cBhvr>
                                        <p:cTn id="41" dur="250"/>
                                        <p:tgtEl>
                                          <p:spTgt spid="18"/>
                                        </p:tgtEl>
                                      </p:cBhvr>
                                    </p:animEffect>
                                  </p:childTnLst>
                                </p:cTn>
                              </p:par>
                              <p:par>
                                <p:cTn id="42" presetID="32" presetClass="emph" presetSubtype="0" repeatCount="indefinite" fill="hold" grpId="1" nodeType="withEffect">
                                  <p:stCondLst>
                                    <p:cond delay="0"/>
                                  </p:stCondLst>
                                  <p:iterate type="lt">
                                    <p:tmPct val="0"/>
                                  </p:iterate>
                                  <p:childTnLst>
                                    <p:animRot by="120000">
                                      <p:cBhvr>
                                        <p:cTn id="43" dur="75" fill="hold">
                                          <p:stCondLst>
                                            <p:cond delay="0"/>
                                          </p:stCondLst>
                                        </p:cTn>
                                        <p:tgtEl>
                                          <p:spTgt spid="27"/>
                                        </p:tgtEl>
                                        <p:attrNameLst>
                                          <p:attrName>r</p:attrName>
                                        </p:attrNameLst>
                                      </p:cBhvr>
                                    </p:animRot>
                                    <p:animRot by="-240000">
                                      <p:cBhvr>
                                        <p:cTn id="44" dur="150" fill="hold">
                                          <p:stCondLst>
                                            <p:cond delay="150"/>
                                          </p:stCondLst>
                                        </p:cTn>
                                        <p:tgtEl>
                                          <p:spTgt spid="27"/>
                                        </p:tgtEl>
                                        <p:attrNameLst>
                                          <p:attrName>r</p:attrName>
                                        </p:attrNameLst>
                                      </p:cBhvr>
                                    </p:animRot>
                                    <p:animRot by="240000">
                                      <p:cBhvr>
                                        <p:cTn id="45" dur="150" fill="hold">
                                          <p:stCondLst>
                                            <p:cond delay="300"/>
                                          </p:stCondLst>
                                        </p:cTn>
                                        <p:tgtEl>
                                          <p:spTgt spid="27"/>
                                        </p:tgtEl>
                                        <p:attrNameLst>
                                          <p:attrName>r</p:attrName>
                                        </p:attrNameLst>
                                      </p:cBhvr>
                                    </p:animRot>
                                    <p:animRot by="-240000">
                                      <p:cBhvr>
                                        <p:cTn id="46" dur="150" fill="hold">
                                          <p:stCondLst>
                                            <p:cond delay="450"/>
                                          </p:stCondLst>
                                        </p:cTn>
                                        <p:tgtEl>
                                          <p:spTgt spid="27"/>
                                        </p:tgtEl>
                                        <p:attrNameLst>
                                          <p:attrName>r</p:attrName>
                                        </p:attrNameLst>
                                      </p:cBhvr>
                                    </p:animRot>
                                    <p:animRot by="120000">
                                      <p:cBhvr>
                                        <p:cTn id="47" dur="150" fill="hold">
                                          <p:stCondLst>
                                            <p:cond delay="600"/>
                                          </p:stCondLst>
                                        </p:cTn>
                                        <p:tgtEl>
                                          <p:spTgt spid="27"/>
                                        </p:tgtEl>
                                        <p:attrNameLst>
                                          <p:attrName>r</p:attrName>
                                        </p:attrNameLst>
                                      </p:cBhvr>
                                    </p:animRot>
                                  </p:childTnLst>
                                </p:cTn>
                              </p:par>
                              <p:par>
                                <p:cTn id="48" presetID="32" presetClass="emph" presetSubtype="0" repeatCount="indefinite" fill="hold" grpId="1" nodeType="withEffect">
                                  <p:stCondLst>
                                    <p:cond delay="0"/>
                                  </p:stCondLst>
                                  <p:iterate type="lt">
                                    <p:tmPct val="0"/>
                                  </p:iterate>
                                  <p:childTnLst>
                                    <p:animRot by="120000">
                                      <p:cBhvr>
                                        <p:cTn id="49" dur="75" fill="hold">
                                          <p:stCondLst>
                                            <p:cond delay="0"/>
                                          </p:stCondLst>
                                        </p:cTn>
                                        <p:tgtEl>
                                          <p:spTgt spid="15"/>
                                        </p:tgtEl>
                                        <p:attrNameLst>
                                          <p:attrName>r</p:attrName>
                                        </p:attrNameLst>
                                      </p:cBhvr>
                                    </p:animRot>
                                    <p:animRot by="-240000">
                                      <p:cBhvr>
                                        <p:cTn id="50" dur="150" fill="hold">
                                          <p:stCondLst>
                                            <p:cond delay="150"/>
                                          </p:stCondLst>
                                        </p:cTn>
                                        <p:tgtEl>
                                          <p:spTgt spid="15"/>
                                        </p:tgtEl>
                                        <p:attrNameLst>
                                          <p:attrName>r</p:attrName>
                                        </p:attrNameLst>
                                      </p:cBhvr>
                                    </p:animRot>
                                    <p:animRot by="240000">
                                      <p:cBhvr>
                                        <p:cTn id="51" dur="150" fill="hold">
                                          <p:stCondLst>
                                            <p:cond delay="300"/>
                                          </p:stCondLst>
                                        </p:cTn>
                                        <p:tgtEl>
                                          <p:spTgt spid="15"/>
                                        </p:tgtEl>
                                        <p:attrNameLst>
                                          <p:attrName>r</p:attrName>
                                        </p:attrNameLst>
                                      </p:cBhvr>
                                    </p:animRot>
                                    <p:animRot by="-240000">
                                      <p:cBhvr>
                                        <p:cTn id="52" dur="150" fill="hold">
                                          <p:stCondLst>
                                            <p:cond delay="450"/>
                                          </p:stCondLst>
                                        </p:cTn>
                                        <p:tgtEl>
                                          <p:spTgt spid="15"/>
                                        </p:tgtEl>
                                        <p:attrNameLst>
                                          <p:attrName>r</p:attrName>
                                        </p:attrNameLst>
                                      </p:cBhvr>
                                    </p:animRot>
                                    <p:animRot by="120000">
                                      <p:cBhvr>
                                        <p:cTn id="53" dur="150" fill="hold">
                                          <p:stCondLst>
                                            <p:cond delay="600"/>
                                          </p:stCondLst>
                                        </p:cTn>
                                        <p:tgtEl>
                                          <p:spTgt spid="15"/>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75" fill="hold">
                                          <p:stCondLst>
                                            <p:cond delay="0"/>
                                          </p:stCondLst>
                                        </p:cTn>
                                        <p:tgtEl>
                                          <p:spTgt spid="17"/>
                                        </p:tgtEl>
                                        <p:attrNameLst>
                                          <p:attrName>r</p:attrName>
                                        </p:attrNameLst>
                                      </p:cBhvr>
                                    </p:animRot>
                                    <p:animRot by="-240000">
                                      <p:cBhvr>
                                        <p:cTn id="56" dur="150" fill="hold">
                                          <p:stCondLst>
                                            <p:cond delay="150"/>
                                          </p:stCondLst>
                                        </p:cTn>
                                        <p:tgtEl>
                                          <p:spTgt spid="17"/>
                                        </p:tgtEl>
                                        <p:attrNameLst>
                                          <p:attrName>r</p:attrName>
                                        </p:attrNameLst>
                                      </p:cBhvr>
                                    </p:animRot>
                                    <p:animRot by="240000">
                                      <p:cBhvr>
                                        <p:cTn id="57" dur="150" fill="hold">
                                          <p:stCondLst>
                                            <p:cond delay="300"/>
                                          </p:stCondLst>
                                        </p:cTn>
                                        <p:tgtEl>
                                          <p:spTgt spid="17"/>
                                        </p:tgtEl>
                                        <p:attrNameLst>
                                          <p:attrName>r</p:attrName>
                                        </p:attrNameLst>
                                      </p:cBhvr>
                                    </p:animRot>
                                    <p:animRot by="-240000">
                                      <p:cBhvr>
                                        <p:cTn id="58" dur="150" fill="hold">
                                          <p:stCondLst>
                                            <p:cond delay="450"/>
                                          </p:stCondLst>
                                        </p:cTn>
                                        <p:tgtEl>
                                          <p:spTgt spid="17"/>
                                        </p:tgtEl>
                                        <p:attrNameLst>
                                          <p:attrName>r</p:attrName>
                                        </p:attrNameLst>
                                      </p:cBhvr>
                                    </p:animRot>
                                    <p:animRot by="120000">
                                      <p:cBhvr>
                                        <p:cTn id="59" dur="150" fill="hold">
                                          <p:stCondLst>
                                            <p:cond delay="600"/>
                                          </p:stCondLst>
                                        </p:cTn>
                                        <p:tgtEl>
                                          <p:spTgt spid="17"/>
                                        </p:tgtEl>
                                        <p:attrNameLst>
                                          <p:attrName>r</p:attrName>
                                        </p:attrNameLst>
                                      </p:cBhvr>
                                    </p:animRot>
                                  </p:childTnLst>
                                </p:cTn>
                              </p:par>
                              <p:par>
                                <p:cTn id="60" presetID="32" presetClass="emph" presetSubtype="0" repeatCount="indefinite" fill="hold" nodeType="withEffect">
                                  <p:stCondLst>
                                    <p:cond delay="0"/>
                                  </p:stCondLst>
                                  <p:childTnLst>
                                    <p:animRot by="120000">
                                      <p:cBhvr>
                                        <p:cTn id="61" dur="75" fill="hold">
                                          <p:stCondLst>
                                            <p:cond delay="0"/>
                                          </p:stCondLst>
                                        </p:cTn>
                                        <p:tgtEl>
                                          <p:spTgt spid="18"/>
                                        </p:tgtEl>
                                        <p:attrNameLst>
                                          <p:attrName>r</p:attrName>
                                        </p:attrNameLst>
                                      </p:cBhvr>
                                    </p:animRot>
                                    <p:animRot by="-240000">
                                      <p:cBhvr>
                                        <p:cTn id="62" dur="150" fill="hold">
                                          <p:stCondLst>
                                            <p:cond delay="150"/>
                                          </p:stCondLst>
                                        </p:cTn>
                                        <p:tgtEl>
                                          <p:spTgt spid="18"/>
                                        </p:tgtEl>
                                        <p:attrNameLst>
                                          <p:attrName>r</p:attrName>
                                        </p:attrNameLst>
                                      </p:cBhvr>
                                    </p:animRot>
                                    <p:animRot by="240000">
                                      <p:cBhvr>
                                        <p:cTn id="63" dur="150" fill="hold">
                                          <p:stCondLst>
                                            <p:cond delay="300"/>
                                          </p:stCondLst>
                                        </p:cTn>
                                        <p:tgtEl>
                                          <p:spTgt spid="18"/>
                                        </p:tgtEl>
                                        <p:attrNameLst>
                                          <p:attrName>r</p:attrName>
                                        </p:attrNameLst>
                                      </p:cBhvr>
                                    </p:animRot>
                                    <p:animRot by="-240000">
                                      <p:cBhvr>
                                        <p:cTn id="64" dur="150" fill="hold">
                                          <p:stCondLst>
                                            <p:cond delay="450"/>
                                          </p:stCondLst>
                                        </p:cTn>
                                        <p:tgtEl>
                                          <p:spTgt spid="18"/>
                                        </p:tgtEl>
                                        <p:attrNameLst>
                                          <p:attrName>r</p:attrName>
                                        </p:attrNameLst>
                                      </p:cBhvr>
                                    </p:animRot>
                                    <p:animRot by="120000">
                                      <p:cBhvr>
                                        <p:cTn id="65" dur="150" fill="hold">
                                          <p:stCondLst>
                                            <p:cond delay="600"/>
                                          </p:stCondLst>
                                        </p:cTn>
                                        <p:tgtEl>
                                          <p:spTgt spid="18"/>
                                        </p:tgtEl>
                                        <p:attrNameLst>
                                          <p:attrName>r</p:attrName>
                                        </p:attrNameLst>
                                      </p:cBhvr>
                                    </p:animRot>
                                  </p:childTnLst>
                                </p:cTn>
                              </p:par>
                            </p:childTnLst>
                          </p:cTn>
                        </p:par>
                        <p:par>
                          <p:cTn id="66" fill="hold">
                            <p:stCondLst>
                              <p:cond delay="2750"/>
                            </p:stCondLst>
                            <p:childTnLst>
                              <p:par>
                                <p:cTn id="67" presetID="53" presetClass="entr" presetSubtype="16"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500" fill="hold"/>
                                        <p:tgtEl>
                                          <p:spTgt spid="11"/>
                                        </p:tgtEl>
                                        <p:attrNameLst>
                                          <p:attrName>ppt_w</p:attrName>
                                        </p:attrNameLst>
                                      </p:cBhvr>
                                      <p:tavLst>
                                        <p:tav tm="0">
                                          <p:val>
                                            <p:fltVal val="0"/>
                                          </p:val>
                                        </p:tav>
                                        <p:tav tm="100000">
                                          <p:val>
                                            <p:strVal val="#ppt_w"/>
                                          </p:val>
                                        </p:tav>
                                      </p:tavLst>
                                    </p:anim>
                                    <p:anim calcmode="lin" valueType="num">
                                      <p:cBhvr>
                                        <p:cTn id="70" dur="500" fill="hold"/>
                                        <p:tgtEl>
                                          <p:spTgt spid="11"/>
                                        </p:tgtEl>
                                        <p:attrNameLst>
                                          <p:attrName>ppt_h</p:attrName>
                                        </p:attrNameLst>
                                      </p:cBhvr>
                                      <p:tavLst>
                                        <p:tav tm="0">
                                          <p:val>
                                            <p:fltVal val="0"/>
                                          </p:val>
                                        </p:tav>
                                        <p:tav tm="100000">
                                          <p:val>
                                            <p:strVal val="#ppt_h"/>
                                          </p:val>
                                        </p:tav>
                                      </p:tavLst>
                                    </p:anim>
                                    <p:animEffect transition="in" filter="fade">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5" grpId="0"/>
      <p:bldP spid="15"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200000"/>
                    </a14:imgEffect>
                  </a14:imgLayer>
                </a14:imgProps>
              </a:ext>
            </a:extLst>
          </a:blip>
          <a:srcRect/>
          <a:stretch>
            <a:fillRect l="-11000" t="-21000" r="-16000" b="-10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22B1ED8-EA70-E8AF-17BD-B6FBE26B579C}"/>
              </a:ext>
            </a:extLst>
          </p:cNvPr>
          <p:cNvGrpSpPr/>
          <p:nvPr/>
        </p:nvGrpSpPr>
        <p:grpSpPr>
          <a:xfrm>
            <a:off x="1066800" y="1371600"/>
            <a:ext cx="10058400" cy="3021848"/>
            <a:chOff x="1066800" y="483352"/>
            <a:chExt cx="10058400" cy="5640168"/>
          </a:xfrm>
        </p:grpSpPr>
        <p:sp>
          <p:nvSpPr>
            <p:cNvPr id="3" name="Rectangle: Rounded Corners 2">
              <a:extLst>
                <a:ext uri="{FF2B5EF4-FFF2-40B4-BE49-F238E27FC236}">
                  <a16:creationId xmlns:a16="http://schemas.microsoft.com/office/drawing/2014/main" id="{FEF9EFB3-9C2D-AC54-4AA8-405B99955097}"/>
                </a:ext>
              </a:extLst>
            </p:cNvPr>
            <p:cNvSpPr/>
            <p:nvPr/>
          </p:nvSpPr>
          <p:spPr>
            <a:xfrm>
              <a:off x="1066800" y="483352"/>
              <a:ext cx="10058400" cy="5640168"/>
            </a:xfrm>
            <a:custGeom>
              <a:avLst/>
              <a:gdLst>
                <a:gd name="connsiteX0" fmla="*/ 0 w 10058400"/>
                <a:gd name="connsiteY0" fmla="*/ 940047 h 5640168"/>
                <a:gd name="connsiteX1" fmla="*/ 940047 w 10058400"/>
                <a:gd name="connsiteY1" fmla="*/ 0 h 5640168"/>
                <a:gd name="connsiteX2" fmla="*/ 9118353 w 10058400"/>
                <a:gd name="connsiteY2" fmla="*/ 0 h 5640168"/>
                <a:gd name="connsiteX3" fmla="*/ 10058400 w 10058400"/>
                <a:gd name="connsiteY3" fmla="*/ 940047 h 5640168"/>
                <a:gd name="connsiteX4" fmla="*/ 10058400 w 10058400"/>
                <a:gd name="connsiteY4" fmla="*/ 4700121 h 5640168"/>
                <a:gd name="connsiteX5" fmla="*/ 9118353 w 10058400"/>
                <a:gd name="connsiteY5" fmla="*/ 5640168 h 5640168"/>
                <a:gd name="connsiteX6" fmla="*/ 940047 w 10058400"/>
                <a:gd name="connsiteY6" fmla="*/ 5640168 h 5640168"/>
                <a:gd name="connsiteX7" fmla="*/ 0 w 10058400"/>
                <a:gd name="connsiteY7" fmla="*/ 4700121 h 5640168"/>
                <a:gd name="connsiteX8" fmla="*/ 0 w 10058400"/>
                <a:gd name="connsiteY8" fmla="*/ 940047 h 564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8400" h="5640168" fill="none" extrusionOk="0">
                  <a:moveTo>
                    <a:pt x="0" y="940047"/>
                  </a:moveTo>
                  <a:cubicBezTo>
                    <a:pt x="-55673" y="505251"/>
                    <a:pt x="436402" y="11592"/>
                    <a:pt x="940047" y="0"/>
                  </a:cubicBezTo>
                  <a:cubicBezTo>
                    <a:pt x="4491925" y="33873"/>
                    <a:pt x="6507602" y="-109113"/>
                    <a:pt x="9118353" y="0"/>
                  </a:cubicBezTo>
                  <a:cubicBezTo>
                    <a:pt x="9651483" y="12887"/>
                    <a:pt x="9975197" y="388004"/>
                    <a:pt x="10058400" y="940047"/>
                  </a:cubicBezTo>
                  <a:cubicBezTo>
                    <a:pt x="10192588" y="2337767"/>
                    <a:pt x="10093803" y="3715600"/>
                    <a:pt x="10058400" y="4700121"/>
                  </a:cubicBezTo>
                  <a:cubicBezTo>
                    <a:pt x="10121445" y="5247043"/>
                    <a:pt x="9629575" y="5653065"/>
                    <a:pt x="9118353" y="5640168"/>
                  </a:cubicBezTo>
                  <a:cubicBezTo>
                    <a:pt x="6892721" y="5563953"/>
                    <a:pt x="4652857" y="5639036"/>
                    <a:pt x="940047" y="5640168"/>
                  </a:cubicBezTo>
                  <a:cubicBezTo>
                    <a:pt x="489659" y="5626370"/>
                    <a:pt x="2736" y="5242164"/>
                    <a:pt x="0" y="4700121"/>
                  </a:cubicBezTo>
                  <a:cubicBezTo>
                    <a:pt x="-69462" y="3056618"/>
                    <a:pt x="136418" y="1963959"/>
                    <a:pt x="0" y="940047"/>
                  </a:cubicBezTo>
                  <a:close/>
                </a:path>
                <a:path w="10058400" h="5640168" stroke="0" extrusionOk="0">
                  <a:moveTo>
                    <a:pt x="0" y="940047"/>
                  </a:moveTo>
                  <a:cubicBezTo>
                    <a:pt x="62604" y="493456"/>
                    <a:pt x="388692" y="20585"/>
                    <a:pt x="940047" y="0"/>
                  </a:cubicBezTo>
                  <a:cubicBezTo>
                    <a:pt x="4156047" y="-261"/>
                    <a:pt x="5213575" y="149202"/>
                    <a:pt x="9118353" y="0"/>
                  </a:cubicBezTo>
                  <a:cubicBezTo>
                    <a:pt x="9622994" y="9570"/>
                    <a:pt x="10034872" y="393377"/>
                    <a:pt x="10058400" y="940047"/>
                  </a:cubicBezTo>
                  <a:cubicBezTo>
                    <a:pt x="10075244" y="1328785"/>
                    <a:pt x="10110626" y="3241711"/>
                    <a:pt x="10058400" y="4700121"/>
                  </a:cubicBezTo>
                  <a:cubicBezTo>
                    <a:pt x="10050660" y="5178426"/>
                    <a:pt x="9647310" y="5569521"/>
                    <a:pt x="9118353" y="5640168"/>
                  </a:cubicBezTo>
                  <a:cubicBezTo>
                    <a:pt x="7014888" y="5706330"/>
                    <a:pt x="3190981" y="5553925"/>
                    <a:pt x="940047" y="5640168"/>
                  </a:cubicBezTo>
                  <a:cubicBezTo>
                    <a:pt x="361635" y="5687933"/>
                    <a:pt x="-13124" y="5217432"/>
                    <a:pt x="0" y="4700121"/>
                  </a:cubicBezTo>
                  <a:cubicBezTo>
                    <a:pt x="-139529" y="4155659"/>
                    <a:pt x="152978" y="2354503"/>
                    <a:pt x="0" y="940047"/>
                  </a:cubicBezTo>
                  <a:close/>
                </a:path>
              </a:pathLst>
            </a:custGeom>
            <a:solidFill>
              <a:schemeClr val="accent5"/>
            </a:solidFill>
            <a:ln w="19050">
              <a:solidFill>
                <a:schemeClr val="accent3"/>
              </a:solidFill>
              <a:extLst>
                <a:ext uri="{C807C97D-BFC1-408E-A445-0C87EB9F89A2}">
                  <ask:lineSketchStyleProps xmlns:ask="http://schemas.microsoft.com/office/drawing/2018/sketchyshapes" xmln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2" name="Rectangle: Rounded Corners 11">
              <a:extLst>
                <a:ext uri="{FF2B5EF4-FFF2-40B4-BE49-F238E27FC236}">
                  <a16:creationId xmlns:a16="http://schemas.microsoft.com/office/drawing/2014/main" id="{C1802950-AA66-8510-64D5-16FCC829345E}"/>
                </a:ext>
              </a:extLst>
            </p:cNvPr>
            <p:cNvSpPr/>
            <p:nvPr/>
          </p:nvSpPr>
          <p:spPr>
            <a:xfrm>
              <a:off x="1219200" y="635752"/>
              <a:ext cx="9637239" cy="5307848"/>
            </a:xfrm>
            <a:custGeom>
              <a:avLst/>
              <a:gdLst>
                <a:gd name="connsiteX0" fmla="*/ 0 w 9637239"/>
                <a:gd name="connsiteY0" fmla="*/ 884659 h 5307848"/>
                <a:gd name="connsiteX1" fmla="*/ 884659 w 9637239"/>
                <a:gd name="connsiteY1" fmla="*/ 0 h 5307848"/>
                <a:gd name="connsiteX2" fmla="*/ 8752580 w 9637239"/>
                <a:gd name="connsiteY2" fmla="*/ 0 h 5307848"/>
                <a:gd name="connsiteX3" fmla="*/ 9637239 w 9637239"/>
                <a:gd name="connsiteY3" fmla="*/ 884659 h 5307848"/>
                <a:gd name="connsiteX4" fmla="*/ 9637239 w 9637239"/>
                <a:gd name="connsiteY4" fmla="*/ 4423189 h 5307848"/>
                <a:gd name="connsiteX5" fmla="*/ 8752580 w 9637239"/>
                <a:gd name="connsiteY5" fmla="*/ 5307848 h 5307848"/>
                <a:gd name="connsiteX6" fmla="*/ 884659 w 9637239"/>
                <a:gd name="connsiteY6" fmla="*/ 5307848 h 5307848"/>
                <a:gd name="connsiteX7" fmla="*/ 0 w 9637239"/>
                <a:gd name="connsiteY7" fmla="*/ 4423189 h 5307848"/>
                <a:gd name="connsiteX8" fmla="*/ 0 w 9637239"/>
                <a:gd name="connsiteY8" fmla="*/ 884659 h 530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7239" h="5307848" fill="none" extrusionOk="0">
                  <a:moveTo>
                    <a:pt x="0" y="884659"/>
                  </a:moveTo>
                  <a:cubicBezTo>
                    <a:pt x="-53596" y="477307"/>
                    <a:pt x="448843" y="39390"/>
                    <a:pt x="884659" y="0"/>
                  </a:cubicBezTo>
                  <a:cubicBezTo>
                    <a:pt x="3209968" y="33873"/>
                    <a:pt x="6518999" y="-109113"/>
                    <a:pt x="8752580" y="0"/>
                  </a:cubicBezTo>
                  <a:cubicBezTo>
                    <a:pt x="9255635" y="13363"/>
                    <a:pt x="9616635" y="387935"/>
                    <a:pt x="9637239" y="884659"/>
                  </a:cubicBezTo>
                  <a:cubicBezTo>
                    <a:pt x="9771427" y="1741114"/>
                    <a:pt x="9672642" y="3539818"/>
                    <a:pt x="9637239" y="4423189"/>
                  </a:cubicBezTo>
                  <a:cubicBezTo>
                    <a:pt x="9656034" y="4920045"/>
                    <a:pt x="9208707" y="5360488"/>
                    <a:pt x="8752580" y="5307848"/>
                  </a:cubicBezTo>
                  <a:cubicBezTo>
                    <a:pt x="6520895" y="5231633"/>
                    <a:pt x="3169025" y="5306716"/>
                    <a:pt x="884659" y="5307848"/>
                  </a:cubicBezTo>
                  <a:cubicBezTo>
                    <a:pt x="487208" y="5289567"/>
                    <a:pt x="8967" y="4986734"/>
                    <a:pt x="0" y="4423189"/>
                  </a:cubicBezTo>
                  <a:cubicBezTo>
                    <a:pt x="-69462" y="3857594"/>
                    <a:pt x="136418" y="1425292"/>
                    <a:pt x="0" y="884659"/>
                  </a:cubicBezTo>
                  <a:close/>
                </a:path>
                <a:path w="9637239" h="5307848" stroke="0" extrusionOk="0">
                  <a:moveTo>
                    <a:pt x="0" y="884659"/>
                  </a:moveTo>
                  <a:cubicBezTo>
                    <a:pt x="62161" y="468145"/>
                    <a:pt x="370690" y="16237"/>
                    <a:pt x="884659" y="0"/>
                  </a:cubicBezTo>
                  <a:cubicBezTo>
                    <a:pt x="4574730" y="-261"/>
                    <a:pt x="5152632" y="149202"/>
                    <a:pt x="8752580" y="0"/>
                  </a:cubicBezTo>
                  <a:cubicBezTo>
                    <a:pt x="9183439" y="38013"/>
                    <a:pt x="9633362" y="391544"/>
                    <a:pt x="9637239" y="884659"/>
                  </a:cubicBezTo>
                  <a:cubicBezTo>
                    <a:pt x="9654083" y="2552143"/>
                    <a:pt x="9689465" y="3467806"/>
                    <a:pt x="9637239" y="4423189"/>
                  </a:cubicBezTo>
                  <a:cubicBezTo>
                    <a:pt x="9619540" y="4818321"/>
                    <a:pt x="9242873" y="5295506"/>
                    <a:pt x="8752580" y="5307848"/>
                  </a:cubicBezTo>
                  <a:cubicBezTo>
                    <a:pt x="5300161" y="5374010"/>
                    <a:pt x="3058545" y="5221605"/>
                    <a:pt x="884659" y="5307848"/>
                  </a:cubicBezTo>
                  <a:cubicBezTo>
                    <a:pt x="350109" y="5344911"/>
                    <a:pt x="-88578" y="4899196"/>
                    <a:pt x="0" y="4423189"/>
                  </a:cubicBezTo>
                  <a:cubicBezTo>
                    <a:pt x="-139529" y="3787074"/>
                    <a:pt x="152978" y="2074283"/>
                    <a:pt x="0" y="884659"/>
                  </a:cubicBezTo>
                  <a:close/>
                </a:path>
              </a:pathLst>
            </a:custGeom>
            <a:solidFill>
              <a:schemeClr val="bg1"/>
            </a:solidFill>
            <a:ln w="19050">
              <a:solidFill>
                <a:schemeClr val="bg1"/>
              </a:solidFill>
              <a:extLst>
                <a:ext uri="{C807C97D-BFC1-408E-A445-0C87EB9F89A2}">
                  <ask:lineSketchStyleProps xmlns:ask="http://schemas.microsoft.com/office/drawing/2018/sketchyshapes" xmln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10" name="Picture 9">
            <a:extLst>
              <a:ext uri="{FF2B5EF4-FFF2-40B4-BE49-F238E27FC236}">
                <a16:creationId xmlns:a16="http://schemas.microsoft.com/office/drawing/2014/main" id="{71908B83-A53F-A78B-2B60-97E370555AAA}"/>
              </a:ext>
            </a:extLst>
          </p:cNvPr>
          <p:cNvPicPr>
            <a:picLocks noChangeAspect="1"/>
          </p:cNvPicPr>
          <p:nvPr/>
        </p:nvPicPr>
        <p:blipFill>
          <a:blip r:embed="rId5"/>
          <a:stretch>
            <a:fillRect/>
          </a:stretch>
        </p:blipFill>
        <p:spPr>
          <a:xfrm>
            <a:off x="10355222" y="4273019"/>
            <a:ext cx="1321993" cy="2101629"/>
          </a:xfrm>
          <a:prstGeom prst="rect">
            <a:avLst/>
          </a:prstGeom>
        </p:spPr>
      </p:pic>
      <p:pic>
        <p:nvPicPr>
          <p:cNvPr id="11" name="Graphic 10">
            <a:extLst>
              <a:ext uri="{FF2B5EF4-FFF2-40B4-BE49-F238E27FC236}">
                <a16:creationId xmlns:a16="http://schemas.microsoft.com/office/drawing/2014/main" id="{F17CA48B-2F54-9F8F-0272-ED01714D3A91}"/>
              </a:ext>
            </a:extLst>
          </p:cNvPr>
          <p:cNvPicPr>
            <a:picLocks noChangeAspect="1"/>
          </p:cNvPicPr>
          <p:nvPr/>
        </p:nvPicPr>
        <p:blipFill>
          <a:blip r:embed="rId6">
            <a:lum contrast="20000"/>
            <a:extLst>
              <a:ext uri="{96DAC541-7B7A-43D3-8B79-37D633B846F1}">
                <asvg:svgBlip xmlns:asvg="http://schemas.microsoft.com/office/drawing/2016/SVG/main" xmlns="" r:embed="rId7"/>
              </a:ext>
            </a:extLst>
          </a:blip>
          <a:stretch>
            <a:fillRect/>
          </a:stretch>
        </p:blipFill>
        <p:spPr>
          <a:xfrm>
            <a:off x="246025" y="4169270"/>
            <a:ext cx="1321992" cy="1954250"/>
          </a:xfrm>
          <a:prstGeom prst="rect">
            <a:avLst/>
          </a:prstGeom>
        </p:spPr>
      </p:pic>
      <p:sp>
        <p:nvSpPr>
          <p:cNvPr id="5" name="TextBox 4">
            <a:extLst>
              <a:ext uri="{FF2B5EF4-FFF2-40B4-BE49-F238E27FC236}">
                <a16:creationId xmlns:a16="http://schemas.microsoft.com/office/drawing/2014/main" id="{E398A943-78F3-C870-BD5C-9C59FB038243}"/>
              </a:ext>
            </a:extLst>
          </p:cNvPr>
          <p:cNvSpPr txBox="1"/>
          <p:nvPr/>
        </p:nvSpPr>
        <p:spPr>
          <a:xfrm>
            <a:off x="1568017" y="1828800"/>
            <a:ext cx="9055966" cy="221599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Những từ ngữ nào chỉ vẻ đẹp và cảm xúc của bạn nhỏ khi đi trên đường cũng như khi tới lớp?</a:t>
            </a:r>
          </a:p>
        </p:txBody>
      </p:sp>
    </p:spTree>
    <p:extLst>
      <p:ext uri="{BB962C8B-B14F-4D97-AF65-F5344CB8AC3E}">
        <p14:creationId xmlns:p14="http://schemas.microsoft.com/office/powerpoint/2010/main" val="35129408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0" b="-26000"/>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7EDCC5BB-29D2-71BD-407C-DEFABFF7CC4A}"/>
              </a:ext>
            </a:extLst>
          </p:cNvPr>
          <p:cNvPicPr>
            <a:picLocks noChangeAspect="1"/>
          </p:cNvPicPr>
          <p:nvPr/>
        </p:nvPicPr>
        <p:blipFill rotWithShape="1">
          <a:blip r:embed="rId4">
            <a:extLst>
              <a:ext uri="{96DAC541-7B7A-43D3-8B79-37D633B846F1}">
                <asvg:svgBlip xmlns:asvg="http://schemas.microsoft.com/office/drawing/2016/SVG/main" xmlns="" r:embed="rId5"/>
              </a:ext>
            </a:extLst>
          </a:blip>
          <a:srcRect l="5789" r="5789"/>
          <a:stretch/>
        </p:blipFill>
        <p:spPr>
          <a:xfrm>
            <a:off x="1" y="2590800"/>
            <a:ext cx="12192000" cy="4413169"/>
          </a:xfrm>
          <a:prstGeom prst="rect">
            <a:avLst/>
          </a:prstGeom>
        </p:spPr>
      </p:pic>
      <p:pic>
        <p:nvPicPr>
          <p:cNvPr id="20" name="Graphic 19">
            <a:extLst>
              <a:ext uri="{FF2B5EF4-FFF2-40B4-BE49-F238E27FC236}">
                <a16:creationId xmlns:a16="http://schemas.microsoft.com/office/drawing/2014/main" id="{8884D302-41E1-C84D-212D-F008CDCB0293}"/>
              </a:ext>
            </a:extLst>
          </p:cNvPr>
          <p:cNvPicPr>
            <a:picLocks noChangeAspect="1"/>
          </p:cNvPicPr>
          <p:nvPr/>
        </p:nvPicPr>
        <p:blipFill rotWithShape="1">
          <a:blip r:embed="rId6">
            <a:extLst>
              <a:ext uri="{96DAC541-7B7A-43D3-8B79-37D633B846F1}">
                <asvg:svgBlip xmlns:asvg="http://schemas.microsoft.com/office/drawing/2016/SVG/main" xmlns="" r:embed="rId7"/>
              </a:ext>
            </a:extLst>
          </a:blip>
          <a:srcRect t="35237"/>
          <a:stretch/>
        </p:blipFill>
        <p:spPr>
          <a:xfrm rot="21431949" flipH="1">
            <a:off x="2525092" y="3709426"/>
            <a:ext cx="8450965" cy="3768864"/>
          </a:xfrm>
          <a:prstGeom prst="rect">
            <a:avLst/>
          </a:prstGeom>
        </p:spPr>
      </p:pic>
      <p:pic>
        <p:nvPicPr>
          <p:cNvPr id="19" name="Picture 18">
            <a:extLst>
              <a:ext uri="{FF2B5EF4-FFF2-40B4-BE49-F238E27FC236}">
                <a16:creationId xmlns:a16="http://schemas.microsoft.com/office/drawing/2014/main" id="{A7DE7747-85D9-CA48-4C7D-4F8AB51354A7}"/>
              </a:ext>
            </a:extLst>
          </p:cNvPr>
          <p:cNvPicPr>
            <a:picLocks noChangeAspect="1"/>
          </p:cNvPicPr>
          <p:nvPr/>
        </p:nvPicPr>
        <p:blipFill>
          <a:blip r:embed="rId8"/>
          <a:stretch>
            <a:fillRect/>
          </a:stretch>
        </p:blipFill>
        <p:spPr>
          <a:xfrm>
            <a:off x="600206" y="6027961"/>
            <a:ext cx="506012" cy="426757"/>
          </a:xfrm>
          <a:prstGeom prst="rect">
            <a:avLst/>
          </a:prstGeom>
        </p:spPr>
      </p:pic>
      <p:pic>
        <p:nvPicPr>
          <p:cNvPr id="45" name="Picture 44">
            <a:extLst>
              <a:ext uri="{FF2B5EF4-FFF2-40B4-BE49-F238E27FC236}">
                <a16:creationId xmlns:a16="http://schemas.microsoft.com/office/drawing/2014/main" id="{C0BCE08E-6C71-3162-1CCD-4FD054D0ED8C}"/>
              </a:ext>
            </a:extLst>
          </p:cNvPr>
          <p:cNvPicPr>
            <a:picLocks noChangeAspect="1"/>
          </p:cNvPicPr>
          <p:nvPr/>
        </p:nvPicPr>
        <p:blipFill>
          <a:blip r:embed="rId8"/>
          <a:stretch>
            <a:fillRect/>
          </a:stretch>
        </p:blipFill>
        <p:spPr>
          <a:xfrm>
            <a:off x="1532949" y="5555381"/>
            <a:ext cx="506012" cy="426757"/>
          </a:xfrm>
          <a:prstGeom prst="rect">
            <a:avLst/>
          </a:prstGeom>
        </p:spPr>
      </p:pic>
      <p:pic>
        <p:nvPicPr>
          <p:cNvPr id="46" name="Picture 45">
            <a:extLst>
              <a:ext uri="{FF2B5EF4-FFF2-40B4-BE49-F238E27FC236}">
                <a16:creationId xmlns:a16="http://schemas.microsoft.com/office/drawing/2014/main" id="{45617E06-3AF9-2298-EF69-31E3031EBB04}"/>
              </a:ext>
            </a:extLst>
          </p:cNvPr>
          <p:cNvPicPr>
            <a:picLocks noChangeAspect="1"/>
          </p:cNvPicPr>
          <p:nvPr/>
        </p:nvPicPr>
        <p:blipFill>
          <a:blip r:embed="rId8"/>
          <a:stretch>
            <a:fillRect/>
          </a:stretch>
        </p:blipFill>
        <p:spPr>
          <a:xfrm>
            <a:off x="2747715" y="6122939"/>
            <a:ext cx="393395" cy="331779"/>
          </a:xfrm>
          <a:prstGeom prst="rect">
            <a:avLst/>
          </a:prstGeom>
        </p:spPr>
      </p:pic>
      <p:pic>
        <p:nvPicPr>
          <p:cNvPr id="47" name="Picture 46">
            <a:extLst>
              <a:ext uri="{FF2B5EF4-FFF2-40B4-BE49-F238E27FC236}">
                <a16:creationId xmlns:a16="http://schemas.microsoft.com/office/drawing/2014/main" id="{D86E1F1A-07D6-4944-60B8-2353FEC2D0E4}"/>
              </a:ext>
            </a:extLst>
          </p:cNvPr>
          <p:cNvPicPr>
            <a:picLocks noChangeAspect="1"/>
          </p:cNvPicPr>
          <p:nvPr/>
        </p:nvPicPr>
        <p:blipFill>
          <a:blip r:embed="rId8"/>
          <a:stretch>
            <a:fillRect/>
          </a:stretch>
        </p:blipFill>
        <p:spPr>
          <a:xfrm>
            <a:off x="11216195" y="6057396"/>
            <a:ext cx="506012" cy="426757"/>
          </a:xfrm>
          <a:prstGeom prst="rect">
            <a:avLst/>
          </a:prstGeom>
        </p:spPr>
      </p:pic>
      <p:pic>
        <p:nvPicPr>
          <p:cNvPr id="48" name="Picture 47">
            <a:extLst>
              <a:ext uri="{FF2B5EF4-FFF2-40B4-BE49-F238E27FC236}">
                <a16:creationId xmlns:a16="http://schemas.microsoft.com/office/drawing/2014/main" id="{817761C6-0C91-349E-1ADB-7F9E97495095}"/>
              </a:ext>
            </a:extLst>
          </p:cNvPr>
          <p:cNvPicPr>
            <a:picLocks noChangeAspect="1"/>
          </p:cNvPicPr>
          <p:nvPr/>
        </p:nvPicPr>
        <p:blipFill>
          <a:blip r:embed="rId8"/>
          <a:stretch>
            <a:fillRect/>
          </a:stretch>
        </p:blipFill>
        <p:spPr>
          <a:xfrm>
            <a:off x="10690479" y="5364540"/>
            <a:ext cx="393395" cy="331779"/>
          </a:xfrm>
          <a:prstGeom prst="rect">
            <a:avLst/>
          </a:prstGeom>
        </p:spPr>
      </p:pic>
      <p:pic>
        <p:nvPicPr>
          <p:cNvPr id="43" name="Picture 42" descr="Icon&#10;&#10;Description automatically generated">
            <a:extLst>
              <a:ext uri="{FF2B5EF4-FFF2-40B4-BE49-F238E27FC236}">
                <a16:creationId xmlns:a16="http://schemas.microsoft.com/office/drawing/2014/main" id="{D536F82D-3694-853D-0193-F1C89A841E2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03738" y="3982735"/>
            <a:ext cx="3163602" cy="2763610"/>
          </a:xfrm>
          <a:prstGeom prst="rect">
            <a:avLst/>
          </a:prstGeom>
        </p:spPr>
      </p:pic>
      <p:grpSp>
        <p:nvGrpSpPr>
          <p:cNvPr id="12" name="Group 11">
            <a:extLst>
              <a:ext uri="{FF2B5EF4-FFF2-40B4-BE49-F238E27FC236}">
                <a16:creationId xmlns:a16="http://schemas.microsoft.com/office/drawing/2014/main" id="{7E27AE9D-2476-53B8-A8DA-74DE016683D1}"/>
              </a:ext>
            </a:extLst>
          </p:cNvPr>
          <p:cNvGrpSpPr/>
          <p:nvPr/>
        </p:nvGrpSpPr>
        <p:grpSpPr>
          <a:xfrm>
            <a:off x="1106218" y="111655"/>
            <a:ext cx="9550741" cy="3543761"/>
            <a:chOff x="1106218" y="111655"/>
            <a:chExt cx="9550741" cy="3543761"/>
          </a:xfrm>
        </p:grpSpPr>
        <p:pic>
          <p:nvPicPr>
            <p:cNvPr id="49" name="Graphic 48">
              <a:extLst>
                <a:ext uri="{FF2B5EF4-FFF2-40B4-BE49-F238E27FC236}">
                  <a16:creationId xmlns:a16="http://schemas.microsoft.com/office/drawing/2014/main" id="{304EC6B9-439F-945B-D9E2-006054EA5ED7}"/>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106218" y="111655"/>
              <a:ext cx="9550741" cy="3543761"/>
            </a:xfrm>
            <a:prstGeom prst="rect">
              <a:avLst/>
            </a:prstGeom>
          </p:spPr>
        </p:pic>
        <p:sp>
          <p:nvSpPr>
            <p:cNvPr id="7" name="TextBox 6">
              <a:extLst>
                <a:ext uri="{FF2B5EF4-FFF2-40B4-BE49-F238E27FC236}">
                  <a16:creationId xmlns:a16="http://schemas.microsoft.com/office/drawing/2014/main" id="{542F4D4D-D034-00F5-74AA-38D9AC8F864E}"/>
                </a:ext>
              </a:extLst>
            </p:cNvPr>
            <p:cNvSpPr txBox="1"/>
            <p:nvPr/>
          </p:nvSpPr>
          <p:spPr>
            <a:xfrm>
              <a:off x="2438057" y="652428"/>
              <a:ext cx="7391401" cy="246221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a:ln>
                    <a:noFill/>
                  </a:ln>
                  <a:solidFill>
                    <a:srgbClr val="F14124"/>
                  </a:solidFill>
                  <a:effectLst/>
                  <a:uLnTx/>
                  <a:uFillTx/>
                  <a:latin typeface="Calibri" panose="020F0502020204030204" pitchFamily="34" charset="0"/>
                  <a:ea typeface="+mn-ea"/>
                  <a:cs typeface="Calibri" panose="020F0502020204030204" pitchFamily="34" charset="0"/>
                </a:rPr>
                <a:t>Thử thách nhỏ cho bạn:</a:t>
              </a:r>
              <a:r>
                <a:rPr kumimoji="0" lang="en-US" sz="4000" b="0" i="1"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Hãy giúp Bubu vượt qua các chướng ngại vật trên đường bằng cách ghi nhớ mỗi cụm từ bị che đi nhé!</a:t>
              </a:r>
            </a:p>
          </p:txBody>
        </p:sp>
      </p:grpSp>
    </p:spTree>
    <p:extLst>
      <p:ext uri="{BB962C8B-B14F-4D97-AF65-F5344CB8AC3E}">
        <p14:creationId xmlns:p14="http://schemas.microsoft.com/office/powerpoint/2010/main" val="2968521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par>
                          <p:cTn id="10" fill="hold">
                            <p:stCondLst>
                              <p:cond delay="500"/>
                            </p:stCondLst>
                            <p:childTnLst>
                              <p:par>
                                <p:cTn id="11" presetID="17" presetClass="entr" presetSubtype="1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5C903BAB-0DB5-7FBA-8731-BACFB7116B6B}"/>
              </a:ext>
            </a:extLst>
          </p:cNvPr>
          <p:cNvGrpSpPr/>
          <p:nvPr/>
        </p:nvGrpSpPr>
        <p:grpSpPr>
          <a:xfrm>
            <a:off x="621963" y="152400"/>
            <a:ext cx="10144361" cy="1964422"/>
            <a:chOff x="621963" y="152400"/>
            <a:chExt cx="7787397" cy="1964422"/>
          </a:xfrm>
        </p:grpSpPr>
        <p:grpSp>
          <p:nvGrpSpPr>
            <p:cNvPr id="4" name="Group 3">
              <a:extLst>
                <a:ext uri="{FF2B5EF4-FFF2-40B4-BE49-F238E27FC236}">
                  <a16:creationId xmlns:a16="http://schemas.microsoft.com/office/drawing/2014/main" id="{EB45CE1C-10E6-3A37-D35C-67D9BD00E326}"/>
                </a:ext>
              </a:extLst>
            </p:cNvPr>
            <p:cNvGrpSpPr/>
            <p:nvPr/>
          </p:nvGrpSpPr>
          <p:grpSpPr>
            <a:xfrm>
              <a:off x="1071130" y="152400"/>
              <a:ext cx="7338230" cy="1964422"/>
              <a:chOff x="1071130" y="152400"/>
              <a:chExt cx="7338230" cy="1964422"/>
            </a:xfrm>
          </p:grpSpPr>
          <p:grpSp>
            <p:nvGrpSpPr>
              <p:cNvPr id="6" name="Group 5">
                <a:extLst>
                  <a:ext uri="{FF2B5EF4-FFF2-40B4-BE49-F238E27FC236}">
                    <a16:creationId xmlns:a16="http://schemas.microsoft.com/office/drawing/2014/main" id="{722B1ED8-EA70-E8AF-17BD-B6FBE26B579C}"/>
                  </a:ext>
                </a:extLst>
              </p:cNvPr>
              <p:cNvGrpSpPr/>
              <p:nvPr/>
            </p:nvGrpSpPr>
            <p:grpSpPr>
              <a:xfrm>
                <a:off x="1071130" y="152400"/>
                <a:ext cx="7338230" cy="1964422"/>
                <a:chOff x="2188318" y="483352"/>
                <a:chExt cx="10765665" cy="5640168"/>
              </a:xfrm>
            </p:grpSpPr>
            <p:sp>
              <p:nvSpPr>
                <p:cNvPr id="3" name="Rectangle: Rounded Corners 2">
                  <a:extLst>
                    <a:ext uri="{FF2B5EF4-FFF2-40B4-BE49-F238E27FC236}">
                      <a16:creationId xmlns:a16="http://schemas.microsoft.com/office/drawing/2014/main" id="{FEF9EFB3-9C2D-AC54-4AA8-405B99955097}"/>
                    </a:ext>
                  </a:extLst>
                </p:cNvPr>
                <p:cNvSpPr/>
                <p:nvPr/>
              </p:nvSpPr>
              <p:spPr>
                <a:xfrm>
                  <a:off x="2188318" y="483352"/>
                  <a:ext cx="10765665" cy="5640168"/>
                </a:xfrm>
                <a:custGeom>
                  <a:avLst/>
                  <a:gdLst>
                    <a:gd name="connsiteX0" fmla="*/ 0 w 9559247"/>
                    <a:gd name="connsiteY0" fmla="*/ 327410 h 1964422"/>
                    <a:gd name="connsiteX1" fmla="*/ 327410 w 9559247"/>
                    <a:gd name="connsiteY1" fmla="*/ 0 h 1964422"/>
                    <a:gd name="connsiteX2" fmla="*/ 9231837 w 9559247"/>
                    <a:gd name="connsiteY2" fmla="*/ 0 h 1964422"/>
                    <a:gd name="connsiteX3" fmla="*/ 9559247 w 9559247"/>
                    <a:gd name="connsiteY3" fmla="*/ 327410 h 1964422"/>
                    <a:gd name="connsiteX4" fmla="*/ 9559247 w 9559247"/>
                    <a:gd name="connsiteY4" fmla="*/ 1637012 h 1964422"/>
                    <a:gd name="connsiteX5" fmla="*/ 9231837 w 9559247"/>
                    <a:gd name="connsiteY5" fmla="*/ 1964422 h 1964422"/>
                    <a:gd name="connsiteX6" fmla="*/ 327410 w 9559247"/>
                    <a:gd name="connsiteY6" fmla="*/ 1964422 h 1964422"/>
                    <a:gd name="connsiteX7" fmla="*/ 0 w 9559247"/>
                    <a:gd name="connsiteY7" fmla="*/ 1637012 h 1964422"/>
                    <a:gd name="connsiteX8" fmla="*/ 0 w 9559247"/>
                    <a:gd name="connsiteY8" fmla="*/ 327410 h 196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59247" h="1964422" fill="none" extrusionOk="0">
                      <a:moveTo>
                        <a:pt x="0" y="327410"/>
                      </a:moveTo>
                      <a:cubicBezTo>
                        <a:pt x="-9231" y="160576"/>
                        <a:pt x="164162" y="13120"/>
                        <a:pt x="327410" y="0"/>
                      </a:cubicBezTo>
                      <a:cubicBezTo>
                        <a:pt x="2207584" y="33873"/>
                        <a:pt x="8058740" y="-109113"/>
                        <a:pt x="9231837" y="0"/>
                      </a:cubicBezTo>
                      <a:cubicBezTo>
                        <a:pt x="9426893" y="13142"/>
                        <a:pt x="9555466" y="145092"/>
                        <a:pt x="9559247" y="327410"/>
                      </a:cubicBezTo>
                      <a:cubicBezTo>
                        <a:pt x="9583506" y="630985"/>
                        <a:pt x="9570804" y="1437602"/>
                        <a:pt x="9559247" y="1637012"/>
                      </a:cubicBezTo>
                      <a:cubicBezTo>
                        <a:pt x="9567105" y="1821294"/>
                        <a:pt x="9403147" y="1979851"/>
                        <a:pt x="9231837" y="1964422"/>
                      </a:cubicBezTo>
                      <a:cubicBezTo>
                        <a:pt x="7090440" y="1888207"/>
                        <a:pt x="1453449" y="1963290"/>
                        <a:pt x="327410" y="1964422"/>
                      </a:cubicBezTo>
                      <a:cubicBezTo>
                        <a:pt x="154615" y="1962812"/>
                        <a:pt x="1656" y="1831680"/>
                        <a:pt x="0" y="1637012"/>
                      </a:cubicBezTo>
                      <a:cubicBezTo>
                        <a:pt x="-33957" y="1142061"/>
                        <a:pt x="41131" y="757348"/>
                        <a:pt x="0" y="327410"/>
                      </a:cubicBezTo>
                      <a:close/>
                    </a:path>
                    <a:path w="9559247" h="1964422" stroke="0" extrusionOk="0">
                      <a:moveTo>
                        <a:pt x="0" y="327410"/>
                      </a:moveTo>
                      <a:cubicBezTo>
                        <a:pt x="13057" y="161725"/>
                        <a:pt x="143724" y="1830"/>
                        <a:pt x="327410" y="0"/>
                      </a:cubicBezTo>
                      <a:cubicBezTo>
                        <a:pt x="1932981" y="-261"/>
                        <a:pt x="6671580" y="149202"/>
                        <a:pt x="9231837" y="0"/>
                      </a:cubicBezTo>
                      <a:cubicBezTo>
                        <a:pt x="9388030" y="16220"/>
                        <a:pt x="9547036" y="132316"/>
                        <a:pt x="9559247" y="327410"/>
                      </a:cubicBezTo>
                      <a:cubicBezTo>
                        <a:pt x="9463485" y="667076"/>
                        <a:pt x="9526930" y="1038552"/>
                        <a:pt x="9559247" y="1637012"/>
                      </a:cubicBezTo>
                      <a:cubicBezTo>
                        <a:pt x="9557224" y="1807156"/>
                        <a:pt x="9416689" y="1935333"/>
                        <a:pt x="9231837" y="1964422"/>
                      </a:cubicBezTo>
                      <a:cubicBezTo>
                        <a:pt x="6506720" y="2030584"/>
                        <a:pt x="3737985" y="1878179"/>
                        <a:pt x="327410" y="1964422"/>
                      </a:cubicBezTo>
                      <a:cubicBezTo>
                        <a:pt x="118729" y="1986884"/>
                        <a:pt x="-3444" y="1817347"/>
                        <a:pt x="0" y="1637012"/>
                      </a:cubicBezTo>
                      <a:cubicBezTo>
                        <a:pt x="-53765" y="1294016"/>
                        <a:pt x="49851" y="518265"/>
                        <a:pt x="0" y="327410"/>
                      </a:cubicBezTo>
                      <a:close/>
                    </a:path>
                  </a:pathLst>
                </a:custGeom>
                <a:solidFill>
                  <a:schemeClr val="accent5"/>
                </a:solidFill>
                <a:ln w="19050">
                  <a:solidFill>
                    <a:schemeClr val="accent5"/>
                  </a:solidFill>
                  <a:extLst>
                    <a:ext uri="{C807C97D-BFC1-408E-A445-0C87EB9F89A2}">
                      <ask:lineSketchStyleProps xmlns:ask="http://schemas.microsoft.com/office/drawing/2018/sketchyshapes" xmln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C1802950-AA66-8510-64D5-16FCC829345E}"/>
                    </a:ext>
                  </a:extLst>
                </p:cNvPr>
                <p:cNvSpPr/>
                <p:nvPr/>
              </p:nvSpPr>
              <p:spPr>
                <a:xfrm>
                  <a:off x="2293756" y="635753"/>
                  <a:ext cx="10483056" cy="5307849"/>
                </a:xfrm>
                <a:custGeom>
                  <a:avLst/>
                  <a:gdLst>
                    <a:gd name="connsiteX0" fmla="*/ 0 w 9308307"/>
                    <a:gd name="connsiteY0" fmla="*/ 308119 h 1848678"/>
                    <a:gd name="connsiteX1" fmla="*/ 308119 w 9308307"/>
                    <a:gd name="connsiteY1" fmla="*/ 0 h 1848678"/>
                    <a:gd name="connsiteX2" fmla="*/ 9000188 w 9308307"/>
                    <a:gd name="connsiteY2" fmla="*/ 0 h 1848678"/>
                    <a:gd name="connsiteX3" fmla="*/ 9308307 w 9308307"/>
                    <a:gd name="connsiteY3" fmla="*/ 308119 h 1848678"/>
                    <a:gd name="connsiteX4" fmla="*/ 9308307 w 9308307"/>
                    <a:gd name="connsiteY4" fmla="*/ 1540559 h 1848678"/>
                    <a:gd name="connsiteX5" fmla="*/ 9000188 w 9308307"/>
                    <a:gd name="connsiteY5" fmla="*/ 1848678 h 1848678"/>
                    <a:gd name="connsiteX6" fmla="*/ 308119 w 9308307"/>
                    <a:gd name="connsiteY6" fmla="*/ 1848678 h 1848678"/>
                    <a:gd name="connsiteX7" fmla="*/ 0 w 9308307"/>
                    <a:gd name="connsiteY7" fmla="*/ 1540559 h 1848678"/>
                    <a:gd name="connsiteX8" fmla="*/ 0 w 9308307"/>
                    <a:gd name="connsiteY8" fmla="*/ 308119 h 184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8307" h="1848678" fill="none" extrusionOk="0">
                      <a:moveTo>
                        <a:pt x="0" y="308119"/>
                      </a:moveTo>
                      <a:cubicBezTo>
                        <a:pt x="-17716" y="164801"/>
                        <a:pt x="154910" y="12660"/>
                        <a:pt x="308119" y="0"/>
                      </a:cubicBezTo>
                      <a:cubicBezTo>
                        <a:pt x="4264119" y="33873"/>
                        <a:pt x="7710349" y="-109113"/>
                        <a:pt x="9000188" y="0"/>
                      </a:cubicBezTo>
                      <a:cubicBezTo>
                        <a:pt x="9177793" y="6866"/>
                        <a:pt x="9287182" y="129604"/>
                        <a:pt x="9308307" y="308119"/>
                      </a:cubicBezTo>
                      <a:cubicBezTo>
                        <a:pt x="9249141" y="488521"/>
                        <a:pt x="9218626" y="1335372"/>
                        <a:pt x="9308307" y="1540559"/>
                      </a:cubicBezTo>
                      <a:cubicBezTo>
                        <a:pt x="9337699" y="1723664"/>
                        <a:pt x="9157538" y="1869468"/>
                        <a:pt x="9000188" y="1848678"/>
                      </a:cubicBezTo>
                      <a:cubicBezTo>
                        <a:pt x="4780268" y="1772463"/>
                        <a:pt x="4617394" y="1847546"/>
                        <a:pt x="308119" y="1848678"/>
                      </a:cubicBezTo>
                      <a:cubicBezTo>
                        <a:pt x="151988" y="1845862"/>
                        <a:pt x="3257" y="1737955"/>
                        <a:pt x="0" y="1540559"/>
                      </a:cubicBezTo>
                      <a:cubicBezTo>
                        <a:pt x="-5032" y="1082205"/>
                        <a:pt x="10840" y="692665"/>
                        <a:pt x="0" y="308119"/>
                      </a:cubicBezTo>
                      <a:close/>
                    </a:path>
                    <a:path w="9308307" h="1848678" stroke="0" extrusionOk="0">
                      <a:moveTo>
                        <a:pt x="0" y="308119"/>
                      </a:moveTo>
                      <a:cubicBezTo>
                        <a:pt x="3151" y="141603"/>
                        <a:pt x="114777" y="14822"/>
                        <a:pt x="308119" y="0"/>
                      </a:cubicBezTo>
                      <a:cubicBezTo>
                        <a:pt x="4578276" y="-261"/>
                        <a:pt x="6630602" y="149202"/>
                        <a:pt x="9000188" y="0"/>
                      </a:cubicBezTo>
                      <a:cubicBezTo>
                        <a:pt x="9167205" y="2075"/>
                        <a:pt x="9290100" y="116672"/>
                        <a:pt x="9308307" y="308119"/>
                      </a:cubicBezTo>
                      <a:cubicBezTo>
                        <a:pt x="9277965" y="624965"/>
                        <a:pt x="9368482" y="976401"/>
                        <a:pt x="9308307" y="1540559"/>
                      </a:cubicBezTo>
                      <a:cubicBezTo>
                        <a:pt x="9307813" y="1708119"/>
                        <a:pt x="9173057" y="1829182"/>
                        <a:pt x="9000188" y="1848678"/>
                      </a:cubicBezTo>
                      <a:cubicBezTo>
                        <a:pt x="5570021" y="1914840"/>
                        <a:pt x="4312735" y="1762435"/>
                        <a:pt x="308119" y="1848678"/>
                      </a:cubicBezTo>
                      <a:cubicBezTo>
                        <a:pt x="112932" y="1868850"/>
                        <a:pt x="-11449" y="1709102"/>
                        <a:pt x="0" y="1540559"/>
                      </a:cubicBezTo>
                      <a:cubicBezTo>
                        <a:pt x="-67061" y="1372744"/>
                        <a:pt x="70245" y="446704"/>
                        <a:pt x="0" y="308119"/>
                      </a:cubicBezTo>
                      <a:close/>
                    </a:path>
                  </a:pathLst>
                </a:custGeom>
                <a:solidFill>
                  <a:schemeClr val="bg1"/>
                </a:solidFill>
                <a:ln w="19050">
                  <a:solidFill>
                    <a:schemeClr val="bg1"/>
                  </a:solidFill>
                  <a:extLst>
                    <a:ext uri="{C807C97D-BFC1-408E-A445-0C87EB9F89A2}">
                      <ask:lineSketchStyleProps xmlns:ask="http://schemas.microsoft.com/office/drawing/2018/sketchyshapes" xmln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8" name="TextBox 7">
                <a:extLst>
                  <a:ext uri="{FF2B5EF4-FFF2-40B4-BE49-F238E27FC236}">
                    <a16:creationId xmlns:a16="http://schemas.microsoft.com/office/drawing/2014/main" id="{C116875F-6921-5F1B-79F4-C40C23B3EB49}"/>
                  </a:ext>
                </a:extLst>
              </p:cNvPr>
              <p:cNvSpPr txBox="1"/>
              <p:nvPr/>
            </p:nvSpPr>
            <p:spPr>
              <a:xfrm>
                <a:off x="2012613" y="533412"/>
                <a:ext cx="5671431" cy="135421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Đọc</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một</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bài</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đọc</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về</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rPr>
                  <a:t>bài</a:t>
                </a:r>
                <a:r>
                  <a:rPr kumimoji="0" lang="en-US" sz="4400" b="0" i="0" u="none" strike="noStrike" kern="1200" cap="none" spc="0" normalizeH="0" baseline="0" noProof="0" dirty="0">
                    <a:ln>
                      <a:noFill/>
                    </a:ln>
                    <a:solidFill>
                      <a:srgbClr val="F14124"/>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rPr>
                  <a:t>học</a:t>
                </a:r>
                <a:r>
                  <a:rPr kumimoji="0" lang="en-US" sz="4400" b="0" i="0" u="none" strike="noStrike" kern="1200" cap="none" spc="0" normalizeH="0" baseline="0" noProof="0" dirty="0">
                    <a:ln>
                      <a:noFill/>
                    </a:ln>
                    <a:solidFill>
                      <a:srgbClr val="F14124"/>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rPr>
                  <a:t>về</a:t>
                </a:r>
                <a:r>
                  <a:rPr kumimoji="0" lang="en-US" sz="4400" b="0" i="0" u="none" strike="noStrike" kern="1200" cap="none" spc="0" normalizeH="0" baseline="0" noProof="0" dirty="0">
                    <a:ln>
                      <a:noFill/>
                    </a:ln>
                    <a:solidFill>
                      <a:srgbClr val="F14124"/>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rPr>
                  <a:t>cách</a:t>
                </a:r>
                <a:r>
                  <a:rPr kumimoji="0" lang="en-US" sz="4400" b="0" i="0" u="none" strike="noStrike" kern="1200" cap="none" spc="0" normalizeH="0" baseline="0" noProof="0" dirty="0">
                    <a:ln>
                      <a:noFill/>
                    </a:ln>
                    <a:solidFill>
                      <a:srgbClr val="F14124"/>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rPr>
                  <a:t>ứng</a:t>
                </a:r>
                <a:r>
                  <a:rPr kumimoji="0" lang="en-US" sz="4400" b="0" i="0" u="none" strike="noStrike" kern="1200" cap="none" spc="0" normalizeH="0" baseline="0" noProof="0" dirty="0">
                    <a:ln>
                      <a:noFill/>
                    </a:ln>
                    <a:solidFill>
                      <a:srgbClr val="F14124"/>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rPr>
                  <a:t>xử</a:t>
                </a:r>
                <a:r>
                  <a:rPr kumimoji="0" lang="en-US" sz="4400" b="0" i="0" u="none" strike="noStrike" kern="1200" cap="none" spc="0" normalizeH="0" baseline="0" noProof="0" dirty="0">
                    <a:ln>
                      <a:noFill/>
                    </a:ln>
                    <a:solidFill>
                      <a:srgbClr val="F14124"/>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rPr>
                  <a:t>giao</a:t>
                </a:r>
                <a:r>
                  <a:rPr kumimoji="0" lang="en-US" sz="4400" b="0" i="0" u="none" strike="noStrike" kern="1200" cap="none" spc="0" normalizeH="0" baseline="0" noProof="0" dirty="0">
                    <a:ln>
                      <a:noFill/>
                    </a:ln>
                    <a:solidFill>
                      <a:srgbClr val="F14124"/>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rPr>
                  <a:t>tiếp</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16" name="Graphic 15">
              <a:extLst>
                <a:ext uri="{FF2B5EF4-FFF2-40B4-BE49-F238E27FC236}">
                  <a16:creationId xmlns:a16="http://schemas.microsoft.com/office/drawing/2014/main" id="{0E166665-8FBE-7CDF-19D8-3B313803781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21963" y="625602"/>
              <a:ext cx="1188404" cy="1169835"/>
            </a:xfrm>
            <a:prstGeom prst="rect">
              <a:avLst/>
            </a:prstGeom>
          </p:spPr>
        </p:pic>
      </p:grpSp>
      <p:grpSp>
        <p:nvGrpSpPr>
          <p:cNvPr id="41" name="Group 40">
            <a:extLst>
              <a:ext uri="{FF2B5EF4-FFF2-40B4-BE49-F238E27FC236}">
                <a16:creationId xmlns:a16="http://schemas.microsoft.com/office/drawing/2014/main" id="{4AF208CF-C070-3F75-D91B-57A572232EE1}"/>
              </a:ext>
            </a:extLst>
          </p:cNvPr>
          <p:cNvGrpSpPr/>
          <p:nvPr/>
        </p:nvGrpSpPr>
        <p:grpSpPr>
          <a:xfrm>
            <a:off x="4464618" y="4516724"/>
            <a:ext cx="7205398" cy="1785753"/>
            <a:chOff x="4464618" y="4516724"/>
            <a:chExt cx="7205398" cy="2188876"/>
          </a:xfrm>
        </p:grpSpPr>
        <p:grpSp>
          <p:nvGrpSpPr>
            <p:cNvPr id="25" name="Group 24">
              <a:extLst>
                <a:ext uri="{FF2B5EF4-FFF2-40B4-BE49-F238E27FC236}">
                  <a16:creationId xmlns:a16="http://schemas.microsoft.com/office/drawing/2014/main" id="{77C0F8C8-864C-5F93-E9BD-7244B59A6342}"/>
                </a:ext>
              </a:extLst>
            </p:cNvPr>
            <p:cNvGrpSpPr/>
            <p:nvPr/>
          </p:nvGrpSpPr>
          <p:grpSpPr>
            <a:xfrm>
              <a:off x="5406291" y="4516724"/>
              <a:ext cx="6263725" cy="2188876"/>
              <a:chOff x="899074" y="152400"/>
              <a:chExt cx="6263725" cy="2188876"/>
            </a:xfrm>
          </p:grpSpPr>
          <p:grpSp>
            <p:nvGrpSpPr>
              <p:cNvPr id="27" name="Group 26">
                <a:extLst>
                  <a:ext uri="{FF2B5EF4-FFF2-40B4-BE49-F238E27FC236}">
                    <a16:creationId xmlns:a16="http://schemas.microsoft.com/office/drawing/2014/main" id="{87D4DCCB-97F2-B05B-3C4F-1A12A2715193}"/>
                  </a:ext>
                </a:extLst>
              </p:cNvPr>
              <p:cNvGrpSpPr/>
              <p:nvPr/>
            </p:nvGrpSpPr>
            <p:grpSpPr>
              <a:xfrm>
                <a:off x="899074" y="152400"/>
                <a:ext cx="6263725" cy="2188876"/>
                <a:chOff x="1935902" y="483352"/>
                <a:chExt cx="9189297" cy="6284611"/>
              </a:xfrm>
            </p:grpSpPr>
            <p:sp>
              <p:nvSpPr>
                <p:cNvPr id="29" name="Rectangle: Rounded Corners 28">
                  <a:extLst>
                    <a:ext uri="{FF2B5EF4-FFF2-40B4-BE49-F238E27FC236}">
                      <a16:creationId xmlns:a16="http://schemas.microsoft.com/office/drawing/2014/main" id="{6D270E0A-4D74-3D20-6C78-EE36980B67DF}"/>
                    </a:ext>
                  </a:extLst>
                </p:cNvPr>
                <p:cNvSpPr/>
                <p:nvPr/>
              </p:nvSpPr>
              <p:spPr>
                <a:xfrm>
                  <a:off x="1935902" y="483352"/>
                  <a:ext cx="9189297" cy="6284611"/>
                </a:xfrm>
                <a:custGeom>
                  <a:avLst/>
                  <a:gdLst>
                    <a:gd name="connsiteX0" fmla="*/ 0 w 6263725"/>
                    <a:gd name="connsiteY0" fmla="*/ 297631 h 1785753"/>
                    <a:gd name="connsiteX1" fmla="*/ 297631 w 6263725"/>
                    <a:gd name="connsiteY1" fmla="*/ 0 h 1785753"/>
                    <a:gd name="connsiteX2" fmla="*/ 5966094 w 6263725"/>
                    <a:gd name="connsiteY2" fmla="*/ 0 h 1785753"/>
                    <a:gd name="connsiteX3" fmla="*/ 6263725 w 6263725"/>
                    <a:gd name="connsiteY3" fmla="*/ 297631 h 1785753"/>
                    <a:gd name="connsiteX4" fmla="*/ 6263725 w 6263725"/>
                    <a:gd name="connsiteY4" fmla="*/ 1488122 h 1785753"/>
                    <a:gd name="connsiteX5" fmla="*/ 5966094 w 6263725"/>
                    <a:gd name="connsiteY5" fmla="*/ 1785753 h 1785753"/>
                    <a:gd name="connsiteX6" fmla="*/ 297631 w 6263725"/>
                    <a:gd name="connsiteY6" fmla="*/ 1785753 h 1785753"/>
                    <a:gd name="connsiteX7" fmla="*/ 0 w 6263725"/>
                    <a:gd name="connsiteY7" fmla="*/ 1488122 h 1785753"/>
                    <a:gd name="connsiteX8" fmla="*/ 0 w 6263725"/>
                    <a:gd name="connsiteY8" fmla="*/ 297631 h 178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3725" h="1785753" fill="none" extrusionOk="0">
                      <a:moveTo>
                        <a:pt x="0" y="297631"/>
                      </a:moveTo>
                      <a:cubicBezTo>
                        <a:pt x="-1238" y="135130"/>
                        <a:pt x="139661" y="4782"/>
                        <a:pt x="297631" y="0"/>
                      </a:cubicBezTo>
                      <a:cubicBezTo>
                        <a:pt x="1305781" y="33873"/>
                        <a:pt x="3760273" y="-109113"/>
                        <a:pt x="5966094" y="0"/>
                      </a:cubicBezTo>
                      <a:cubicBezTo>
                        <a:pt x="6132116" y="1519"/>
                        <a:pt x="6258057" y="131015"/>
                        <a:pt x="6263725" y="297631"/>
                      </a:cubicBezTo>
                      <a:cubicBezTo>
                        <a:pt x="6263972" y="873385"/>
                        <a:pt x="6160975" y="1289228"/>
                        <a:pt x="6263725" y="1488122"/>
                      </a:cubicBezTo>
                      <a:cubicBezTo>
                        <a:pt x="6271519" y="1655929"/>
                        <a:pt x="6125253" y="1794216"/>
                        <a:pt x="5966094" y="1785753"/>
                      </a:cubicBezTo>
                      <a:cubicBezTo>
                        <a:pt x="3529132" y="1709538"/>
                        <a:pt x="1259295" y="1784621"/>
                        <a:pt x="297631" y="1785753"/>
                      </a:cubicBezTo>
                      <a:cubicBezTo>
                        <a:pt x="136744" y="1785053"/>
                        <a:pt x="1009" y="1660935"/>
                        <a:pt x="0" y="1488122"/>
                      </a:cubicBezTo>
                      <a:cubicBezTo>
                        <a:pt x="-104362" y="1152258"/>
                        <a:pt x="53381" y="680495"/>
                        <a:pt x="0" y="297631"/>
                      </a:cubicBezTo>
                      <a:close/>
                    </a:path>
                    <a:path w="6263725" h="1785753" stroke="0" extrusionOk="0">
                      <a:moveTo>
                        <a:pt x="0" y="297631"/>
                      </a:moveTo>
                      <a:cubicBezTo>
                        <a:pt x="3818" y="137681"/>
                        <a:pt x="129031" y="2701"/>
                        <a:pt x="297631" y="0"/>
                      </a:cubicBezTo>
                      <a:cubicBezTo>
                        <a:pt x="2369792" y="-261"/>
                        <a:pt x="3198682" y="149202"/>
                        <a:pt x="5966094" y="0"/>
                      </a:cubicBezTo>
                      <a:cubicBezTo>
                        <a:pt x="6109926" y="13529"/>
                        <a:pt x="6261911" y="131134"/>
                        <a:pt x="6263725" y="297631"/>
                      </a:cubicBezTo>
                      <a:cubicBezTo>
                        <a:pt x="6217978" y="625924"/>
                        <a:pt x="6273309" y="1279124"/>
                        <a:pt x="6263725" y="1488122"/>
                      </a:cubicBezTo>
                      <a:cubicBezTo>
                        <a:pt x="6259340" y="1629348"/>
                        <a:pt x="6132284" y="1772664"/>
                        <a:pt x="5966094" y="1785753"/>
                      </a:cubicBezTo>
                      <a:cubicBezTo>
                        <a:pt x="3989162" y="1851915"/>
                        <a:pt x="1353111" y="1699510"/>
                        <a:pt x="297631" y="1785753"/>
                      </a:cubicBezTo>
                      <a:cubicBezTo>
                        <a:pt x="115956" y="1799701"/>
                        <a:pt x="-7412" y="1651447"/>
                        <a:pt x="0" y="1488122"/>
                      </a:cubicBezTo>
                      <a:cubicBezTo>
                        <a:pt x="-15028" y="1349935"/>
                        <a:pt x="77237" y="533495"/>
                        <a:pt x="0" y="297631"/>
                      </a:cubicBezTo>
                      <a:close/>
                    </a:path>
                  </a:pathLst>
                </a:custGeom>
                <a:solidFill>
                  <a:schemeClr val="accent5"/>
                </a:solidFill>
                <a:ln w="19050">
                  <a:solidFill>
                    <a:schemeClr val="accent5"/>
                  </a:solidFill>
                  <a:extLst>
                    <a:ext uri="{C807C97D-BFC1-408E-A445-0C87EB9F89A2}">
                      <ask:lineSketchStyleProps xmlns:ask="http://schemas.microsoft.com/office/drawing/2018/sketchyshapes" xmln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0" name="Rectangle: Rounded Corners 29">
                  <a:extLst>
                    <a:ext uri="{FF2B5EF4-FFF2-40B4-BE49-F238E27FC236}">
                      <a16:creationId xmlns:a16="http://schemas.microsoft.com/office/drawing/2014/main" id="{5062F602-E06B-6E07-95A5-DF56395E4E56}"/>
                    </a:ext>
                  </a:extLst>
                </p:cNvPr>
                <p:cNvSpPr/>
                <p:nvPr/>
              </p:nvSpPr>
              <p:spPr>
                <a:xfrm>
                  <a:off x="2051912" y="635750"/>
                  <a:ext cx="8804527" cy="5914320"/>
                </a:xfrm>
                <a:custGeom>
                  <a:avLst/>
                  <a:gdLst>
                    <a:gd name="connsiteX0" fmla="*/ 0 w 6001453"/>
                    <a:gd name="connsiteY0" fmla="*/ 280095 h 1680536"/>
                    <a:gd name="connsiteX1" fmla="*/ 280095 w 6001453"/>
                    <a:gd name="connsiteY1" fmla="*/ 0 h 1680536"/>
                    <a:gd name="connsiteX2" fmla="*/ 5721358 w 6001453"/>
                    <a:gd name="connsiteY2" fmla="*/ 0 h 1680536"/>
                    <a:gd name="connsiteX3" fmla="*/ 6001453 w 6001453"/>
                    <a:gd name="connsiteY3" fmla="*/ 280095 h 1680536"/>
                    <a:gd name="connsiteX4" fmla="*/ 6001453 w 6001453"/>
                    <a:gd name="connsiteY4" fmla="*/ 1400441 h 1680536"/>
                    <a:gd name="connsiteX5" fmla="*/ 5721358 w 6001453"/>
                    <a:gd name="connsiteY5" fmla="*/ 1680536 h 1680536"/>
                    <a:gd name="connsiteX6" fmla="*/ 280095 w 6001453"/>
                    <a:gd name="connsiteY6" fmla="*/ 1680536 h 1680536"/>
                    <a:gd name="connsiteX7" fmla="*/ 0 w 6001453"/>
                    <a:gd name="connsiteY7" fmla="*/ 1400441 h 1680536"/>
                    <a:gd name="connsiteX8" fmla="*/ 0 w 6001453"/>
                    <a:gd name="connsiteY8" fmla="*/ 280095 h 168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1453" h="1680536" fill="none" extrusionOk="0">
                      <a:moveTo>
                        <a:pt x="0" y="280095"/>
                      </a:moveTo>
                      <a:cubicBezTo>
                        <a:pt x="-4070" y="131572"/>
                        <a:pt x="145280" y="14838"/>
                        <a:pt x="280095" y="0"/>
                      </a:cubicBezTo>
                      <a:cubicBezTo>
                        <a:pt x="2303511" y="33873"/>
                        <a:pt x="4873348" y="-109113"/>
                        <a:pt x="5721358" y="0"/>
                      </a:cubicBezTo>
                      <a:cubicBezTo>
                        <a:pt x="5887147" y="10247"/>
                        <a:pt x="5992344" y="121805"/>
                        <a:pt x="6001453" y="280095"/>
                      </a:cubicBezTo>
                      <a:cubicBezTo>
                        <a:pt x="5992574" y="585810"/>
                        <a:pt x="6004462" y="1288211"/>
                        <a:pt x="6001453" y="1400441"/>
                      </a:cubicBezTo>
                      <a:cubicBezTo>
                        <a:pt x="6004931" y="1556664"/>
                        <a:pt x="5869868" y="1690563"/>
                        <a:pt x="5721358" y="1680536"/>
                      </a:cubicBezTo>
                      <a:cubicBezTo>
                        <a:pt x="3897564" y="1604321"/>
                        <a:pt x="2813355" y="1679404"/>
                        <a:pt x="280095" y="1680536"/>
                      </a:cubicBezTo>
                      <a:cubicBezTo>
                        <a:pt x="154914" y="1674616"/>
                        <a:pt x="2024" y="1572056"/>
                        <a:pt x="0" y="1400441"/>
                      </a:cubicBezTo>
                      <a:cubicBezTo>
                        <a:pt x="-77618" y="1088403"/>
                        <a:pt x="27543" y="565300"/>
                        <a:pt x="0" y="280095"/>
                      </a:cubicBezTo>
                      <a:close/>
                    </a:path>
                    <a:path w="6001453" h="1680536" stroke="0" extrusionOk="0">
                      <a:moveTo>
                        <a:pt x="0" y="280095"/>
                      </a:moveTo>
                      <a:cubicBezTo>
                        <a:pt x="3725" y="129722"/>
                        <a:pt x="105573" y="12684"/>
                        <a:pt x="280095" y="0"/>
                      </a:cubicBezTo>
                      <a:cubicBezTo>
                        <a:pt x="2813014" y="-261"/>
                        <a:pt x="5149529" y="149202"/>
                        <a:pt x="5721358" y="0"/>
                      </a:cubicBezTo>
                      <a:cubicBezTo>
                        <a:pt x="5864922" y="7328"/>
                        <a:pt x="5995367" y="118291"/>
                        <a:pt x="6001453" y="280095"/>
                      </a:cubicBezTo>
                      <a:cubicBezTo>
                        <a:pt x="5922070" y="825291"/>
                        <a:pt x="5979141" y="944851"/>
                        <a:pt x="6001453" y="1400441"/>
                      </a:cubicBezTo>
                      <a:cubicBezTo>
                        <a:pt x="5997345" y="1533445"/>
                        <a:pt x="5879900" y="1652732"/>
                        <a:pt x="5721358" y="1680536"/>
                      </a:cubicBezTo>
                      <a:cubicBezTo>
                        <a:pt x="3665643" y="1746698"/>
                        <a:pt x="1269935" y="1594293"/>
                        <a:pt x="280095" y="1680536"/>
                      </a:cubicBezTo>
                      <a:cubicBezTo>
                        <a:pt x="107211" y="1695205"/>
                        <a:pt x="-25502" y="1551512"/>
                        <a:pt x="0" y="1400441"/>
                      </a:cubicBezTo>
                      <a:cubicBezTo>
                        <a:pt x="-18296" y="1149195"/>
                        <a:pt x="-21986" y="495377"/>
                        <a:pt x="0" y="280095"/>
                      </a:cubicBezTo>
                      <a:close/>
                    </a:path>
                  </a:pathLst>
                </a:custGeom>
                <a:solidFill>
                  <a:schemeClr val="bg1"/>
                </a:solidFill>
                <a:ln w="19050">
                  <a:solidFill>
                    <a:schemeClr val="bg1"/>
                  </a:solidFill>
                  <a:extLst>
                    <a:ext uri="{C807C97D-BFC1-408E-A445-0C87EB9F89A2}">
                      <ask:lineSketchStyleProps xmlns:ask="http://schemas.microsoft.com/office/drawing/2018/sketchyshapes" xmln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8" name="TextBox 27">
                <a:extLst>
                  <a:ext uri="{FF2B5EF4-FFF2-40B4-BE49-F238E27FC236}">
                    <a16:creationId xmlns:a16="http://schemas.microsoft.com/office/drawing/2014/main" id="{6E188A05-C0B2-0138-0F0A-B207ACFD4F47}"/>
                  </a:ext>
                </a:extLst>
              </p:cNvPr>
              <p:cNvSpPr txBox="1"/>
              <p:nvPr/>
            </p:nvSpPr>
            <p:spPr>
              <a:xfrm>
                <a:off x="1500293" y="234062"/>
                <a:ext cx="5486400" cy="135421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Chia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sẻ</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với</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bạn</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về</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Phiếu</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đọc</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sách</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em</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38" name="Picture 37">
              <a:extLst>
                <a:ext uri="{FF2B5EF4-FFF2-40B4-BE49-F238E27FC236}">
                  <a16:creationId xmlns:a16="http://schemas.microsoft.com/office/drawing/2014/main" id="{687A28C9-145A-1A20-3B3D-9ED99FC05403}"/>
                </a:ext>
              </a:extLst>
            </p:cNvPr>
            <p:cNvPicPr>
              <a:picLocks noChangeAspect="1"/>
            </p:cNvPicPr>
            <p:nvPr/>
          </p:nvPicPr>
          <p:blipFill>
            <a:blip r:embed="rId6"/>
            <a:stretch>
              <a:fillRect/>
            </a:stretch>
          </p:blipFill>
          <p:spPr>
            <a:xfrm>
              <a:off x="4464618" y="5085793"/>
              <a:ext cx="1155011" cy="1054575"/>
            </a:xfrm>
            <a:prstGeom prst="rect">
              <a:avLst/>
            </a:prstGeom>
          </p:spPr>
        </p:pic>
      </p:grpSp>
      <p:grpSp>
        <p:nvGrpSpPr>
          <p:cNvPr id="40" name="Group 39">
            <a:extLst>
              <a:ext uri="{FF2B5EF4-FFF2-40B4-BE49-F238E27FC236}">
                <a16:creationId xmlns:a16="http://schemas.microsoft.com/office/drawing/2014/main" id="{46ABFD6D-B7EF-E130-4C2E-44F0EE16349C}"/>
              </a:ext>
            </a:extLst>
          </p:cNvPr>
          <p:cNvGrpSpPr/>
          <p:nvPr/>
        </p:nvGrpSpPr>
        <p:grpSpPr>
          <a:xfrm>
            <a:off x="2789170" y="2334562"/>
            <a:ext cx="7073261" cy="1964422"/>
            <a:chOff x="2789170" y="2334562"/>
            <a:chExt cx="7073261" cy="1964422"/>
          </a:xfrm>
        </p:grpSpPr>
        <p:grpSp>
          <p:nvGrpSpPr>
            <p:cNvPr id="17" name="Group 16">
              <a:extLst>
                <a:ext uri="{FF2B5EF4-FFF2-40B4-BE49-F238E27FC236}">
                  <a16:creationId xmlns:a16="http://schemas.microsoft.com/office/drawing/2014/main" id="{0F3A606C-B42D-F45A-2DED-F9D7B9C0267C}"/>
                </a:ext>
              </a:extLst>
            </p:cNvPr>
            <p:cNvGrpSpPr/>
            <p:nvPr/>
          </p:nvGrpSpPr>
          <p:grpSpPr>
            <a:xfrm>
              <a:off x="3152683" y="2334562"/>
              <a:ext cx="6709748" cy="1964422"/>
              <a:chOff x="899074" y="152400"/>
              <a:chExt cx="6709748" cy="1964422"/>
            </a:xfrm>
          </p:grpSpPr>
          <p:grpSp>
            <p:nvGrpSpPr>
              <p:cNvPr id="18" name="Group 17">
                <a:extLst>
                  <a:ext uri="{FF2B5EF4-FFF2-40B4-BE49-F238E27FC236}">
                    <a16:creationId xmlns:a16="http://schemas.microsoft.com/office/drawing/2014/main" id="{BE1851F1-A8F2-CE87-A3A7-EDE61D5111A3}"/>
                  </a:ext>
                </a:extLst>
              </p:cNvPr>
              <p:cNvGrpSpPr/>
              <p:nvPr/>
            </p:nvGrpSpPr>
            <p:grpSpPr>
              <a:xfrm>
                <a:off x="899074" y="152400"/>
                <a:ext cx="6263725" cy="1964422"/>
                <a:chOff x="1935902" y="483352"/>
                <a:chExt cx="9189297" cy="5640168"/>
              </a:xfrm>
            </p:grpSpPr>
            <p:sp>
              <p:nvSpPr>
                <p:cNvPr id="20" name="Rectangle: Rounded Corners 19">
                  <a:extLst>
                    <a:ext uri="{FF2B5EF4-FFF2-40B4-BE49-F238E27FC236}">
                      <a16:creationId xmlns:a16="http://schemas.microsoft.com/office/drawing/2014/main" id="{5D159AC8-27AE-EAEB-0C66-52134A75D0CB}"/>
                    </a:ext>
                  </a:extLst>
                </p:cNvPr>
                <p:cNvSpPr/>
                <p:nvPr/>
              </p:nvSpPr>
              <p:spPr>
                <a:xfrm>
                  <a:off x="1935902" y="483352"/>
                  <a:ext cx="9189297" cy="5640168"/>
                </a:xfrm>
                <a:custGeom>
                  <a:avLst/>
                  <a:gdLst>
                    <a:gd name="connsiteX0" fmla="*/ 0 w 9189297"/>
                    <a:gd name="connsiteY0" fmla="*/ 940047 h 5640168"/>
                    <a:gd name="connsiteX1" fmla="*/ 940047 w 9189297"/>
                    <a:gd name="connsiteY1" fmla="*/ 0 h 5640168"/>
                    <a:gd name="connsiteX2" fmla="*/ 8249250 w 9189297"/>
                    <a:gd name="connsiteY2" fmla="*/ 0 h 5640168"/>
                    <a:gd name="connsiteX3" fmla="*/ 9189297 w 9189297"/>
                    <a:gd name="connsiteY3" fmla="*/ 940047 h 5640168"/>
                    <a:gd name="connsiteX4" fmla="*/ 9189297 w 9189297"/>
                    <a:gd name="connsiteY4" fmla="*/ 4700121 h 5640168"/>
                    <a:gd name="connsiteX5" fmla="*/ 8249250 w 9189297"/>
                    <a:gd name="connsiteY5" fmla="*/ 5640168 h 5640168"/>
                    <a:gd name="connsiteX6" fmla="*/ 940047 w 9189297"/>
                    <a:gd name="connsiteY6" fmla="*/ 5640168 h 5640168"/>
                    <a:gd name="connsiteX7" fmla="*/ 0 w 9189297"/>
                    <a:gd name="connsiteY7" fmla="*/ 4700121 h 5640168"/>
                    <a:gd name="connsiteX8" fmla="*/ 0 w 9189297"/>
                    <a:gd name="connsiteY8" fmla="*/ 940047 h 564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89297" h="5640168" fill="none" extrusionOk="0">
                      <a:moveTo>
                        <a:pt x="0" y="940047"/>
                      </a:moveTo>
                      <a:cubicBezTo>
                        <a:pt x="-55673" y="505251"/>
                        <a:pt x="436402" y="11592"/>
                        <a:pt x="940047" y="0"/>
                      </a:cubicBezTo>
                      <a:cubicBezTo>
                        <a:pt x="1841775" y="33873"/>
                        <a:pt x="5215764" y="-109113"/>
                        <a:pt x="8249250" y="0"/>
                      </a:cubicBezTo>
                      <a:cubicBezTo>
                        <a:pt x="8782380" y="12887"/>
                        <a:pt x="9106094" y="388004"/>
                        <a:pt x="9189297" y="940047"/>
                      </a:cubicBezTo>
                      <a:cubicBezTo>
                        <a:pt x="9323485" y="2337767"/>
                        <a:pt x="9224700" y="3715600"/>
                        <a:pt x="9189297" y="4700121"/>
                      </a:cubicBezTo>
                      <a:cubicBezTo>
                        <a:pt x="9252342" y="5247043"/>
                        <a:pt x="8760472" y="5653065"/>
                        <a:pt x="8249250" y="5640168"/>
                      </a:cubicBezTo>
                      <a:cubicBezTo>
                        <a:pt x="7072698" y="5563953"/>
                        <a:pt x="3370376" y="5639036"/>
                        <a:pt x="940047" y="5640168"/>
                      </a:cubicBezTo>
                      <a:cubicBezTo>
                        <a:pt x="489659" y="5626370"/>
                        <a:pt x="2736" y="5242164"/>
                        <a:pt x="0" y="4700121"/>
                      </a:cubicBezTo>
                      <a:cubicBezTo>
                        <a:pt x="-69462" y="3056618"/>
                        <a:pt x="136418" y="1963959"/>
                        <a:pt x="0" y="940047"/>
                      </a:cubicBezTo>
                      <a:close/>
                    </a:path>
                    <a:path w="9189297" h="5640168" stroke="0" extrusionOk="0">
                      <a:moveTo>
                        <a:pt x="0" y="940047"/>
                      </a:moveTo>
                      <a:cubicBezTo>
                        <a:pt x="62604" y="493456"/>
                        <a:pt x="388692" y="20585"/>
                        <a:pt x="940047" y="0"/>
                      </a:cubicBezTo>
                      <a:cubicBezTo>
                        <a:pt x="3261584" y="-261"/>
                        <a:pt x="7303360" y="149202"/>
                        <a:pt x="8249250" y="0"/>
                      </a:cubicBezTo>
                      <a:cubicBezTo>
                        <a:pt x="8753891" y="9570"/>
                        <a:pt x="9165769" y="393377"/>
                        <a:pt x="9189297" y="940047"/>
                      </a:cubicBezTo>
                      <a:cubicBezTo>
                        <a:pt x="9206141" y="1328785"/>
                        <a:pt x="9241523" y="3241711"/>
                        <a:pt x="9189297" y="4700121"/>
                      </a:cubicBezTo>
                      <a:cubicBezTo>
                        <a:pt x="9181557" y="5178426"/>
                        <a:pt x="8778207" y="5569521"/>
                        <a:pt x="8249250" y="5640168"/>
                      </a:cubicBezTo>
                      <a:cubicBezTo>
                        <a:pt x="4714351" y="5706330"/>
                        <a:pt x="2190898" y="5553925"/>
                        <a:pt x="940047" y="5640168"/>
                      </a:cubicBezTo>
                      <a:cubicBezTo>
                        <a:pt x="361635" y="5687933"/>
                        <a:pt x="-13124" y="5217432"/>
                        <a:pt x="0" y="4700121"/>
                      </a:cubicBezTo>
                      <a:cubicBezTo>
                        <a:pt x="-139529" y="4155659"/>
                        <a:pt x="152978" y="2354503"/>
                        <a:pt x="0" y="940047"/>
                      </a:cubicBezTo>
                      <a:close/>
                    </a:path>
                  </a:pathLst>
                </a:custGeom>
                <a:solidFill>
                  <a:schemeClr val="accent5"/>
                </a:solidFill>
                <a:ln w="19050">
                  <a:solidFill>
                    <a:schemeClr val="accent5"/>
                  </a:solidFill>
                  <a:extLst>
                    <a:ext uri="{C807C97D-BFC1-408E-A445-0C87EB9F89A2}">
                      <ask:lineSketchStyleProps xmlns:ask="http://schemas.microsoft.com/office/drawing/2018/sketchyshapes" xmln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id="{0582860A-798F-0665-65EC-546785FDBC16}"/>
                    </a:ext>
                  </a:extLst>
                </p:cNvPr>
                <p:cNvSpPr/>
                <p:nvPr/>
              </p:nvSpPr>
              <p:spPr>
                <a:xfrm>
                  <a:off x="2051912" y="635753"/>
                  <a:ext cx="8804526" cy="5307849"/>
                </a:xfrm>
                <a:custGeom>
                  <a:avLst/>
                  <a:gdLst>
                    <a:gd name="connsiteX0" fmla="*/ 0 w 8804526"/>
                    <a:gd name="connsiteY0" fmla="*/ 884659 h 5307849"/>
                    <a:gd name="connsiteX1" fmla="*/ 884659 w 8804526"/>
                    <a:gd name="connsiteY1" fmla="*/ 0 h 5307849"/>
                    <a:gd name="connsiteX2" fmla="*/ 7919867 w 8804526"/>
                    <a:gd name="connsiteY2" fmla="*/ 0 h 5307849"/>
                    <a:gd name="connsiteX3" fmla="*/ 8804526 w 8804526"/>
                    <a:gd name="connsiteY3" fmla="*/ 884659 h 5307849"/>
                    <a:gd name="connsiteX4" fmla="*/ 8804526 w 8804526"/>
                    <a:gd name="connsiteY4" fmla="*/ 4423190 h 5307849"/>
                    <a:gd name="connsiteX5" fmla="*/ 7919867 w 8804526"/>
                    <a:gd name="connsiteY5" fmla="*/ 5307849 h 5307849"/>
                    <a:gd name="connsiteX6" fmla="*/ 884659 w 8804526"/>
                    <a:gd name="connsiteY6" fmla="*/ 5307849 h 5307849"/>
                    <a:gd name="connsiteX7" fmla="*/ 0 w 8804526"/>
                    <a:gd name="connsiteY7" fmla="*/ 4423190 h 5307849"/>
                    <a:gd name="connsiteX8" fmla="*/ 0 w 8804526"/>
                    <a:gd name="connsiteY8" fmla="*/ 884659 h 530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4526" h="5307849" fill="none" extrusionOk="0">
                      <a:moveTo>
                        <a:pt x="0" y="884659"/>
                      </a:moveTo>
                      <a:cubicBezTo>
                        <a:pt x="-53596" y="477307"/>
                        <a:pt x="448843" y="39390"/>
                        <a:pt x="884659" y="0"/>
                      </a:cubicBezTo>
                      <a:cubicBezTo>
                        <a:pt x="3454646" y="33873"/>
                        <a:pt x="7138189" y="-109113"/>
                        <a:pt x="7919867" y="0"/>
                      </a:cubicBezTo>
                      <a:cubicBezTo>
                        <a:pt x="8422922" y="13363"/>
                        <a:pt x="8783922" y="387935"/>
                        <a:pt x="8804526" y="884659"/>
                      </a:cubicBezTo>
                      <a:cubicBezTo>
                        <a:pt x="8938714" y="1740838"/>
                        <a:pt x="8839929" y="3539601"/>
                        <a:pt x="8804526" y="4423190"/>
                      </a:cubicBezTo>
                      <a:cubicBezTo>
                        <a:pt x="8823321" y="4920046"/>
                        <a:pt x="8375994" y="5360489"/>
                        <a:pt x="7919867" y="5307849"/>
                      </a:cubicBezTo>
                      <a:cubicBezTo>
                        <a:pt x="4704194" y="5231634"/>
                        <a:pt x="3294002" y="5306717"/>
                        <a:pt x="884659" y="5307849"/>
                      </a:cubicBezTo>
                      <a:cubicBezTo>
                        <a:pt x="487208" y="5289568"/>
                        <a:pt x="8967" y="4986735"/>
                        <a:pt x="0" y="4423190"/>
                      </a:cubicBezTo>
                      <a:cubicBezTo>
                        <a:pt x="-69462" y="3857855"/>
                        <a:pt x="136418" y="1426075"/>
                        <a:pt x="0" y="884659"/>
                      </a:cubicBezTo>
                      <a:close/>
                    </a:path>
                    <a:path w="8804526" h="5307849" stroke="0" extrusionOk="0">
                      <a:moveTo>
                        <a:pt x="0" y="884659"/>
                      </a:moveTo>
                      <a:cubicBezTo>
                        <a:pt x="62161" y="468145"/>
                        <a:pt x="370690" y="16237"/>
                        <a:pt x="884659" y="0"/>
                      </a:cubicBezTo>
                      <a:cubicBezTo>
                        <a:pt x="3085423" y="-261"/>
                        <a:pt x="5296481" y="149202"/>
                        <a:pt x="7919867" y="0"/>
                      </a:cubicBezTo>
                      <a:cubicBezTo>
                        <a:pt x="8350726" y="38013"/>
                        <a:pt x="8800649" y="391544"/>
                        <a:pt x="8804526" y="884659"/>
                      </a:cubicBezTo>
                      <a:cubicBezTo>
                        <a:pt x="8821370" y="2550997"/>
                        <a:pt x="8856752" y="3466970"/>
                        <a:pt x="8804526" y="4423190"/>
                      </a:cubicBezTo>
                      <a:cubicBezTo>
                        <a:pt x="8786827" y="4818322"/>
                        <a:pt x="8410160" y="5295507"/>
                        <a:pt x="7919867" y="5307849"/>
                      </a:cubicBezTo>
                      <a:cubicBezTo>
                        <a:pt x="4612132" y="5374011"/>
                        <a:pt x="2130557" y="5221606"/>
                        <a:pt x="884659" y="5307849"/>
                      </a:cubicBezTo>
                      <a:cubicBezTo>
                        <a:pt x="350109" y="5344912"/>
                        <a:pt x="-88578" y="4899197"/>
                        <a:pt x="0" y="4423190"/>
                      </a:cubicBezTo>
                      <a:cubicBezTo>
                        <a:pt x="-139529" y="3787632"/>
                        <a:pt x="152978" y="2075085"/>
                        <a:pt x="0" y="884659"/>
                      </a:cubicBezTo>
                      <a:close/>
                    </a:path>
                  </a:pathLst>
                </a:custGeom>
                <a:solidFill>
                  <a:schemeClr val="bg1"/>
                </a:solidFill>
                <a:ln w="19050">
                  <a:solidFill>
                    <a:schemeClr val="bg1"/>
                  </a:solidFill>
                  <a:extLst>
                    <a:ext uri="{C807C97D-BFC1-408E-A445-0C87EB9F89A2}">
                      <ask:lineSketchStyleProps xmlns:ask="http://schemas.microsoft.com/office/drawing/2018/sketchyshapes" xmln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9" name="TextBox 18">
                <a:extLst>
                  <a:ext uri="{FF2B5EF4-FFF2-40B4-BE49-F238E27FC236}">
                    <a16:creationId xmlns:a16="http://schemas.microsoft.com/office/drawing/2014/main" id="{32C401DD-9AD5-353F-2F23-4595318AA299}"/>
                  </a:ext>
                </a:extLst>
              </p:cNvPr>
              <p:cNvSpPr txBox="1"/>
              <p:nvPr/>
            </p:nvSpPr>
            <p:spPr>
              <a:xfrm>
                <a:off x="1937391" y="759716"/>
                <a:ext cx="5671431"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Viết </a:t>
                </a:r>
                <a:r>
                  <a:rPr kumimoji="0" lang="en-US" sz="4400" b="0"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Phiếu đọc sách</a:t>
                </a:r>
              </a:p>
            </p:txBody>
          </p:sp>
        </p:grpSp>
        <p:pic>
          <p:nvPicPr>
            <p:cNvPr id="39" name="Picture 38">
              <a:extLst>
                <a:ext uri="{FF2B5EF4-FFF2-40B4-BE49-F238E27FC236}">
                  <a16:creationId xmlns:a16="http://schemas.microsoft.com/office/drawing/2014/main" id="{EF2DF991-F97E-8608-2F72-BD973E4065C7}"/>
                </a:ext>
              </a:extLst>
            </p:cNvPr>
            <p:cNvPicPr>
              <a:picLocks noChangeAspect="1"/>
            </p:cNvPicPr>
            <p:nvPr/>
          </p:nvPicPr>
          <p:blipFill>
            <a:blip r:embed="rId7"/>
            <a:stretch>
              <a:fillRect/>
            </a:stretch>
          </p:blipFill>
          <p:spPr>
            <a:xfrm>
              <a:off x="2789170" y="2666934"/>
              <a:ext cx="926672" cy="1524132"/>
            </a:xfrm>
            <a:prstGeom prst="rect">
              <a:avLst/>
            </a:prstGeom>
          </p:spPr>
        </p:pic>
      </p:grpSp>
      <p:sp>
        <p:nvSpPr>
          <p:cNvPr id="23" name="TextBox 22">
            <a:extLst>
              <a:ext uri="{FF2B5EF4-FFF2-40B4-BE49-F238E27FC236}">
                <a16:creationId xmlns:a16="http://schemas.microsoft.com/office/drawing/2014/main" id="{AD0A0FA8-3448-E481-61B0-93561C82454D}"/>
              </a:ext>
            </a:extLst>
          </p:cNvPr>
          <p:cNvSpPr txBox="1"/>
          <p:nvPr/>
        </p:nvSpPr>
        <p:spPr>
          <a:xfrm>
            <a:off x="-266274" y="52387"/>
            <a:ext cx="14210874" cy="24622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w="12700">
                  <a:solidFill>
                    <a:prstClr val="black"/>
                  </a:solidFill>
                </a:ln>
                <a:solidFill>
                  <a:srgbClr val="FFC000"/>
                </a:solidFill>
                <a:effectLst/>
                <a:uLnTx/>
                <a:uFillTx/>
                <a:latin typeface="Cambria" panose="02040503050406030204" pitchFamily="18" charset="0"/>
                <a:ea typeface="Cambria" panose="02040503050406030204" pitchFamily="18" charset="0"/>
              </a:rPr>
              <a:t>ĐỌC</a:t>
            </a:r>
            <a:endParaRPr kumimoji="0" lang="en-US" sz="8800" b="0" i="0" u="none" strike="noStrike" kern="1200" cap="none" spc="0" normalizeH="0" baseline="0" noProof="0" dirty="0">
              <a:ln w="12700">
                <a:solidFill>
                  <a:prstClr val="black"/>
                </a:solidFill>
              </a:ln>
              <a:solidFill>
                <a:srgbClr val="A7EA52"/>
              </a:solidFill>
              <a:effectLst/>
              <a:uLnTx/>
              <a:uFillTx/>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w="12700">
                  <a:solidFill>
                    <a:prstClr val="black"/>
                  </a:solidFill>
                </a:ln>
                <a:solidFill>
                  <a:srgbClr val="F14124"/>
                </a:solidFill>
                <a:effectLst/>
                <a:uLnTx/>
                <a:uFillTx/>
                <a:latin typeface="Cambria" panose="02040503050406030204" pitchFamily="18" charset="0"/>
                <a:ea typeface="Cambria" panose="02040503050406030204" pitchFamily="18" charset="0"/>
              </a:rPr>
              <a:t>MỞ RỘNG</a:t>
            </a:r>
          </a:p>
        </p:txBody>
      </p:sp>
    </p:spTree>
    <p:extLst>
      <p:ext uri="{BB962C8B-B14F-4D97-AF65-F5344CB8AC3E}">
        <p14:creationId xmlns:p14="http://schemas.microsoft.com/office/powerpoint/2010/main" val="1621363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p:tgtEl>
                                          <p:spTgt spid="31"/>
                                        </p:tgtEl>
                                        <p:attrNameLst>
                                          <p:attrName>ppt_x</p:attrName>
                                        </p:attrNameLst>
                                      </p:cBhvr>
                                      <p:tavLst>
                                        <p:tav tm="0">
                                          <p:val>
                                            <p:strVal val="#ppt_x-#ppt_w*1.125000"/>
                                          </p:val>
                                        </p:tav>
                                        <p:tav tm="100000">
                                          <p:val>
                                            <p:strVal val="#ppt_x"/>
                                          </p:val>
                                        </p:tav>
                                      </p:tavLst>
                                    </p:anim>
                                    <p:animEffect transition="in" filter="wipe(right)">
                                      <p:cBhvr>
                                        <p:cTn id="8" dur="500"/>
                                        <p:tgtEl>
                                          <p:spTgt spid="3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p:tgtEl>
                                          <p:spTgt spid="40"/>
                                        </p:tgtEl>
                                        <p:attrNameLst>
                                          <p:attrName>ppt_x</p:attrName>
                                        </p:attrNameLst>
                                      </p:cBhvr>
                                      <p:tavLst>
                                        <p:tav tm="0">
                                          <p:val>
                                            <p:strVal val="#ppt_x-#ppt_w*1.125000"/>
                                          </p:val>
                                        </p:tav>
                                        <p:tav tm="100000">
                                          <p:val>
                                            <p:strVal val="#ppt_x"/>
                                          </p:val>
                                        </p:tav>
                                      </p:tavLst>
                                    </p:anim>
                                    <p:animEffect transition="in" filter="wipe(right)">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p:tgtEl>
                                          <p:spTgt spid="41"/>
                                        </p:tgtEl>
                                        <p:attrNameLst>
                                          <p:attrName>ppt_x</p:attrName>
                                        </p:attrNameLst>
                                      </p:cBhvr>
                                      <p:tavLst>
                                        <p:tav tm="0">
                                          <p:val>
                                            <p:strVal val="#ppt_x-#ppt_w*1.125000"/>
                                          </p:val>
                                        </p:tav>
                                        <p:tav tm="100000">
                                          <p:val>
                                            <p:strVal val="#ppt_x"/>
                                          </p:val>
                                        </p:tav>
                                      </p:tavLst>
                                    </p:anim>
                                    <p:animEffect transition="in" filter="wipe(right)">
                                      <p:cBhvr>
                                        <p:cTn id="20" dur="500"/>
                                        <p:tgtEl>
                                          <p:spTgt spid="41"/>
                                        </p:tgtEl>
                                      </p:cBhvr>
                                    </p:animEffect>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3"/>
                                        </p:tgtEl>
                                        <p:attrNameLst>
                                          <p:attrName>ppt_y</p:attrName>
                                        </p:attrNameLst>
                                      </p:cBhvr>
                                      <p:tavLst>
                                        <p:tav tm="0">
                                          <p:val>
                                            <p:strVal val="#ppt_y"/>
                                          </p:val>
                                        </p:tav>
                                        <p:tav tm="100000">
                                          <p:val>
                                            <p:strVal val="#ppt_y"/>
                                          </p:val>
                                        </p:tav>
                                      </p:tavLst>
                                    </p:anim>
                                    <p:anim calcmode="lin" valueType="num">
                                      <p:cBhvr>
                                        <p:cTn id="25"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3"/>
                                        </p:tgtEl>
                                      </p:cBhvr>
                                    </p:animEffect>
                                  </p:childTnLst>
                                </p:cTn>
                              </p:par>
                              <p:par>
                                <p:cTn id="28" presetID="32" presetClass="emph" presetSubtype="0" repeatCount="indefinite" fill="hold" grpId="1" nodeType="withEffect">
                                  <p:stCondLst>
                                    <p:cond delay="0"/>
                                  </p:stCondLst>
                                  <p:iterate type="lt">
                                    <p:tmPct val="0"/>
                                  </p:iterate>
                                  <p:childTnLst>
                                    <p:animRot by="120000">
                                      <p:cBhvr>
                                        <p:cTn id="29" dur="75" fill="hold">
                                          <p:stCondLst>
                                            <p:cond delay="0"/>
                                          </p:stCondLst>
                                        </p:cTn>
                                        <p:tgtEl>
                                          <p:spTgt spid="23"/>
                                        </p:tgtEl>
                                        <p:attrNameLst>
                                          <p:attrName>r</p:attrName>
                                        </p:attrNameLst>
                                      </p:cBhvr>
                                    </p:animRot>
                                    <p:animRot by="-240000">
                                      <p:cBhvr>
                                        <p:cTn id="30" dur="150" fill="hold">
                                          <p:stCondLst>
                                            <p:cond delay="150"/>
                                          </p:stCondLst>
                                        </p:cTn>
                                        <p:tgtEl>
                                          <p:spTgt spid="23"/>
                                        </p:tgtEl>
                                        <p:attrNameLst>
                                          <p:attrName>r</p:attrName>
                                        </p:attrNameLst>
                                      </p:cBhvr>
                                    </p:animRot>
                                    <p:animRot by="240000">
                                      <p:cBhvr>
                                        <p:cTn id="31" dur="150" fill="hold">
                                          <p:stCondLst>
                                            <p:cond delay="300"/>
                                          </p:stCondLst>
                                        </p:cTn>
                                        <p:tgtEl>
                                          <p:spTgt spid="23"/>
                                        </p:tgtEl>
                                        <p:attrNameLst>
                                          <p:attrName>r</p:attrName>
                                        </p:attrNameLst>
                                      </p:cBhvr>
                                    </p:animRot>
                                    <p:animRot by="-240000">
                                      <p:cBhvr>
                                        <p:cTn id="32" dur="150" fill="hold">
                                          <p:stCondLst>
                                            <p:cond delay="450"/>
                                          </p:stCondLst>
                                        </p:cTn>
                                        <p:tgtEl>
                                          <p:spTgt spid="23"/>
                                        </p:tgtEl>
                                        <p:attrNameLst>
                                          <p:attrName>r</p:attrName>
                                        </p:attrNameLst>
                                      </p:cBhvr>
                                    </p:animRot>
                                    <p:animRot by="120000">
                                      <p:cBhvr>
                                        <p:cTn id="33" dur="150" fill="hold">
                                          <p:stCondLst>
                                            <p:cond delay="60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D311EE-C329-41C3-B857-A6DCD49CD4C8}"/>
              </a:ext>
            </a:extLst>
          </p:cNvPr>
          <p:cNvSpPr/>
          <p:nvPr/>
        </p:nvSpPr>
        <p:spPr>
          <a:xfrm>
            <a:off x="530942" y="845574"/>
            <a:ext cx="11189110" cy="522092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a:latin typeface="Cambria" panose="02040503050406030204" pitchFamily="18" charset="0"/>
              <a:ea typeface="Cambria" panose="02040503050406030204" pitchFamily="18" charset="0"/>
            </a:endParaRPr>
          </a:p>
        </p:txBody>
      </p:sp>
      <p:graphicFrame>
        <p:nvGraphicFramePr>
          <p:cNvPr id="7" name="Table 6">
            <a:extLst>
              <a:ext uri="{FF2B5EF4-FFF2-40B4-BE49-F238E27FC236}">
                <a16:creationId xmlns:a16="http://schemas.microsoft.com/office/drawing/2014/main" id="{3C669D33-877B-420C-BD71-280EE75A0A25}"/>
              </a:ext>
            </a:extLst>
          </p:cNvPr>
          <p:cNvGraphicFramePr>
            <a:graphicFrameLocks noGrp="1"/>
          </p:cNvGraphicFramePr>
          <p:nvPr>
            <p:extLst>
              <p:ext uri="{D42A27DB-BD31-4B8C-83A1-F6EECF244321}">
                <p14:modId xmlns:p14="http://schemas.microsoft.com/office/powerpoint/2010/main" val="3032100780"/>
              </p:ext>
            </p:extLst>
          </p:nvPr>
        </p:nvGraphicFramePr>
        <p:xfrm>
          <a:off x="727587" y="1465006"/>
          <a:ext cx="10559846" cy="3321894"/>
        </p:xfrm>
        <a:graphic>
          <a:graphicData uri="http://schemas.openxmlformats.org/drawingml/2006/table">
            <a:tbl>
              <a:tblPr>
                <a:tableStyleId>{BDBED569-4797-4DF1-A0F4-6AAB3CD982D8}</a:tableStyleId>
              </a:tblPr>
              <a:tblGrid>
                <a:gridCol w="5279923">
                  <a:extLst>
                    <a:ext uri="{9D8B030D-6E8A-4147-A177-3AD203B41FA5}">
                      <a16:colId xmlns:a16="http://schemas.microsoft.com/office/drawing/2014/main" val="2994745161"/>
                    </a:ext>
                  </a:extLst>
                </a:gridCol>
                <a:gridCol w="5279923">
                  <a:extLst>
                    <a:ext uri="{9D8B030D-6E8A-4147-A177-3AD203B41FA5}">
                      <a16:colId xmlns:a16="http://schemas.microsoft.com/office/drawing/2014/main" val="4924794"/>
                    </a:ext>
                  </a:extLst>
                </a:gridCol>
              </a:tblGrid>
              <a:tr h="594147">
                <a:tc gridSpan="2">
                  <a:txBody>
                    <a:bodyPr/>
                    <a:lstStyle/>
                    <a:p>
                      <a:pPr algn="ctr" fontAlgn="t"/>
                      <a:r>
                        <a:rPr lang="en-US" sz="3200" b="1" dirty="0">
                          <a:solidFill>
                            <a:srgbClr val="000000"/>
                          </a:solidFill>
                          <a:effectLst/>
                          <a:latin typeface="Cambria" panose="02040503050406030204" pitchFamily="18" charset="0"/>
                          <a:ea typeface="Cambria" panose="02040503050406030204" pitchFamily="18" charset="0"/>
                        </a:rPr>
                        <a:t>PHIẾU ĐỌC SÁCH</a:t>
                      </a:r>
                      <a:endParaRPr lang="en-US" sz="3200" dirty="0">
                        <a:solidFill>
                          <a:srgbClr val="000000"/>
                        </a:solidFill>
                        <a:effectLst/>
                        <a:latin typeface="Cambria" panose="02040503050406030204" pitchFamily="18" charset="0"/>
                        <a:ea typeface="Cambria" panose="02040503050406030204" pitchFamily="18" charset="0"/>
                      </a:endParaRPr>
                    </a:p>
                  </a:txBody>
                  <a:tcPr>
                    <a:solidFill>
                      <a:srgbClr val="FFFF00"/>
                    </a:solidFill>
                  </a:tcPr>
                </a:tc>
                <a:tc hMerge="1">
                  <a:txBody>
                    <a:bodyPr/>
                    <a:lstStyle/>
                    <a:p>
                      <a:endParaRPr lang="en-US"/>
                    </a:p>
                  </a:txBody>
                  <a:tcPr/>
                </a:tc>
                <a:extLst>
                  <a:ext uri="{0D108BD9-81ED-4DB2-BD59-A6C34878D82A}">
                    <a16:rowId xmlns:a16="http://schemas.microsoft.com/office/drawing/2014/main" val="3403023269"/>
                  </a:ext>
                </a:extLst>
              </a:tr>
              <a:tr h="1039757">
                <a:tc>
                  <a:txBody>
                    <a:bodyPr/>
                    <a:lstStyle/>
                    <a:p>
                      <a:pPr algn="just" fontAlgn="t"/>
                      <a:r>
                        <a:rPr lang="vi-VN" sz="3200" dirty="0">
                          <a:solidFill>
                            <a:srgbClr val="000000"/>
                          </a:solidFill>
                          <a:effectLst/>
                          <a:latin typeface="Cambria" panose="02040503050406030204" pitchFamily="18" charset="0"/>
                          <a:ea typeface="Cambria" panose="02040503050406030204" pitchFamily="18" charset="0"/>
                        </a:rPr>
                        <a:t>Tên bài: Người thầy tận tâm với nghề</a:t>
                      </a:r>
                    </a:p>
                  </a:txBody>
                  <a:tcPr marL="68580" marR="68580"/>
                </a:tc>
                <a:tc>
                  <a:txBody>
                    <a:bodyPr/>
                    <a:lstStyle/>
                    <a:p>
                      <a:pPr algn="just" fontAlgn="t"/>
                      <a:r>
                        <a:rPr lang="en-US" sz="3200">
                          <a:solidFill>
                            <a:srgbClr val="000000"/>
                          </a:solidFill>
                          <a:effectLst/>
                          <a:latin typeface="Cambria" panose="02040503050406030204" pitchFamily="18" charset="0"/>
                          <a:ea typeface="Cambria" panose="02040503050406030204" pitchFamily="18" charset="0"/>
                        </a:rPr>
                        <a:t>Tên nguồn: Tạp chí</a:t>
                      </a:r>
                    </a:p>
                  </a:txBody>
                  <a:tcPr marL="68580" marR="68580"/>
                </a:tc>
                <a:extLst>
                  <a:ext uri="{0D108BD9-81ED-4DB2-BD59-A6C34878D82A}">
                    <a16:rowId xmlns:a16="http://schemas.microsoft.com/office/drawing/2014/main" val="3716314043"/>
                  </a:ext>
                </a:extLst>
              </a:tr>
              <a:tr h="1039757">
                <a:tc>
                  <a:txBody>
                    <a:bodyPr/>
                    <a:lstStyle/>
                    <a:p>
                      <a:pPr algn="just" fontAlgn="t"/>
                      <a:r>
                        <a:rPr lang="vi-VN" sz="3200">
                          <a:solidFill>
                            <a:srgbClr val="000000"/>
                          </a:solidFill>
                          <a:effectLst/>
                          <a:latin typeface="Cambria" panose="02040503050406030204" pitchFamily="18" charset="0"/>
                          <a:ea typeface="Cambria" panose="02040503050406030204" pitchFamily="18" charset="0"/>
                        </a:rPr>
                        <a:t>Tác giả: Trường TH Nguyễn Tất Thành.</a:t>
                      </a:r>
                    </a:p>
                  </a:txBody>
                  <a:tcPr marL="68580" marR="68580"/>
                </a:tc>
                <a:tc>
                  <a:txBody>
                    <a:bodyPr/>
                    <a:lstStyle/>
                    <a:p>
                      <a:pPr algn="just" fontAlgn="t"/>
                      <a:r>
                        <a:rPr lang="en-US" sz="3200">
                          <a:solidFill>
                            <a:srgbClr val="000000"/>
                          </a:solidFill>
                          <a:effectLst/>
                          <a:latin typeface="Cambria" panose="02040503050406030204" pitchFamily="18" charset="0"/>
                          <a:ea typeface="Cambria" panose="02040503050406030204" pitchFamily="18" charset="0"/>
                        </a:rPr>
                        <a:t>Nhân vật: Thầy Nguyễn Thanh Hùng</a:t>
                      </a:r>
                    </a:p>
                  </a:txBody>
                  <a:tcPr marL="68580" marR="68580"/>
                </a:tc>
                <a:extLst>
                  <a:ext uri="{0D108BD9-81ED-4DB2-BD59-A6C34878D82A}">
                    <a16:rowId xmlns:a16="http://schemas.microsoft.com/office/drawing/2014/main" val="4182275567"/>
                  </a:ext>
                </a:extLst>
              </a:tr>
              <a:tr h="594147">
                <a:tc>
                  <a:txBody>
                    <a:bodyPr/>
                    <a:lstStyle/>
                    <a:p>
                      <a:pPr algn="just" fontAlgn="t"/>
                      <a:r>
                        <a:rPr lang="en-US" sz="3200">
                          <a:solidFill>
                            <a:srgbClr val="000000"/>
                          </a:solidFill>
                          <a:effectLst/>
                          <a:latin typeface="Cambria" panose="02040503050406030204" pitchFamily="18" charset="0"/>
                          <a:ea typeface="Cambria" panose="02040503050406030204" pitchFamily="18" charset="0"/>
                        </a:rPr>
                        <a:t>Nghề nghiệp: Thầy giáo</a:t>
                      </a:r>
                    </a:p>
                  </a:txBody>
                  <a:tcPr marL="68580" marR="68580"/>
                </a:tc>
                <a:tc>
                  <a:txBody>
                    <a:bodyPr/>
                    <a:lstStyle/>
                    <a:p>
                      <a:pPr algn="just" fontAlgn="t"/>
                      <a:r>
                        <a:rPr lang="en-US" sz="3200" dirty="0" err="1">
                          <a:solidFill>
                            <a:srgbClr val="000000"/>
                          </a:solidFill>
                          <a:effectLst/>
                          <a:latin typeface="Cambria" panose="02040503050406030204" pitchFamily="18" charset="0"/>
                          <a:ea typeface="Cambria" panose="02040503050406030204" pitchFamily="18" charset="0"/>
                        </a:rPr>
                        <a:t>Mức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độ</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yêu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thích</a:t>
                      </a:r>
                      <a:r>
                        <a:rPr lang="en-US" sz="3200" dirty="0">
                          <a:solidFill>
                            <a:srgbClr val="000000"/>
                          </a:solidFill>
                          <a:effectLst/>
                          <a:latin typeface="Cambria" panose="02040503050406030204" pitchFamily="18" charset="0"/>
                          <a:ea typeface="Cambria" panose="02040503050406030204" pitchFamily="18" charset="0"/>
                        </a:rPr>
                        <a:t>: 5 </a:t>
                      </a:r>
                      <a:r>
                        <a:rPr lang="en-US" sz="3200" dirty="0" err="1">
                          <a:solidFill>
                            <a:srgbClr val="000000"/>
                          </a:solidFill>
                          <a:effectLst/>
                          <a:latin typeface="Cambria" panose="02040503050406030204" pitchFamily="18" charset="0"/>
                          <a:ea typeface="Cambria" panose="02040503050406030204" pitchFamily="18" charset="0"/>
                        </a:rPr>
                        <a:t>sao</a:t>
                      </a:r>
                      <a:endParaRPr lang="en-US" sz="3200" dirty="0">
                        <a:solidFill>
                          <a:srgbClr val="000000"/>
                        </a:solidFill>
                        <a:effectLst/>
                        <a:latin typeface="Cambria" panose="02040503050406030204" pitchFamily="18" charset="0"/>
                        <a:ea typeface="Cambria" panose="02040503050406030204" pitchFamily="18" charset="0"/>
                      </a:endParaRPr>
                    </a:p>
                  </a:txBody>
                  <a:tcPr marL="68580" marR="68580"/>
                </a:tc>
                <a:extLst>
                  <a:ext uri="{0D108BD9-81ED-4DB2-BD59-A6C34878D82A}">
                    <a16:rowId xmlns:a16="http://schemas.microsoft.com/office/drawing/2014/main" val="2172643654"/>
                  </a:ext>
                </a:extLst>
              </a:tr>
            </a:tbl>
          </a:graphicData>
        </a:graphic>
      </p:graphicFrame>
    </p:spTree>
    <p:extLst>
      <p:ext uri="{BB962C8B-B14F-4D97-AF65-F5344CB8AC3E}">
        <p14:creationId xmlns:p14="http://schemas.microsoft.com/office/powerpoint/2010/main" val="7760781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896393A-6805-5A33-212E-C6902867DA71}"/>
              </a:ext>
            </a:extLst>
          </p:cNvPr>
          <p:cNvGrpSpPr/>
          <p:nvPr/>
        </p:nvGrpSpPr>
        <p:grpSpPr>
          <a:xfrm>
            <a:off x="498914" y="986506"/>
            <a:ext cx="11235886" cy="5413015"/>
            <a:chOff x="-1101479" y="2562935"/>
            <a:chExt cx="7144680" cy="3831962"/>
          </a:xfrm>
        </p:grpSpPr>
        <p:grpSp>
          <p:nvGrpSpPr>
            <p:cNvPr id="28" name="Group 27">
              <a:extLst>
                <a:ext uri="{FF2B5EF4-FFF2-40B4-BE49-F238E27FC236}">
                  <a16:creationId xmlns:a16="http://schemas.microsoft.com/office/drawing/2014/main" id="{01BB555C-6E28-1300-996E-73FF3FCEE0D2}"/>
                </a:ext>
              </a:extLst>
            </p:cNvPr>
            <p:cNvGrpSpPr/>
            <p:nvPr/>
          </p:nvGrpSpPr>
          <p:grpSpPr>
            <a:xfrm>
              <a:off x="-1101479" y="2562935"/>
              <a:ext cx="7144680" cy="3831962"/>
              <a:chOff x="-1101479" y="2562935"/>
              <a:chExt cx="7144680" cy="3831962"/>
            </a:xfrm>
          </p:grpSpPr>
          <p:sp>
            <p:nvSpPr>
              <p:cNvPr id="30" name="Rectangle: Rounded Corners 29">
                <a:extLst>
                  <a:ext uri="{FF2B5EF4-FFF2-40B4-BE49-F238E27FC236}">
                    <a16:creationId xmlns:a16="http://schemas.microsoft.com/office/drawing/2014/main" id="{0273CDA4-5C19-72BD-6E08-9F902BD1769E}"/>
                  </a:ext>
                </a:extLst>
              </p:cNvPr>
              <p:cNvSpPr/>
              <p:nvPr/>
            </p:nvSpPr>
            <p:spPr>
              <a:xfrm>
                <a:off x="-1101479" y="3870693"/>
                <a:ext cx="7144680" cy="2524204"/>
              </a:xfrm>
              <a:custGeom>
                <a:avLst/>
                <a:gdLst>
                  <a:gd name="connsiteX0" fmla="*/ 0 w 7144680"/>
                  <a:gd name="connsiteY0" fmla="*/ 420709 h 2524204"/>
                  <a:gd name="connsiteX1" fmla="*/ 420709 w 7144680"/>
                  <a:gd name="connsiteY1" fmla="*/ 0 h 2524204"/>
                  <a:gd name="connsiteX2" fmla="*/ 1051035 w 7144680"/>
                  <a:gd name="connsiteY2" fmla="*/ 0 h 2524204"/>
                  <a:gd name="connsiteX3" fmla="*/ 1555296 w 7144680"/>
                  <a:gd name="connsiteY3" fmla="*/ 0 h 2524204"/>
                  <a:gd name="connsiteX4" fmla="*/ 2248655 w 7144680"/>
                  <a:gd name="connsiteY4" fmla="*/ 0 h 2524204"/>
                  <a:gd name="connsiteX5" fmla="*/ 2942014 w 7144680"/>
                  <a:gd name="connsiteY5" fmla="*/ 0 h 2524204"/>
                  <a:gd name="connsiteX6" fmla="*/ 3698405 w 7144680"/>
                  <a:gd name="connsiteY6" fmla="*/ 0 h 2524204"/>
                  <a:gd name="connsiteX7" fmla="*/ 4391764 w 7144680"/>
                  <a:gd name="connsiteY7" fmla="*/ 0 h 2524204"/>
                  <a:gd name="connsiteX8" fmla="*/ 5022090 w 7144680"/>
                  <a:gd name="connsiteY8" fmla="*/ 0 h 2524204"/>
                  <a:gd name="connsiteX9" fmla="*/ 5526351 w 7144680"/>
                  <a:gd name="connsiteY9" fmla="*/ 0 h 2524204"/>
                  <a:gd name="connsiteX10" fmla="*/ 6723971 w 7144680"/>
                  <a:gd name="connsiteY10" fmla="*/ 0 h 2524204"/>
                  <a:gd name="connsiteX11" fmla="*/ 7144680 w 7144680"/>
                  <a:gd name="connsiteY11" fmla="*/ 420709 h 2524204"/>
                  <a:gd name="connsiteX12" fmla="*/ 7144680 w 7144680"/>
                  <a:gd name="connsiteY12" fmla="*/ 947982 h 2524204"/>
                  <a:gd name="connsiteX13" fmla="*/ 7144680 w 7144680"/>
                  <a:gd name="connsiteY13" fmla="*/ 1475255 h 2524204"/>
                  <a:gd name="connsiteX14" fmla="*/ 7144680 w 7144680"/>
                  <a:gd name="connsiteY14" fmla="*/ 2103495 h 2524204"/>
                  <a:gd name="connsiteX15" fmla="*/ 6723971 w 7144680"/>
                  <a:gd name="connsiteY15" fmla="*/ 2524204 h 2524204"/>
                  <a:gd name="connsiteX16" fmla="*/ 6219710 w 7144680"/>
                  <a:gd name="connsiteY16" fmla="*/ 2524204 h 2524204"/>
                  <a:gd name="connsiteX17" fmla="*/ 5778482 w 7144680"/>
                  <a:gd name="connsiteY17" fmla="*/ 2524204 h 2524204"/>
                  <a:gd name="connsiteX18" fmla="*/ 5211188 w 7144680"/>
                  <a:gd name="connsiteY18" fmla="*/ 2524204 h 2524204"/>
                  <a:gd name="connsiteX19" fmla="*/ 4643895 w 7144680"/>
                  <a:gd name="connsiteY19" fmla="*/ 2524204 h 2524204"/>
                  <a:gd name="connsiteX20" fmla="*/ 3887503 w 7144680"/>
                  <a:gd name="connsiteY20" fmla="*/ 2524204 h 2524204"/>
                  <a:gd name="connsiteX21" fmla="*/ 3257177 w 7144680"/>
                  <a:gd name="connsiteY21" fmla="*/ 2524204 h 2524204"/>
                  <a:gd name="connsiteX22" fmla="*/ 2500785 w 7144680"/>
                  <a:gd name="connsiteY22" fmla="*/ 2524204 h 2524204"/>
                  <a:gd name="connsiteX23" fmla="*/ 1744394 w 7144680"/>
                  <a:gd name="connsiteY23" fmla="*/ 2524204 h 2524204"/>
                  <a:gd name="connsiteX24" fmla="*/ 1051035 w 7144680"/>
                  <a:gd name="connsiteY24" fmla="*/ 2524204 h 2524204"/>
                  <a:gd name="connsiteX25" fmla="*/ 420709 w 7144680"/>
                  <a:gd name="connsiteY25" fmla="*/ 2524204 h 2524204"/>
                  <a:gd name="connsiteX26" fmla="*/ 0 w 7144680"/>
                  <a:gd name="connsiteY26" fmla="*/ 2103495 h 2524204"/>
                  <a:gd name="connsiteX27" fmla="*/ 0 w 7144680"/>
                  <a:gd name="connsiteY27" fmla="*/ 1542566 h 2524204"/>
                  <a:gd name="connsiteX28" fmla="*/ 0 w 7144680"/>
                  <a:gd name="connsiteY28" fmla="*/ 981638 h 2524204"/>
                  <a:gd name="connsiteX29" fmla="*/ 0 w 7144680"/>
                  <a:gd name="connsiteY29"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Graphic 30">
                <a:extLst>
                  <a:ext uri="{FF2B5EF4-FFF2-40B4-BE49-F238E27FC236}">
                    <a16:creationId xmlns:a16="http://schemas.microsoft.com/office/drawing/2014/main" id="{A5916EFE-08D7-E8D2-8109-D5FD679F289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10700" y="2562935"/>
                <a:ext cx="2693797" cy="1801994"/>
              </a:xfrm>
              <a:prstGeom prst="rect">
                <a:avLst/>
              </a:prstGeom>
            </p:spPr>
          </p:pic>
        </p:grpSp>
        <p:sp>
          <p:nvSpPr>
            <p:cNvPr id="29" name="TextBox 28">
              <a:extLst>
                <a:ext uri="{FF2B5EF4-FFF2-40B4-BE49-F238E27FC236}">
                  <a16:creationId xmlns:a16="http://schemas.microsoft.com/office/drawing/2014/main" id="{8A7988B3-42B1-1A49-D814-A9957013CD7E}"/>
                </a:ext>
              </a:extLst>
            </p:cNvPr>
            <p:cNvSpPr txBox="1"/>
            <p:nvPr/>
          </p:nvSpPr>
          <p:spPr>
            <a:xfrm>
              <a:off x="990600"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gật</a:t>
              </a:r>
              <a:r>
                <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gù</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TextBox 31">
            <a:extLst>
              <a:ext uri="{FF2B5EF4-FFF2-40B4-BE49-F238E27FC236}">
                <a16:creationId xmlns:a16="http://schemas.microsoft.com/office/drawing/2014/main" id="{3BFBCE78-A793-3E24-F430-7E5B604BA9D0}"/>
              </a:ext>
            </a:extLst>
          </p:cNvPr>
          <p:cNvSpPr txBox="1"/>
          <p:nvPr/>
        </p:nvSpPr>
        <p:spPr>
          <a:xfrm>
            <a:off x="778615" y="3924662"/>
            <a:ext cx="10532116" cy="1231106"/>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a:t>
            </a: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ật nhẹ, chậm và nhiều lần, thể hiện thái độ đồng tình, tán thưởng. </a:t>
            </a:r>
          </a:p>
        </p:txBody>
      </p:sp>
      <p:pic>
        <p:nvPicPr>
          <p:cNvPr id="26" name="Picture 2" descr="Openclipart - Clipping Culture | Crypto currencies, Star illustration, Free  clip art">
            <a:extLst>
              <a:ext uri="{FF2B5EF4-FFF2-40B4-BE49-F238E27FC236}">
                <a16:creationId xmlns:a16="http://schemas.microsoft.com/office/drawing/2014/main" id="{80CB562A-191E-8993-1A26-6CA1198B9F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C234F80C-1A05-C12F-C9B5-7B2EA1AA3E36}"/>
              </a:ext>
            </a:extLst>
          </p:cNvPr>
          <p:cNvGrpSpPr/>
          <p:nvPr/>
        </p:nvGrpSpPr>
        <p:grpSpPr>
          <a:xfrm>
            <a:off x="3332818" y="76200"/>
            <a:ext cx="5526365" cy="1086132"/>
            <a:chOff x="3092880" y="0"/>
            <a:chExt cx="5699569" cy="1284494"/>
          </a:xfrm>
        </p:grpSpPr>
        <p:pic>
          <p:nvPicPr>
            <p:cNvPr id="18" name="Picture 17">
              <a:extLst>
                <a:ext uri="{FF2B5EF4-FFF2-40B4-BE49-F238E27FC236}">
                  <a16:creationId xmlns:a16="http://schemas.microsoft.com/office/drawing/2014/main" id="{61536EC6-3D52-F1FF-3CBA-DE2147A64B87}"/>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19" name="TextBox 18">
              <a:extLst>
                <a:ext uri="{FF2B5EF4-FFF2-40B4-BE49-F238E27FC236}">
                  <a16:creationId xmlns:a16="http://schemas.microsoft.com/office/drawing/2014/main" id="{18B3E458-BC8F-32D0-B3BC-29069D9EE1DD}"/>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2" name="TextBox 11">
            <a:extLst>
              <a:ext uri="{FF2B5EF4-FFF2-40B4-BE49-F238E27FC236}">
                <a16:creationId xmlns:a16="http://schemas.microsoft.com/office/drawing/2014/main" id="{8A7988B3-42B1-1A49-D814-A9957013CD7E}"/>
              </a:ext>
            </a:extLst>
          </p:cNvPr>
          <p:cNvSpPr txBox="1"/>
          <p:nvPr/>
        </p:nvSpPr>
        <p:spPr>
          <a:xfrm>
            <a:off x="3941365" y="2411651"/>
            <a:ext cx="4614070" cy="101566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khoái</a:t>
            </a:r>
            <a:r>
              <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chí</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3BFBCE78-A793-3E24-F430-7E5B604BA9D0}"/>
              </a:ext>
            </a:extLst>
          </p:cNvPr>
          <p:cNvSpPr txBox="1"/>
          <p:nvPr/>
        </p:nvSpPr>
        <p:spPr>
          <a:xfrm>
            <a:off x="622498" y="3801998"/>
            <a:ext cx="10532116" cy="615553"/>
          </a:xfrm>
          <a:prstGeom prst="rect">
            <a:avLst/>
          </a:prstGeom>
          <a:noFill/>
        </p:spPr>
        <p:txBody>
          <a:bodyPr wrap="square" lIns="0" tIns="0" rIns="0" bIns="0" rtlCol="0">
            <a:spAutoFit/>
          </a:bodyPr>
          <a:lstStyle/>
          <a:p>
            <a:pPr lvl="0" algn="ctr">
              <a:defRPr/>
            </a:pP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thích thú vì được như ý.</a:t>
            </a:r>
          </a:p>
        </p:txBody>
      </p:sp>
      <p:sp>
        <p:nvSpPr>
          <p:cNvPr id="14" name="TextBox 13">
            <a:extLst>
              <a:ext uri="{FF2B5EF4-FFF2-40B4-BE49-F238E27FC236}">
                <a16:creationId xmlns:a16="http://schemas.microsoft.com/office/drawing/2014/main" id="{8A7988B3-42B1-1A49-D814-A9957013CD7E}"/>
              </a:ext>
            </a:extLst>
          </p:cNvPr>
          <p:cNvSpPr txBox="1"/>
          <p:nvPr/>
        </p:nvSpPr>
        <p:spPr>
          <a:xfrm>
            <a:off x="4093765" y="2564051"/>
            <a:ext cx="4614070" cy="101566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chắc</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3BFBCE78-A793-3E24-F430-7E5B604BA9D0}"/>
              </a:ext>
            </a:extLst>
          </p:cNvPr>
          <p:cNvSpPr txBox="1"/>
          <p:nvPr/>
        </p:nvSpPr>
        <p:spPr>
          <a:xfrm>
            <a:off x="774898" y="3954398"/>
            <a:ext cx="10532116" cy="615553"/>
          </a:xfrm>
          <a:prstGeom prst="rect">
            <a:avLst/>
          </a:prstGeom>
          <a:noFill/>
        </p:spPr>
        <p:txBody>
          <a:bodyPr wrap="square" lIns="0" tIns="0" rIns="0" bIns="0" rtlCol="0">
            <a:spAutoFit/>
          </a:bodyPr>
          <a:lstStyle/>
          <a:p>
            <a:pPr lvl="0" algn="ctr">
              <a:defRPr/>
            </a:pPr>
            <a:r>
              <a:rPr lang="vi-VN" sz="4000">
                <a:solidFill>
                  <a:prstClr val="black"/>
                </a:solidFill>
                <a:latin typeface="Arial-Rounded" panose="020B0500000000000000" pitchFamily="34" charset="0"/>
                <a:ea typeface="Arial-Rounded" panose="020B0500000000000000" pitchFamily="34" charset="0"/>
                <a:cs typeface="Arial-Rounded" panose="020B0500000000000000" pitchFamily="34" charset="0"/>
              </a:rPr>
              <a:t>khẳng định điều gì đó đúng.</a:t>
            </a:r>
            <a:endPar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TextBox 23">
            <a:extLst>
              <a:ext uri="{FF2B5EF4-FFF2-40B4-BE49-F238E27FC236}">
                <a16:creationId xmlns:a16="http://schemas.microsoft.com/office/drawing/2014/main" id="{3BFBCE78-A793-3E24-F430-7E5B604BA9D0}"/>
              </a:ext>
            </a:extLst>
          </p:cNvPr>
          <p:cNvSpPr txBox="1"/>
          <p:nvPr/>
        </p:nvSpPr>
        <p:spPr>
          <a:xfrm>
            <a:off x="927298" y="4106798"/>
            <a:ext cx="10532116" cy="615553"/>
          </a:xfrm>
          <a:prstGeom prst="rect">
            <a:avLst/>
          </a:prstGeom>
          <a:noFill/>
        </p:spPr>
        <p:txBody>
          <a:bodyPr wrap="square" lIns="0" tIns="0" rIns="0" bIns="0" rtlCol="0">
            <a:spAutoFit/>
          </a:bodyPr>
          <a:lstStyle/>
          <a:p>
            <a:pPr lvl="0" algn="ctr">
              <a:defRPr/>
            </a:pPr>
            <a:r>
              <a:rPr lang="vi-VN" sz="4000">
                <a:solidFill>
                  <a:prstClr val="black"/>
                </a:solidFill>
                <a:latin typeface="Arial-Rounded" panose="020B0500000000000000" pitchFamily="34" charset="0"/>
                <a:ea typeface="Arial-Rounded" panose="020B0500000000000000" pitchFamily="34" charset="0"/>
                <a:cs typeface="Arial-Rounded" panose="020B0500000000000000" pitchFamily="34" charset="0"/>
              </a:rPr>
              <a:t>khẳng định điều gì đó đúng.</a:t>
            </a:r>
            <a:endPar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TextBox 24">
            <a:extLst>
              <a:ext uri="{FF2B5EF4-FFF2-40B4-BE49-F238E27FC236}">
                <a16:creationId xmlns:a16="http://schemas.microsoft.com/office/drawing/2014/main" id="{3BFBCE78-A793-3E24-F430-7E5B604BA9D0}"/>
              </a:ext>
            </a:extLst>
          </p:cNvPr>
          <p:cNvSpPr txBox="1"/>
          <p:nvPr/>
        </p:nvSpPr>
        <p:spPr>
          <a:xfrm>
            <a:off x="1079698" y="4259198"/>
            <a:ext cx="10532116" cy="615553"/>
          </a:xfrm>
          <a:prstGeom prst="rect">
            <a:avLst/>
          </a:prstGeom>
          <a:noFill/>
        </p:spPr>
        <p:txBody>
          <a:bodyPr wrap="square" lIns="0" tIns="0" rIns="0" bIns="0" rtlCol="0">
            <a:spAutoFit/>
          </a:bodyPr>
          <a:lstStyle/>
          <a:p>
            <a:pPr lvl="0" algn="ctr">
              <a:defRPr/>
            </a:pP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a:t>
            </a: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ố làm cho thật nhẹ nhàng vì sợ gây tiếng động. </a:t>
            </a:r>
          </a:p>
        </p:txBody>
      </p:sp>
      <p:sp>
        <p:nvSpPr>
          <p:cNvPr id="33" name="TextBox 32">
            <a:extLst>
              <a:ext uri="{FF2B5EF4-FFF2-40B4-BE49-F238E27FC236}">
                <a16:creationId xmlns:a16="http://schemas.microsoft.com/office/drawing/2014/main" id="{8A7988B3-42B1-1A49-D814-A9957013CD7E}"/>
              </a:ext>
            </a:extLst>
          </p:cNvPr>
          <p:cNvSpPr txBox="1"/>
          <p:nvPr/>
        </p:nvSpPr>
        <p:spPr>
          <a:xfrm>
            <a:off x="3900476" y="2170041"/>
            <a:ext cx="4614070" cy="101566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rúc</a:t>
            </a:r>
            <a:r>
              <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rích</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TextBox 33">
            <a:extLst>
              <a:ext uri="{FF2B5EF4-FFF2-40B4-BE49-F238E27FC236}">
                <a16:creationId xmlns:a16="http://schemas.microsoft.com/office/drawing/2014/main" id="{3BFBCE78-A793-3E24-F430-7E5B604BA9D0}"/>
              </a:ext>
            </a:extLst>
          </p:cNvPr>
          <p:cNvSpPr txBox="1"/>
          <p:nvPr/>
        </p:nvSpPr>
        <p:spPr>
          <a:xfrm>
            <a:off x="622498" y="3768131"/>
            <a:ext cx="10532116" cy="615553"/>
          </a:xfrm>
          <a:prstGeom prst="rect">
            <a:avLst/>
          </a:prstGeom>
          <a:noFill/>
        </p:spPr>
        <p:txBody>
          <a:bodyPr wrap="square" lIns="0" tIns="0" rIns="0" bIns="0" rtlCol="0">
            <a:spAutoFit/>
          </a:bodyPr>
          <a:lstStyle/>
          <a:p>
            <a:pPr lvl="0" algn="ctr">
              <a:defRPr/>
            </a:pP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cùng cười với nhau khe khẽ và thích thú. </a:t>
            </a:r>
          </a:p>
        </p:txBody>
      </p:sp>
    </p:spTree>
    <p:extLst>
      <p:ext uri="{BB962C8B-B14F-4D97-AF65-F5344CB8AC3E}">
        <p14:creationId xmlns:p14="http://schemas.microsoft.com/office/powerpoint/2010/main" val="6736933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3" grpId="0"/>
      <p:bldP spid="23" grpId="0"/>
      <p:bldP spid="24" grpId="0"/>
      <p:bldP spid="25"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A050B5E-9707-B613-D194-72AE5E05DA11}"/>
              </a:ext>
            </a:extLst>
          </p:cNvPr>
          <p:cNvGrpSpPr/>
          <p:nvPr/>
        </p:nvGrpSpPr>
        <p:grpSpPr>
          <a:xfrm>
            <a:off x="413437" y="952500"/>
            <a:ext cx="5266472" cy="2705100"/>
            <a:chOff x="304800" y="1066800"/>
            <a:chExt cx="5266472" cy="2705100"/>
          </a:xfrm>
        </p:grpSpPr>
        <p:grpSp>
          <p:nvGrpSpPr>
            <p:cNvPr id="6" name="Group 5">
              <a:extLst>
                <a:ext uri="{FF2B5EF4-FFF2-40B4-BE49-F238E27FC236}">
                  <a16:creationId xmlns:a16="http://schemas.microsoft.com/office/drawing/2014/main" id="{4395EBE6-3526-1906-B1D5-F72F8BB712A5}"/>
                </a:ext>
              </a:extLst>
            </p:cNvPr>
            <p:cNvGrpSpPr/>
            <p:nvPr/>
          </p:nvGrpSpPr>
          <p:grpSpPr>
            <a:xfrm>
              <a:off x="806238" y="1562100"/>
              <a:ext cx="4765034" cy="2209800"/>
              <a:chOff x="1826053" y="791308"/>
              <a:chExt cx="8539894" cy="1790700"/>
            </a:xfrm>
          </p:grpSpPr>
          <p:sp>
            <p:nvSpPr>
              <p:cNvPr id="7" name="Freeform: Shape 6">
                <a:extLst>
                  <a:ext uri="{FF2B5EF4-FFF2-40B4-BE49-F238E27FC236}">
                    <a16:creationId xmlns:a16="http://schemas.microsoft.com/office/drawing/2014/main" id="{1BE3E991-91C2-CA80-09F0-31A6E09E8212}"/>
                  </a:ext>
                </a:extLst>
              </p:cNvPr>
              <p:cNvSpPr/>
              <p:nvPr/>
            </p:nvSpPr>
            <p:spPr>
              <a:xfrm>
                <a:off x="1826053" y="791308"/>
                <a:ext cx="8539894" cy="179070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rgbClr val="EB51D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211C9DAD-800D-5AEC-5060-3E102AE48811}"/>
                  </a:ext>
                </a:extLst>
              </p:cNvPr>
              <p:cNvSpPr txBox="1"/>
              <p:nvPr/>
            </p:nvSpPr>
            <p:spPr>
              <a:xfrm>
                <a:off x="2109731" y="1215338"/>
                <a:ext cx="7838975" cy="69833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Giờ</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ra</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chơi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điều</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khiến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Minh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rất</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vui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5" name="Picture 24">
              <a:extLst>
                <a:ext uri="{FF2B5EF4-FFF2-40B4-BE49-F238E27FC236}">
                  <a16:creationId xmlns:a16="http://schemas.microsoft.com/office/drawing/2014/main" id="{415ABC86-0DF9-9E01-0D38-C7CEE11FC141}"/>
                </a:ext>
              </a:extLst>
            </p:cNvPr>
            <p:cNvPicPr>
              <a:picLocks noChangeAspect="1"/>
            </p:cNvPicPr>
            <p:nvPr/>
          </p:nvPicPr>
          <p:blipFill>
            <a:blip r:embed="rId4"/>
            <a:stretch>
              <a:fillRect/>
            </a:stretch>
          </p:blipFill>
          <p:spPr>
            <a:xfrm>
              <a:off x="304800" y="1066800"/>
              <a:ext cx="1000225" cy="2209800"/>
            </a:xfrm>
            <a:prstGeom prst="rect">
              <a:avLst/>
            </a:prstGeom>
          </p:spPr>
        </p:pic>
      </p:grpSp>
      <p:grpSp>
        <p:nvGrpSpPr>
          <p:cNvPr id="5" name="Group 4">
            <a:extLst>
              <a:ext uri="{FF2B5EF4-FFF2-40B4-BE49-F238E27FC236}">
                <a16:creationId xmlns:a16="http://schemas.microsoft.com/office/drawing/2014/main" id="{158D468E-BE8C-1EDE-76A3-B5020012AC84}"/>
              </a:ext>
            </a:extLst>
          </p:cNvPr>
          <p:cNvGrpSpPr/>
          <p:nvPr/>
        </p:nvGrpSpPr>
        <p:grpSpPr>
          <a:xfrm>
            <a:off x="6585637" y="952500"/>
            <a:ext cx="5192926" cy="2705100"/>
            <a:chOff x="6477000" y="1066800"/>
            <a:chExt cx="5192926" cy="2705100"/>
          </a:xfrm>
        </p:grpSpPr>
        <p:grpSp>
          <p:nvGrpSpPr>
            <p:cNvPr id="9" name="Group 8">
              <a:extLst>
                <a:ext uri="{FF2B5EF4-FFF2-40B4-BE49-F238E27FC236}">
                  <a16:creationId xmlns:a16="http://schemas.microsoft.com/office/drawing/2014/main" id="{62A337D5-CFDC-794A-3CFA-E2D551163599}"/>
                </a:ext>
              </a:extLst>
            </p:cNvPr>
            <p:cNvGrpSpPr/>
            <p:nvPr/>
          </p:nvGrpSpPr>
          <p:grpSpPr>
            <a:xfrm>
              <a:off x="6904892" y="1562100"/>
              <a:ext cx="4765034" cy="2209800"/>
              <a:chOff x="1826053" y="791308"/>
              <a:chExt cx="8539894" cy="1790700"/>
            </a:xfrm>
          </p:grpSpPr>
          <p:sp>
            <p:nvSpPr>
              <p:cNvPr id="10" name="Freeform: Shape 9">
                <a:extLst>
                  <a:ext uri="{FF2B5EF4-FFF2-40B4-BE49-F238E27FC236}">
                    <a16:creationId xmlns:a16="http://schemas.microsoft.com/office/drawing/2014/main" id="{F2AD5324-BD01-4E37-6BEC-74FB0C423129}"/>
                  </a:ext>
                </a:extLst>
              </p:cNvPr>
              <p:cNvSpPr/>
              <p:nvPr/>
            </p:nvSpPr>
            <p:spPr>
              <a:xfrm>
                <a:off x="1826053" y="791308"/>
                <a:ext cx="8539894" cy="179070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ECA3967F-8FC4-970E-AB9A-2A18223E8421}"/>
                  </a:ext>
                </a:extLst>
              </p:cNvPr>
              <p:cNvSpPr txBox="1"/>
              <p:nvPr/>
            </p:nvSpPr>
            <p:spPr>
              <a:xfrm>
                <a:off x="2309583" y="1134011"/>
                <a:ext cx="7838975" cy="104750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Lần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đầu</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tiên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An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gọi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điện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thoại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cho</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Minh,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hai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bạn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nói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với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nhau</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thế</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nào</a:t>
                </a:r>
                <a:endPar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0" name="Picture 29">
              <a:extLst>
                <a:ext uri="{FF2B5EF4-FFF2-40B4-BE49-F238E27FC236}">
                  <a16:creationId xmlns:a16="http://schemas.microsoft.com/office/drawing/2014/main" id="{681080A2-DEA5-EAD2-6D81-7341F3B5B1F1}"/>
                </a:ext>
              </a:extLst>
            </p:cNvPr>
            <p:cNvPicPr>
              <a:picLocks noChangeAspect="1"/>
            </p:cNvPicPr>
            <p:nvPr/>
          </p:nvPicPr>
          <p:blipFill>
            <a:blip r:embed="rId5"/>
            <a:stretch>
              <a:fillRect/>
            </a:stretch>
          </p:blipFill>
          <p:spPr>
            <a:xfrm>
              <a:off x="6477000" y="1066800"/>
              <a:ext cx="998502" cy="2209800"/>
            </a:xfrm>
            <a:prstGeom prst="rect">
              <a:avLst/>
            </a:prstGeom>
          </p:spPr>
        </p:pic>
      </p:grpSp>
      <p:grpSp>
        <p:nvGrpSpPr>
          <p:cNvPr id="18" name="Group 17">
            <a:extLst>
              <a:ext uri="{FF2B5EF4-FFF2-40B4-BE49-F238E27FC236}">
                <a16:creationId xmlns:a16="http://schemas.microsoft.com/office/drawing/2014/main" id="{B3B6AE57-289A-75E1-D84C-FCE0E3E0BA88}"/>
              </a:ext>
            </a:extLst>
          </p:cNvPr>
          <p:cNvGrpSpPr/>
          <p:nvPr/>
        </p:nvGrpSpPr>
        <p:grpSpPr>
          <a:xfrm>
            <a:off x="413437" y="3733800"/>
            <a:ext cx="5266472" cy="2637236"/>
            <a:chOff x="304800" y="3657600"/>
            <a:chExt cx="5266472" cy="2637236"/>
          </a:xfrm>
        </p:grpSpPr>
        <p:grpSp>
          <p:nvGrpSpPr>
            <p:cNvPr id="15" name="Group 14">
              <a:extLst>
                <a:ext uri="{FF2B5EF4-FFF2-40B4-BE49-F238E27FC236}">
                  <a16:creationId xmlns:a16="http://schemas.microsoft.com/office/drawing/2014/main" id="{0154F291-D4B9-1647-908F-B0F99B2F2F49}"/>
                </a:ext>
              </a:extLst>
            </p:cNvPr>
            <p:cNvGrpSpPr/>
            <p:nvPr/>
          </p:nvGrpSpPr>
          <p:grpSpPr>
            <a:xfrm>
              <a:off x="806238" y="4085037"/>
              <a:ext cx="4765034" cy="2209799"/>
              <a:chOff x="1826053" y="791308"/>
              <a:chExt cx="8539894" cy="1790700"/>
            </a:xfrm>
          </p:grpSpPr>
          <p:sp>
            <p:nvSpPr>
              <p:cNvPr id="16" name="Freeform: Shape 15">
                <a:extLst>
                  <a:ext uri="{FF2B5EF4-FFF2-40B4-BE49-F238E27FC236}">
                    <a16:creationId xmlns:a16="http://schemas.microsoft.com/office/drawing/2014/main" id="{CF093DF3-CC7B-1669-209C-3AF9674C06EA}"/>
                  </a:ext>
                </a:extLst>
              </p:cNvPr>
              <p:cNvSpPr/>
              <p:nvPr/>
            </p:nvSpPr>
            <p:spPr>
              <a:xfrm>
                <a:off x="1826053" y="791308"/>
                <a:ext cx="8539894" cy="179070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D9E681C7-5DB8-7C6F-2AC6-682E6D5FC57B}"/>
                  </a:ext>
                </a:extLst>
              </p:cNvPr>
              <p:cNvSpPr txBox="1"/>
              <p:nvPr/>
            </p:nvSpPr>
            <p:spPr>
              <a:xfrm>
                <a:off x="2309583" y="1252296"/>
                <a:ext cx="7838975" cy="1047502"/>
              </a:xfrm>
              <a:prstGeom prst="rect">
                <a:avLst/>
              </a:prstGeom>
              <a:noFill/>
            </p:spPr>
            <p:txBody>
              <a:bodyPr wrap="square" lIns="0" tIns="0" rIns="0" bIns="0" rtlCol="0">
                <a:spAutoFit/>
              </a:bodyPr>
              <a:lstStyle/>
              <a:p>
                <a:pPr marL="0" marR="0" algn="just">
                  <a:spcBef>
                    <a:spcPts val="0"/>
                  </a:spcBef>
                  <a:spcAft>
                    <a:spcPts val="0"/>
                  </a:spcAft>
                </a:pP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cuộc</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điện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thoại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lần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hai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các</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bạn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nói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có</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khác</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lần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một</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32" name="Picture 31">
              <a:extLst>
                <a:ext uri="{FF2B5EF4-FFF2-40B4-BE49-F238E27FC236}">
                  <a16:creationId xmlns:a16="http://schemas.microsoft.com/office/drawing/2014/main" id="{3B7C3D45-528B-291C-628A-F9E0968BC5AB}"/>
                </a:ext>
              </a:extLst>
            </p:cNvPr>
            <p:cNvPicPr>
              <a:picLocks noChangeAspect="1"/>
            </p:cNvPicPr>
            <p:nvPr/>
          </p:nvPicPr>
          <p:blipFill>
            <a:blip r:embed="rId6"/>
            <a:stretch>
              <a:fillRect/>
            </a:stretch>
          </p:blipFill>
          <p:spPr>
            <a:xfrm>
              <a:off x="304800" y="3657600"/>
              <a:ext cx="998741" cy="2209800"/>
            </a:xfrm>
            <a:prstGeom prst="rect">
              <a:avLst/>
            </a:prstGeom>
          </p:spPr>
        </p:pic>
      </p:grpSp>
      <p:grpSp>
        <p:nvGrpSpPr>
          <p:cNvPr id="19" name="Group 18">
            <a:extLst>
              <a:ext uri="{FF2B5EF4-FFF2-40B4-BE49-F238E27FC236}">
                <a16:creationId xmlns:a16="http://schemas.microsoft.com/office/drawing/2014/main" id="{25297A7C-1A7A-C11E-89EB-8A731F73C10A}"/>
              </a:ext>
            </a:extLst>
          </p:cNvPr>
          <p:cNvGrpSpPr/>
          <p:nvPr/>
        </p:nvGrpSpPr>
        <p:grpSpPr>
          <a:xfrm>
            <a:off x="6585637" y="3733800"/>
            <a:ext cx="5192926" cy="2711532"/>
            <a:chOff x="6477000" y="3657600"/>
            <a:chExt cx="5192926" cy="2711532"/>
          </a:xfrm>
        </p:grpSpPr>
        <p:grpSp>
          <p:nvGrpSpPr>
            <p:cNvPr id="12" name="Group 11">
              <a:extLst>
                <a:ext uri="{FF2B5EF4-FFF2-40B4-BE49-F238E27FC236}">
                  <a16:creationId xmlns:a16="http://schemas.microsoft.com/office/drawing/2014/main" id="{EB2B7669-2406-832D-D1F8-A3E2A7D4B436}"/>
                </a:ext>
              </a:extLst>
            </p:cNvPr>
            <p:cNvGrpSpPr/>
            <p:nvPr/>
          </p:nvGrpSpPr>
          <p:grpSpPr>
            <a:xfrm>
              <a:off x="6904892" y="4159332"/>
              <a:ext cx="4765034" cy="2209800"/>
              <a:chOff x="1826053" y="791308"/>
              <a:chExt cx="8539894" cy="1790700"/>
            </a:xfrm>
          </p:grpSpPr>
          <p:sp>
            <p:nvSpPr>
              <p:cNvPr id="13" name="Freeform: Shape 12">
                <a:extLst>
                  <a:ext uri="{FF2B5EF4-FFF2-40B4-BE49-F238E27FC236}">
                    <a16:creationId xmlns:a16="http://schemas.microsoft.com/office/drawing/2014/main" id="{75607EAA-6E09-AD26-4170-B55EB7DA0BF2}"/>
                  </a:ext>
                </a:extLst>
              </p:cNvPr>
              <p:cNvSpPr/>
              <p:nvPr/>
            </p:nvSpPr>
            <p:spPr>
              <a:xfrm>
                <a:off x="1826053" y="791308"/>
                <a:ext cx="8539894" cy="179070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96BABD4E-3DE3-D21A-F9E2-D004BF248ECB}"/>
                  </a:ext>
                </a:extLst>
              </p:cNvPr>
              <p:cNvSpPr txBox="1"/>
              <p:nvPr/>
            </p:nvSpPr>
            <p:spPr>
              <a:xfrm>
                <a:off x="2726442" y="971357"/>
                <a:ext cx="7341237" cy="1396669"/>
              </a:xfrm>
              <a:prstGeom prst="rect">
                <a:avLst/>
              </a:prstGeom>
              <a:noFill/>
            </p:spPr>
            <p:txBody>
              <a:bodyPr wrap="square" lIns="0" tIns="0" rIns="0" bIns="0" rtlCol="0">
                <a:spAutoFit/>
              </a:bodyPr>
              <a:lstStyle/>
              <a:p>
                <a:pPr marL="0" marR="0" algn="just">
                  <a:spcBef>
                    <a:spcPts val="0"/>
                  </a:spcBef>
                  <a:spcAft>
                    <a:spcPts val="0"/>
                  </a:spcAft>
                </a:pP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Đóng</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vai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hai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bạn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câu</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để</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nói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điện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thoại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với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nhau</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bằng</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giọng</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nói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phù</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hợp</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34" name="Picture 33">
              <a:extLst>
                <a:ext uri="{FF2B5EF4-FFF2-40B4-BE49-F238E27FC236}">
                  <a16:creationId xmlns:a16="http://schemas.microsoft.com/office/drawing/2014/main" id="{B6D2C443-B560-6848-F1BD-3693D59F224A}"/>
                </a:ext>
              </a:extLst>
            </p:cNvPr>
            <p:cNvPicPr>
              <a:picLocks noChangeAspect="1"/>
            </p:cNvPicPr>
            <p:nvPr/>
          </p:nvPicPr>
          <p:blipFill>
            <a:blip r:embed="rId7"/>
            <a:stretch>
              <a:fillRect/>
            </a:stretch>
          </p:blipFill>
          <p:spPr>
            <a:xfrm>
              <a:off x="6477000" y="3657600"/>
              <a:ext cx="1000225" cy="2212584"/>
            </a:xfrm>
            <a:prstGeom prst="rect">
              <a:avLst/>
            </a:prstGeom>
          </p:spPr>
        </p:pic>
      </p:grpSp>
      <p:grpSp>
        <p:nvGrpSpPr>
          <p:cNvPr id="26" name="Group 25">
            <a:extLst>
              <a:ext uri="{FF2B5EF4-FFF2-40B4-BE49-F238E27FC236}">
                <a16:creationId xmlns:a16="http://schemas.microsoft.com/office/drawing/2014/main" id="{DB6BDC44-2117-E793-A909-BD71553C59D2}"/>
              </a:ext>
            </a:extLst>
          </p:cNvPr>
          <p:cNvGrpSpPr/>
          <p:nvPr/>
        </p:nvGrpSpPr>
        <p:grpSpPr>
          <a:xfrm>
            <a:off x="3332818" y="76200"/>
            <a:ext cx="5526365" cy="1086132"/>
            <a:chOff x="3092880" y="0"/>
            <a:chExt cx="5699569" cy="1284494"/>
          </a:xfrm>
        </p:grpSpPr>
        <p:pic>
          <p:nvPicPr>
            <p:cNvPr id="27" name="Picture 26">
              <a:extLst>
                <a:ext uri="{FF2B5EF4-FFF2-40B4-BE49-F238E27FC236}">
                  <a16:creationId xmlns:a16="http://schemas.microsoft.com/office/drawing/2014/main" id="{840D59AF-1B9B-3E55-3CB4-F3C14E348B77}"/>
                </a:ext>
              </a:extLst>
            </p:cNvPr>
            <p:cNvPicPr>
              <a:picLocks noChangeAspect="1"/>
            </p:cNvPicPr>
            <p:nvPr/>
          </p:nvPicPr>
          <p:blipFill>
            <a:blip r:embed="rId8">
              <a:lum contrast="40000"/>
            </a:blip>
            <a:stretch>
              <a:fillRect/>
            </a:stretch>
          </p:blipFill>
          <p:spPr>
            <a:xfrm>
              <a:off x="3092880" y="0"/>
              <a:ext cx="5699569" cy="1284494"/>
            </a:xfrm>
            <a:prstGeom prst="rect">
              <a:avLst/>
            </a:prstGeom>
          </p:spPr>
        </p:pic>
        <p:sp>
          <p:nvSpPr>
            <p:cNvPr id="28" name="TextBox 27">
              <a:extLst>
                <a:ext uri="{FF2B5EF4-FFF2-40B4-BE49-F238E27FC236}">
                  <a16:creationId xmlns:a16="http://schemas.microsoft.com/office/drawing/2014/main" id="{D16278FC-4021-11F5-CC66-1B838E90A914}"/>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tìm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4085904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90"/>
                                          </p:val>
                                        </p:tav>
                                        <p:tav tm="100000">
                                          <p:val>
                                            <p:fltVal val="0"/>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style.rotation</p:attrName>
                                        </p:attrNameLst>
                                      </p:cBhvr>
                                      <p:tavLst>
                                        <p:tav tm="0">
                                          <p:val>
                                            <p:fltVal val="90"/>
                                          </p:val>
                                        </p:tav>
                                        <p:tav tm="100000">
                                          <p:val>
                                            <p:fltVal val="0"/>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 calcmode="lin" valueType="num">
                                      <p:cBhvr>
                                        <p:cTn id="32" dur="500" fill="hold"/>
                                        <p:tgtEl>
                                          <p:spTgt spid="18"/>
                                        </p:tgtEl>
                                        <p:attrNameLst>
                                          <p:attrName>style.rotation</p:attrName>
                                        </p:attrNameLst>
                                      </p:cBhvr>
                                      <p:tavLst>
                                        <p:tav tm="0">
                                          <p:val>
                                            <p:fltVal val="90"/>
                                          </p:val>
                                        </p:tav>
                                        <p:tav tm="100000">
                                          <p:val>
                                            <p:fltVal val="0"/>
                                          </p:val>
                                        </p:tav>
                                      </p:tavLst>
                                    </p:anim>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90"/>
                                          </p:val>
                                        </p:tav>
                                        <p:tav tm="100000">
                                          <p:val>
                                            <p:fltVal val="0"/>
                                          </p:val>
                                        </p:tav>
                                      </p:tavLst>
                                    </p:anim>
                                    <p:animEffect transition="in" filter="fade">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3804430-60FE-C25B-2002-DA5C900A3915}"/>
              </a:ext>
            </a:extLst>
          </p:cNvPr>
          <p:cNvPicPr>
            <a:picLocks noChangeAspect="1"/>
          </p:cNvPicPr>
          <p:nvPr/>
        </p:nvPicPr>
        <p:blipFill>
          <a:blip r:embed="rId4">
            <a:lum bright="40000" contrast="-40000"/>
            <a:extLst>
              <a:ext uri="{96DAC541-7B7A-43D3-8B79-37D633B846F1}">
                <asvg:svgBlip xmlns:asvg="http://schemas.microsoft.com/office/drawing/2016/SVG/main" xmlns="" r:embed="rId5"/>
              </a:ext>
            </a:extLst>
          </a:blip>
          <a:stretch>
            <a:fillRect/>
          </a:stretch>
        </p:blipFill>
        <p:spPr>
          <a:xfrm>
            <a:off x="152400" y="348732"/>
            <a:ext cx="11734800" cy="6509268"/>
          </a:xfrm>
          <a:prstGeom prst="rect">
            <a:avLst/>
          </a:prstGeom>
        </p:spPr>
      </p:pic>
      <p:sp>
        <p:nvSpPr>
          <p:cNvPr id="5" name="Rectangle: Rounded Corners 4">
            <a:extLst>
              <a:ext uri="{FF2B5EF4-FFF2-40B4-BE49-F238E27FC236}">
                <a16:creationId xmlns:a16="http://schemas.microsoft.com/office/drawing/2014/main" id="{74D95099-04A6-38A5-0DCE-89657757CEC1}"/>
              </a:ext>
            </a:extLst>
          </p:cNvPr>
          <p:cNvSpPr/>
          <p:nvPr/>
        </p:nvSpPr>
        <p:spPr>
          <a:xfrm>
            <a:off x="685800" y="2362200"/>
            <a:ext cx="10429775" cy="4147068"/>
          </a:xfrm>
          <a:prstGeom prst="roundRect">
            <a:avLst>
              <a:gd name="adj" fmla="val 463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8" name="Group 7">
            <a:extLst>
              <a:ext uri="{FF2B5EF4-FFF2-40B4-BE49-F238E27FC236}">
                <a16:creationId xmlns:a16="http://schemas.microsoft.com/office/drawing/2014/main" id="{58B80A4F-A254-9A9F-EA16-0CE5DE88D687}"/>
              </a:ext>
            </a:extLst>
          </p:cNvPr>
          <p:cNvGrpSpPr/>
          <p:nvPr/>
        </p:nvGrpSpPr>
        <p:grpSpPr>
          <a:xfrm>
            <a:off x="1903627" y="791308"/>
            <a:ext cx="8384747" cy="1570892"/>
            <a:chOff x="1826053" y="791308"/>
            <a:chExt cx="8384747" cy="1570892"/>
          </a:xfrm>
        </p:grpSpPr>
        <p:sp>
          <p:nvSpPr>
            <p:cNvPr id="7" name="Freeform: Shape 6">
              <a:extLst>
                <a:ext uri="{FF2B5EF4-FFF2-40B4-BE49-F238E27FC236}">
                  <a16:creationId xmlns:a16="http://schemas.microsoft.com/office/drawing/2014/main" id="{B5A81862-568B-7F05-F262-B87677790AE5}"/>
                </a:ext>
              </a:extLst>
            </p:cNvPr>
            <p:cNvSpPr/>
            <p:nvPr/>
          </p:nvSpPr>
          <p:spPr>
            <a:xfrm>
              <a:off x="1826053" y="791308"/>
              <a:ext cx="8384747" cy="1570892"/>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64FB4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27E94035-7AEF-4569-AE47-883007E9559B}"/>
                </a:ext>
              </a:extLst>
            </p:cNvPr>
            <p:cNvSpPr txBox="1"/>
            <p:nvPr/>
          </p:nvSpPr>
          <p:spPr>
            <a:xfrm>
              <a:off x="2214613" y="990600"/>
              <a:ext cx="7538988"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Giờ</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ra</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chơi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điều</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khiến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Minh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rất</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vui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5" name="Picture 24">
            <a:extLst>
              <a:ext uri="{FF2B5EF4-FFF2-40B4-BE49-F238E27FC236}">
                <a16:creationId xmlns:a16="http://schemas.microsoft.com/office/drawing/2014/main" id="{415ABC86-0DF9-9E01-0D38-C7CEE11FC141}"/>
              </a:ext>
            </a:extLst>
          </p:cNvPr>
          <p:cNvPicPr>
            <a:picLocks noChangeAspect="1"/>
          </p:cNvPicPr>
          <p:nvPr/>
        </p:nvPicPr>
        <p:blipFill>
          <a:blip r:embed="rId6"/>
          <a:stretch>
            <a:fillRect/>
          </a:stretch>
        </p:blipFill>
        <p:spPr>
          <a:xfrm>
            <a:off x="1361975" y="152400"/>
            <a:ext cx="1000225" cy="2209800"/>
          </a:xfrm>
          <a:prstGeom prst="rect">
            <a:avLst/>
          </a:prstGeom>
        </p:spPr>
      </p:pic>
      <p:sp>
        <p:nvSpPr>
          <p:cNvPr id="20" name="TextBox 19">
            <a:extLst>
              <a:ext uri="{FF2B5EF4-FFF2-40B4-BE49-F238E27FC236}">
                <a16:creationId xmlns:a16="http://schemas.microsoft.com/office/drawing/2014/main" id="{C54F2E75-87B8-FE4C-83F5-7190F95C1DD9}"/>
              </a:ext>
            </a:extLst>
          </p:cNvPr>
          <p:cNvSpPr txBox="1"/>
          <p:nvPr/>
        </p:nvSpPr>
        <p:spPr>
          <a:xfrm>
            <a:off x="2174321" y="2714019"/>
            <a:ext cx="8196313" cy="1354217"/>
          </a:xfrm>
          <a:prstGeom prst="rect">
            <a:avLst/>
          </a:prstGeom>
          <a:noFill/>
        </p:spPr>
        <p:txBody>
          <a:bodyPr wrap="square" lIns="0" tIns="0" rIns="0" bIns="0" rtlCol="0">
            <a:spAutoFit/>
          </a:bodyPr>
          <a:lstStyle/>
          <a:p>
            <a:pPr lvl="0" algn="just">
              <a:defRPr/>
            </a:pPr>
            <a:r>
              <a:rPr lang="vi-VN" sz="4400" b="1"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Minh được An thông báo đi học về An sẽ gọi điện thoại cho mình.</a:t>
            </a:r>
            <a:endParaRPr kumimoji="0" lang="en-US" sz="44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id="{910A8C9A-B97E-A747-96C4-606CDB739343}"/>
              </a:ext>
            </a:extLst>
          </p:cNvPr>
          <p:cNvPicPr>
            <a:picLocks noChangeAspect="1"/>
          </p:cNvPicPr>
          <p:nvPr/>
        </p:nvPicPr>
        <p:blipFill>
          <a:blip r:embed="rId7"/>
          <a:stretch>
            <a:fillRect/>
          </a:stretch>
        </p:blipFill>
        <p:spPr>
          <a:xfrm>
            <a:off x="1369931" y="2829853"/>
            <a:ext cx="743776" cy="725487"/>
          </a:xfrm>
          <a:prstGeom prst="rect">
            <a:avLst/>
          </a:prstGeom>
        </p:spPr>
      </p:pic>
    </p:spTree>
    <p:extLst>
      <p:ext uri="{BB962C8B-B14F-4D97-AF65-F5344CB8AC3E}">
        <p14:creationId xmlns:p14="http://schemas.microsoft.com/office/powerpoint/2010/main" val="83288391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14:presetBounceEnd="32000">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14:bounceEnd="32000">
                                          <p:cBhvr additive="base">
                                            <p:cTn id="17" dur="500" fill="hold"/>
                                            <p:tgtEl>
                                              <p:spTgt spid="6"/>
                                            </p:tgtEl>
                                            <p:attrNameLst>
                                              <p:attrName>ppt_x</p:attrName>
                                            </p:attrNameLst>
                                          </p:cBhvr>
                                          <p:tavLst>
                                            <p:tav tm="0">
                                              <p:val>
                                                <p:strVal val="0-#ppt_w/2"/>
                                              </p:val>
                                            </p:tav>
                                            <p:tav tm="100000">
                                              <p:val>
                                                <p:strVal val="#ppt_x"/>
                                              </p:val>
                                            </p:tav>
                                          </p:tavLst>
                                        </p:anim>
                                        <p:anim calcmode="lin" valueType="num" p14:bounceEnd="32000">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3804430-60FE-C25B-2002-DA5C900A3915}"/>
              </a:ext>
            </a:extLst>
          </p:cNvPr>
          <p:cNvPicPr>
            <a:picLocks noChangeAspect="1"/>
          </p:cNvPicPr>
          <p:nvPr/>
        </p:nvPicPr>
        <p:blipFill>
          <a:blip r:embed="rId4">
            <a:lum bright="40000" contrast="-40000"/>
            <a:extLst>
              <a:ext uri="{96DAC541-7B7A-43D3-8B79-37D633B846F1}">
                <asvg:svgBlip xmlns:asvg="http://schemas.microsoft.com/office/drawing/2016/SVG/main" xmlns="" r:embed="rId5"/>
              </a:ext>
            </a:extLst>
          </a:blip>
          <a:stretch>
            <a:fillRect/>
          </a:stretch>
        </p:blipFill>
        <p:spPr>
          <a:xfrm>
            <a:off x="381000" y="348732"/>
            <a:ext cx="11430000" cy="6160537"/>
          </a:xfrm>
          <a:prstGeom prst="rect">
            <a:avLst/>
          </a:prstGeom>
        </p:spPr>
      </p:pic>
      <p:sp>
        <p:nvSpPr>
          <p:cNvPr id="10" name="Rectangle: Rounded Corners 9">
            <a:extLst>
              <a:ext uri="{FF2B5EF4-FFF2-40B4-BE49-F238E27FC236}">
                <a16:creationId xmlns:a16="http://schemas.microsoft.com/office/drawing/2014/main" id="{F158BD94-3C2E-779A-AEBE-5953F575390C}"/>
              </a:ext>
            </a:extLst>
          </p:cNvPr>
          <p:cNvSpPr/>
          <p:nvPr/>
        </p:nvSpPr>
        <p:spPr>
          <a:xfrm>
            <a:off x="957313" y="2590800"/>
            <a:ext cx="10277375" cy="3475892"/>
          </a:xfrm>
          <a:prstGeom prst="roundRect">
            <a:avLst>
              <a:gd name="adj" fmla="val 396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8" name="Group 7">
            <a:extLst>
              <a:ext uri="{FF2B5EF4-FFF2-40B4-BE49-F238E27FC236}">
                <a16:creationId xmlns:a16="http://schemas.microsoft.com/office/drawing/2014/main" id="{58B80A4F-A254-9A9F-EA16-0CE5DE88D687}"/>
              </a:ext>
            </a:extLst>
          </p:cNvPr>
          <p:cNvGrpSpPr/>
          <p:nvPr/>
        </p:nvGrpSpPr>
        <p:grpSpPr>
          <a:xfrm>
            <a:off x="1826053" y="791308"/>
            <a:ext cx="9503586" cy="1790700"/>
            <a:chOff x="1826053" y="791308"/>
            <a:chExt cx="9503586" cy="1790700"/>
          </a:xfrm>
        </p:grpSpPr>
        <p:sp>
          <p:nvSpPr>
            <p:cNvPr id="7" name="Freeform: Shape 6">
              <a:extLst>
                <a:ext uri="{FF2B5EF4-FFF2-40B4-BE49-F238E27FC236}">
                  <a16:creationId xmlns:a16="http://schemas.microsoft.com/office/drawing/2014/main" id="{B5A81862-568B-7F05-F262-B87677790AE5}"/>
                </a:ext>
              </a:extLst>
            </p:cNvPr>
            <p:cNvSpPr/>
            <p:nvPr/>
          </p:nvSpPr>
          <p:spPr>
            <a:xfrm>
              <a:off x="1826053" y="791308"/>
              <a:ext cx="9503586" cy="179070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FFD13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 name="TextBox 1">
              <a:extLst>
                <a:ext uri="{FF2B5EF4-FFF2-40B4-BE49-F238E27FC236}">
                  <a16:creationId xmlns:a16="http://schemas.microsoft.com/office/drawing/2014/main" id="{27E94035-7AEF-4569-AE47-883007E9559B}"/>
                </a:ext>
              </a:extLst>
            </p:cNvPr>
            <p:cNvSpPr txBox="1"/>
            <p:nvPr/>
          </p:nvSpPr>
          <p:spPr>
            <a:xfrm>
              <a:off x="2214612" y="990600"/>
              <a:ext cx="8925456" cy="110799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Lần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đầu</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tiên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An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gọi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điện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thoại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cho</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Minh,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hai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bạn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nói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với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nhau</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thế</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nào</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9" name="Picture 8">
            <a:extLst>
              <a:ext uri="{FF2B5EF4-FFF2-40B4-BE49-F238E27FC236}">
                <a16:creationId xmlns:a16="http://schemas.microsoft.com/office/drawing/2014/main" id="{137267FF-B915-B8B6-3D38-DF80EA5F2E8E}"/>
              </a:ext>
            </a:extLst>
          </p:cNvPr>
          <p:cNvPicPr>
            <a:picLocks noChangeAspect="1"/>
          </p:cNvPicPr>
          <p:nvPr/>
        </p:nvPicPr>
        <p:blipFill>
          <a:blip r:embed="rId6"/>
          <a:stretch>
            <a:fillRect/>
          </a:stretch>
        </p:blipFill>
        <p:spPr>
          <a:xfrm>
            <a:off x="1363698" y="152400"/>
            <a:ext cx="998502" cy="2209800"/>
          </a:xfrm>
          <a:prstGeom prst="rect">
            <a:avLst/>
          </a:prstGeom>
        </p:spPr>
      </p:pic>
      <p:grpSp>
        <p:nvGrpSpPr>
          <p:cNvPr id="4" name="Group 3">
            <a:extLst>
              <a:ext uri="{FF2B5EF4-FFF2-40B4-BE49-F238E27FC236}">
                <a16:creationId xmlns:a16="http://schemas.microsoft.com/office/drawing/2014/main" id="{9BB5EF1F-D864-7F23-E913-3CF8EFA4EE96}"/>
              </a:ext>
            </a:extLst>
          </p:cNvPr>
          <p:cNvGrpSpPr/>
          <p:nvPr/>
        </p:nvGrpSpPr>
        <p:grpSpPr>
          <a:xfrm>
            <a:off x="1994754" y="3396485"/>
            <a:ext cx="8253217" cy="1046440"/>
            <a:chOff x="5828228" y="3477995"/>
            <a:chExt cx="5124969" cy="1046440"/>
          </a:xfrm>
        </p:grpSpPr>
        <p:sp>
          <p:nvSpPr>
            <p:cNvPr id="11" name="TextBox 10">
              <a:extLst>
                <a:ext uri="{FF2B5EF4-FFF2-40B4-BE49-F238E27FC236}">
                  <a16:creationId xmlns:a16="http://schemas.microsoft.com/office/drawing/2014/main" id="{CFB8B3E3-570D-2860-5848-BB3A7E971429}"/>
                </a:ext>
              </a:extLst>
            </p:cNvPr>
            <p:cNvSpPr txBox="1"/>
            <p:nvPr/>
          </p:nvSpPr>
          <p:spPr>
            <a:xfrm>
              <a:off x="6557907" y="3477995"/>
              <a:ext cx="4395290" cy="1046440"/>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Hai bạn cười nói rất to lại còn gào lên trong máy vì quá vui thích.</a:t>
              </a:r>
              <a:endParaRPr kumimoji="0" lang="en-US" sz="34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8" name="Picture 17">
              <a:extLst>
                <a:ext uri="{FF2B5EF4-FFF2-40B4-BE49-F238E27FC236}">
                  <a16:creationId xmlns:a16="http://schemas.microsoft.com/office/drawing/2014/main" id="{52E50DE1-5C1A-4D9D-E02B-81E3E4BEA69E}"/>
                </a:ext>
              </a:extLst>
            </p:cNvPr>
            <p:cNvPicPr>
              <a:picLocks noChangeAspect="1"/>
            </p:cNvPicPr>
            <p:nvPr/>
          </p:nvPicPr>
          <p:blipFill>
            <a:blip r:embed="rId7"/>
            <a:stretch>
              <a:fillRect/>
            </a:stretch>
          </p:blipFill>
          <p:spPr>
            <a:xfrm>
              <a:off x="5828228" y="3605296"/>
              <a:ext cx="558456" cy="858645"/>
            </a:xfrm>
            <a:prstGeom prst="rect">
              <a:avLst/>
            </a:prstGeom>
          </p:spPr>
        </p:pic>
      </p:grpSp>
    </p:spTree>
    <p:extLst>
      <p:ext uri="{BB962C8B-B14F-4D97-AF65-F5344CB8AC3E}">
        <p14:creationId xmlns:p14="http://schemas.microsoft.com/office/powerpoint/2010/main" val="41442989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3CF5E52E-31D3-48B9-CAE4-9AF3616DB597}"/>
              </a:ext>
            </a:extLst>
          </p:cNvPr>
          <p:cNvPicPr>
            <a:picLocks noChangeAspect="1"/>
          </p:cNvPicPr>
          <p:nvPr/>
        </p:nvPicPr>
        <p:blipFill>
          <a:blip r:embed="rId4">
            <a:lum bright="40000" contrast="-40000"/>
            <a:extLst>
              <a:ext uri="{96DAC541-7B7A-43D3-8B79-37D633B846F1}">
                <asvg:svgBlip xmlns:asvg="http://schemas.microsoft.com/office/drawing/2016/SVG/main" xmlns="" r:embed="rId5"/>
              </a:ext>
            </a:extLst>
          </a:blip>
          <a:stretch>
            <a:fillRect/>
          </a:stretch>
        </p:blipFill>
        <p:spPr>
          <a:xfrm>
            <a:off x="381000" y="348732"/>
            <a:ext cx="11430000" cy="6160537"/>
          </a:xfrm>
          <a:prstGeom prst="rect">
            <a:avLst/>
          </a:prstGeom>
        </p:spPr>
      </p:pic>
      <p:grpSp>
        <p:nvGrpSpPr>
          <p:cNvPr id="8" name="Group 7">
            <a:extLst>
              <a:ext uri="{FF2B5EF4-FFF2-40B4-BE49-F238E27FC236}">
                <a16:creationId xmlns:a16="http://schemas.microsoft.com/office/drawing/2014/main" id="{58B80A4F-A254-9A9F-EA16-0CE5DE88D687}"/>
              </a:ext>
            </a:extLst>
          </p:cNvPr>
          <p:cNvGrpSpPr/>
          <p:nvPr/>
        </p:nvGrpSpPr>
        <p:grpSpPr>
          <a:xfrm>
            <a:off x="1826053" y="791308"/>
            <a:ext cx="9157898" cy="1790700"/>
            <a:chOff x="1826053" y="791308"/>
            <a:chExt cx="9157898" cy="1790700"/>
          </a:xfrm>
        </p:grpSpPr>
        <p:sp>
          <p:nvSpPr>
            <p:cNvPr id="7" name="Freeform: Shape 6">
              <a:extLst>
                <a:ext uri="{FF2B5EF4-FFF2-40B4-BE49-F238E27FC236}">
                  <a16:creationId xmlns:a16="http://schemas.microsoft.com/office/drawing/2014/main" id="{B5A81862-568B-7F05-F262-B87677790AE5}"/>
                </a:ext>
              </a:extLst>
            </p:cNvPr>
            <p:cNvSpPr/>
            <p:nvPr/>
          </p:nvSpPr>
          <p:spPr>
            <a:xfrm>
              <a:off x="1826053" y="791308"/>
              <a:ext cx="9157898" cy="179070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66FFF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27E94035-7AEF-4569-AE47-883007E9559B}"/>
                </a:ext>
              </a:extLst>
            </p:cNvPr>
            <p:cNvSpPr txBox="1"/>
            <p:nvPr/>
          </p:nvSpPr>
          <p:spPr>
            <a:xfrm>
              <a:off x="2214612" y="990600"/>
              <a:ext cx="8557466" cy="135421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cuộc</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điện</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thoại</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hai</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chuyện</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khác</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9" name="Rectangle: Rounded Corners 8">
            <a:extLst>
              <a:ext uri="{FF2B5EF4-FFF2-40B4-BE49-F238E27FC236}">
                <a16:creationId xmlns:a16="http://schemas.microsoft.com/office/drawing/2014/main" id="{F62229BF-D9D1-8FC9-B6A9-F69021914FBD}"/>
              </a:ext>
            </a:extLst>
          </p:cNvPr>
          <p:cNvSpPr/>
          <p:nvPr/>
        </p:nvSpPr>
        <p:spPr>
          <a:xfrm>
            <a:off x="914400" y="2781301"/>
            <a:ext cx="10314430" cy="3285391"/>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a:extLst>
              <a:ext uri="{FF2B5EF4-FFF2-40B4-BE49-F238E27FC236}">
                <a16:creationId xmlns:a16="http://schemas.microsoft.com/office/drawing/2014/main" id="{AE9D0F07-9D0B-44CA-7EF9-6E550C20C039}"/>
              </a:ext>
            </a:extLst>
          </p:cNvPr>
          <p:cNvPicPr>
            <a:picLocks noChangeAspect="1"/>
          </p:cNvPicPr>
          <p:nvPr/>
        </p:nvPicPr>
        <p:blipFill>
          <a:blip r:embed="rId6"/>
          <a:stretch>
            <a:fillRect/>
          </a:stretch>
        </p:blipFill>
        <p:spPr>
          <a:xfrm>
            <a:off x="1326682" y="135017"/>
            <a:ext cx="998741" cy="2209800"/>
          </a:xfrm>
          <a:prstGeom prst="rect">
            <a:avLst/>
          </a:prstGeom>
        </p:spPr>
      </p:pic>
      <p:grpSp>
        <p:nvGrpSpPr>
          <p:cNvPr id="15" name="Group 14">
            <a:extLst>
              <a:ext uri="{FF2B5EF4-FFF2-40B4-BE49-F238E27FC236}">
                <a16:creationId xmlns:a16="http://schemas.microsoft.com/office/drawing/2014/main" id="{E107EDA7-11A9-4EEC-B9C8-0AF4C3E61534}"/>
              </a:ext>
            </a:extLst>
          </p:cNvPr>
          <p:cNvGrpSpPr/>
          <p:nvPr/>
        </p:nvGrpSpPr>
        <p:grpSpPr>
          <a:xfrm>
            <a:off x="1994754" y="3396485"/>
            <a:ext cx="9134163" cy="1569660"/>
            <a:chOff x="5828228" y="3477995"/>
            <a:chExt cx="5672007" cy="1569660"/>
          </a:xfrm>
        </p:grpSpPr>
        <p:sp>
          <p:nvSpPr>
            <p:cNvPr id="16" name="TextBox 15">
              <a:extLst>
                <a:ext uri="{FF2B5EF4-FFF2-40B4-BE49-F238E27FC236}">
                  <a16:creationId xmlns:a16="http://schemas.microsoft.com/office/drawing/2014/main" id="{88B1051B-08B9-4C37-8635-ECFC64DD1CC2}"/>
                </a:ext>
              </a:extLst>
            </p:cNvPr>
            <p:cNvSpPr txBox="1"/>
            <p:nvPr/>
          </p:nvSpPr>
          <p:spPr>
            <a:xfrm>
              <a:off x="6557907" y="3477995"/>
              <a:ext cx="4942328" cy="1569660"/>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 hai </a:t>
              </a:r>
              <a:r>
                <a:rPr lang="en-US" sz="3400" b="1"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a:t>
              </a:r>
              <a:r>
                <a:rPr kumimoji="0" lang="vi-VN" sz="3400" b="1"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ều nói chuyện rất nhỏ. Hai bạn cũng không cười to nữa, chỉ cười rúc rích rất khẽ.</a:t>
              </a:r>
              <a:endParaRPr kumimoji="0" lang="en-US" sz="3400" b="1"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 name="Picture 19">
              <a:extLst>
                <a:ext uri="{FF2B5EF4-FFF2-40B4-BE49-F238E27FC236}">
                  <a16:creationId xmlns:a16="http://schemas.microsoft.com/office/drawing/2014/main" id="{29E58BCC-6DFB-484D-9CD6-11E844DD98DD}"/>
                </a:ext>
              </a:extLst>
            </p:cNvPr>
            <p:cNvPicPr>
              <a:picLocks noChangeAspect="1"/>
            </p:cNvPicPr>
            <p:nvPr/>
          </p:nvPicPr>
          <p:blipFill>
            <a:blip r:embed="rId7"/>
            <a:stretch>
              <a:fillRect/>
            </a:stretch>
          </p:blipFill>
          <p:spPr>
            <a:xfrm>
              <a:off x="5828228" y="3605296"/>
              <a:ext cx="558456" cy="858645"/>
            </a:xfrm>
            <a:prstGeom prst="rect">
              <a:avLst/>
            </a:prstGeom>
          </p:spPr>
        </p:pic>
      </p:grpSp>
    </p:spTree>
    <p:extLst>
      <p:ext uri="{BB962C8B-B14F-4D97-AF65-F5344CB8AC3E}">
        <p14:creationId xmlns:p14="http://schemas.microsoft.com/office/powerpoint/2010/main" val="1384015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3804430-60FE-C25B-2002-DA5C900A3915}"/>
              </a:ext>
            </a:extLst>
          </p:cNvPr>
          <p:cNvPicPr>
            <a:picLocks noChangeAspect="1"/>
          </p:cNvPicPr>
          <p:nvPr/>
        </p:nvPicPr>
        <p:blipFill>
          <a:blip r:embed="rId4">
            <a:lum bright="40000" contrast="-40000"/>
            <a:extLst>
              <a:ext uri="{96DAC541-7B7A-43D3-8B79-37D633B846F1}">
                <asvg:svgBlip xmlns:asvg="http://schemas.microsoft.com/office/drawing/2016/SVG/main" xmlns="" r:embed="rId5"/>
              </a:ext>
            </a:extLst>
          </a:blip>
          <a:stretch>
            <a:fillRect/>
          </a:stretch>
        </p:blipFill>
        <p:spPr>
          <a:xfrm>
            <a:off x="800100" y="348732"/>
            <a:ext cx="10591800" cy="6160537"/>
          </a:xfrm>
          <a:prstGeom prst="rect">
            <a:avLst/>
          </a:prstGeom>
        </p:spPr>
      </p:pic>
      <p:sp>
        <p:nvSpPr>
          <p:cNvPr id="21" name="Rectangle: Rounded Corners 20">
            <a:extLst>
              <a:ext uri="{FF2B5EF4-FFF2-40B4-BE49-F238E27FC236}">
                <a16:creationId xmlns:a16="http://schemas.microsoft.com/office/drawing/2014/main" id="{D569EFEC-33BE-F004-BC13-7E3BD9EF029B}"/>
              </a:ext>
            </a:extLst>
          </p:cNvPr>
          <p:cNvSpPr/>
          <p:nvPr/>
        </p:nvSpPr>
        <p:spPr>
          <a:xfrm>
            <a:off x="1714071" y="2969985"/>
            <a:ext cx="8763859" cy="3278415"/>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8" name="Group 7">
            <a:extLst>
              <a:ext uri="{FF2B5EF4-FFF2-40B4-BE49-F238E27FC236}">
                <a16:creationId xmlns:a16="http://schemas.microsoft.com/office/drawing/2014/main" id="{58B80A4F-A254-9A9F-EA16-0CE5DE88D687}"/>
              </a:ext>
            </a:extLst>
          </p:cNvPr>
          <p:cNvGrpSpPr/>
          <p:nvPr/>
        </p:nvGrpSpPr>
        <p:grpSpPr>
          <a:xfrm>
            <a:off x="1301977" y="838200"/>
            <a:ext cx="10005360" cy="2006970"/>
            <a:chOff x="1309007" y="838200"/>
            <a:chExt cx="9520188" cy="2006970"/>
          </a:xfrm>
        </p:grpSpPr>
        <p:sp>
          <p:nvSpPr>
            <p:cNvPr id="7" name="Freeform: Shape 6">
              <a:extLst>
                <a:ext uri="{FF2B5EF4-FFF2-40B4-BE49-F238E27FC236}">
                  <a16:creationId xmlns:a16="http://schemas.microsoft.com/office/drawing/2014/main" id="{B5A81862-568B-7F05-F262-B87677790AE5}"/>
                </a:ext>
              </a:extLst>
            </p:cNvPr>
            <p:cNvSpPr/>
            <p:nvPr/>
          </p:nvSpPr>
          <p:spPr>
            <a:xfrm>
              <a:off x="1446943" y="838200"/>
              <a:ext cx="9298115" cy="200697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FFFF00"/>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27E94035-7AEF-4569-AE47-883007E9559B}"/>
                </a:ext>
              </a:extLst>
            </p:cNvPr>
            <p:cNvSpPr txBox="1"/>
            <p:nvPr/>
          </p:nvSpPr>
          <p:spPr>
            <a:xfrm>
              <a:off x="1309007" y="1192678"/>
              <a:ext cx="9520188" cy="1107996"/>
            </a:xfrm>
            <a:prstGeom prst="rect">
              <a:avLst/>
            </a:prstGeom>
            <a:noFill/>
          </p:spPr>
          <p:txBody>
            <a:bodyPr wrap="square" lIns="0" tIns="0" rIns="0" bIns="0" rtlCol="0">
              <a:spAutoFit/>
            </a:bodyPr>
            <a:lstStyle/>
            <a:p>
              <a:pPr marL="0" marR="0" algn="ctr">
                <a:spcBef>
                  <a:spcPts val="0"/>
                </a:spcBef>
                <a:spcAft>
                  <a:spcPts val="0"/>
                </a:spcAft>
              </a:pP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Đóng</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vai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hai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bạn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trong</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câu</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để</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nói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điện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thoại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với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nhau</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bằng</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giọng</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nói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phù</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hợp</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9" name="Picture 8">
            <a:extLst>
              <a:ext uri="{FF2B5EF4-FFF2-40B4-BE49-F238E27FC236}">
                <a16:creationId xmlns:a16="http://schemas.microsoft.com/office/drawing/2014/main" id="{2BC69F7A-2834-9103-F672-8C94A65A479B}"/>
              </a:ext>
            </a:extLst>
          </p:cNvPr>
          <p:cNvPicPr>
            <a:picLocks noChangeAspect="1"/>
          </p:cNvPicPr>
          <p:nvPr/>
        </p:nvPicPr>
        <p:blipFill>
          <a:blip r:embed="rId6"/>
          <a:stretch>
            <a:fillRect/>
          </a:stretch>
        </p:blipFill>
        <p:spPr>
          <a:xfrm>
            <a:off x="582887" y="312537"/>
            <a:ext cx="1000225" cy="2212584"/>
          </a:xfrm>
          <a:prstGeom prst="rect">
            <a:avLst/>
          </a:prstGeom>
        </p:spPr>
      </p:pic>
      <p:grpSp>
        <p:nvGrpSpPr>
          <p:cNvPr id="19" name="Group 18">
            <a:extLst>
              <a:ext uri="{FF2B5EF4-FFF2-40B4-BE49-F238E27FC236}">
                <a16:creationId xmlns:a16="http://schemas.microsoft.com/office/drawing/2014/main" id="{03CAD594-1121-471F-9889-90FF044ECCBA}"/>
              </a:ext>
            </a:extLst>
          </p:cNvPr>
          <p:cNvGrpSpPr/>
          <p:nvPr/>
        </p:nvGrpSpPr>
        <p:grpSpPr>
          <a:xfrm>
            <a:off x="1994754" y="3396485"/>
            <a:ext cx="8197462" cy="2616101"/>
            <a:chOff x="5828228" y="3477995"/>
            <a:chExt cx="5090347" cy="2616101"/>
          </a:xfrm>
        </p:grpSpPr>
        <p:sp>
          <p:nvSpPr>
            <p:cNvPr id="20" name="TextBox 19">
              <a:extLst>
                <a:ext uri="{FF2B5EF4-FFF2-40B4-BE49-F238E27FC236}">
                  <a16:creationId xmlns:a16="http://schemas.microsoft.com/office/drawing/2014/main" id="{E36F564A-0753-420D-8BA8-D0711AB4CE92}"/>
                </a:ext>
              </a:extLst>
            </p:cNvPr>
            <p:cNvSpPr txBox="1"/>
            <p:nvPr/>
          </p:nvSpPr>
          <p:spPr>
            <a:xfrm>
              <a:off x="6473027" y="3477995"/>
              <a:ext cx="4445548" cy="2616101"/>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B1: Cá nhân đọc thầm lại lời nói của hai bạn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B2: Từng cặp đóng vai hai bạn để nói chuyện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B3: Các thành viên góp ý cho nhau</a:t>
              </a:r>
            </a:p>
          </p:txBody>
        </p:sp>
        <p:pic>
          <p:nvPicPr>
            <p:cNvPr id="22" name="Picture 21">
              <a:extLst>
                <a:ext uri="{FF2B5EF4-FFF2-40B4-BE49-F238E27FC236}">
                  <a16:creationId xmlns:a16="http://schemas.microsoft.com/office/drawing/2014/main" id="{37AEF53D-A288-4508-8BA0-81E1483957A4}"/>
                </a:ext>
              </a:extLst>
            </p:cNvPr>
            <p:cNvPicPr>
              <a:picLocks noChangeAspect="1"/>
            </p:cNvPicPr>
            <p:nvPr/>
          </p:nvPicPr>
          <p:blipFill>
            <a:blip r:embed="rId7"/>
            <a:stretch>
              <a:fillRect/>
            </a:stretch>
          </p:blipFill>
          <p:spPr>
            <a:xfrm>
              <a:off x="5828228" y="3605296"/>
              <a:ext cx="558456" cy="858645"/>
            </a:xfrm>
            <a:prstGeom prst="rect">
              <a:avLst/>
            </a:prstGeom>
          </p:spPr>
        </p:pic>
      </p:grpSp>
    </p:spTree>
    <p:extLst>
      <p:ext uri="{BB962C8B-B14F-4D97-AF65-F5344CB8AC3E}">
        <p14:creationId xmlns:p14="http://schemas.microsoft.com/office/powerpoint/2010/main" val="32066455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17000"/>
          </a:stretch>
        </a:blipFill>
        <a:effectLst/>
      </p:bgPr>
    </p:bg>
    <p:spTree>
      <p:nvGrpSpPr>
        <p:cNvPr id="1" name=""/>
        <p:cNvGrpSpPr/>
        <p:nvPr/>
      </p:nvGrpSpPr>
      <p:grpSpPr>
        <a:xfrm>
          <a:off x="0" y="0"/>
          <a:ext cx="0" cy="0"/>
          <a:chOff x="0" y="0"/>
          <a:chExt cx="0" cy="0"/>
        </a:xfrm>
      </p:grpSpPr>
      <p:pic>
        <p:nvPicPr>
          <p:cNvPr id="3" name="Picture 2" descr="A picture containing toy, doll&#10;&#10;Description automatically generated">
            <a:extLst>
              <a:ext uri="{FF2B5EF4-FFF2-40B4-BE49-F238E27FC236}">
                <a16:creationId xmlns:a16="http://schemas.microsoft.com/office/drawing/2014/main" id="{195BD815-FE08-C536-A7F4-1F179B4B63A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83449" y="3273136"/>
            <a:ext cx="2019605" cy="3584864"/>
          </a:xfrm>
          <a:prstGeom prst="rect">
            <a:avLst/>
          </a:prstGeom>
        </p:spPr>
      </p:pic>
      <p:pic>
        <p:nvPicPr>
          <p:cNvPr id="5" name="Picture 4" descr="A picture containing toy, doll&#10;&#10;Description automatically generated">
            <a:extLst>
              <a:ext uri="{FF2B5EF4-FFF2-40B4-BE49-F238E27FC236}">
                <a16:creationId xmlns:a16="http://schemas.microsoft.com/office/drawing/2014/main" id="{8B28A85C-17EB-619E-1E45-D7A02715F08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99589" y="3709555"/>
            <a:ext cx="1908626" cy="3148445"/>
          </a:xfrm>
          <a:prstGeom prst="rect">
            <a:avLst/>
          </a:prstGeom>
        </p:spPr>
      </p:pic>
      <p:sp>
        <p:nvSpPr>
          <p:cNvPr id="6" name="Scroll: Horizontal 5">
            <a:extLst>
              <a:ext uri="{FF2B5EF4-FFF2-40B4-BE49-F238E27FC236}">
                <a16:creationId xmlns:a16="http://schemas.microsoft.com/office/drawing/2014/main" id="{CAEE5C56-B28B-3D91-5055-5E84C798831C}"/>
              </a:ext>
            </a:extLst>
          </p:cNvPr>
          <p:cNvSpPr/>
          <p:nvPr/>
        </p:nvSpPr>
        <p:spPr>
          <a:xfrm>
            <a:off x="3120531" y="980557"/>
            <a:ext cx="6276776" cy="1808018"/>
          </a:xfrm>
          <a:prstGeom prst="horizontalScroll">
            <a:avLst/>
          </a:prstGeom>
          <a:solidFill>
            <a:srgbClr val="CCFFCC">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w="19050">
                  <a:solidFill>
                    <a:srgbClr val="5B9BD5">
                      <a:lumMod val="50000"/>
                    </a:srgbClr>
                  </a:solidFill>
                </a:ln>
                <a:solidFill>
                  <a:srgbClr val="FFFF00"/>
                </a:solidFill>
                <a:effectLst/>
                <a:uLnTx/>
                <a:uFillTx/>
                <a:latin typeface="LNTH-Hoa Nho LNTH" pitchFamily="2" charset="0"/>
                <a:ea typeface="+mn-ea"/>
                <a:cs typeface="+mn-cs"/>
              </a:rPr>
              <a:t>Diễn</a:t>
            </a:r>
            <a:r>
              <a:rPr kumimoji="0" lang="en-US" sz="7200" b="0" i="0" u="none" strike="noStrike" kern="1200" cap="none" spc="0" normalizeH="0" baseline="0" noProof="0" dirty="0">
                <a:ln w="19050">
                  <a:solidFill>
                    <a:srgbClr val="5B9BD5">
                      <a:lumMod val="50000"/>
                    </a:srgbClr>
                  </a:solidFill>
                </a:ln>
                <a:solidFill>
                  <a:srgbClr val="FFFF00"/>
                </a:solidFill>
                <a:effectLst/>
                <a:uLnTx/>
                <a:uFillTx/>
                <a:latin typeface="LNTH-Hoa Nho LNTH" pitchFamily="2" charset="0"/>
                <a:ea typeface="+mn-ea"/>
                <a:cs typeface="+mn-cs"/>
              </a:rPr>
              <a:t> </a:t>
            </a:r>
            <a:r>
              <a:rPr kumimoji="0" lang="en-US" sz="7200" b="0" i="0" u="none" strike="noStrike" kern="1200" cap="none" spc="0" normalizeH="0" baseline="0" noProof="0" dirty="0" err="1">
                <a:ln w="19050">
                  <a:solidFill>
                    <a:srgbClr val="5B9BD5">
                      <a:lumMod val="50000"/>
                    </a:srgbClr>
                  </a:solidFill>
                </a:ln>
                <a:solidFill>
                  <a:srgbClr val="FFFF00"/>
                </a:solidFill>
                <a:effectLst/>
                <a:uLnTx/>
                <a:uFillTx/>
                <a:latin typeface="LNTH-Hoa Nho LNTH" pitchFamily="2" charset="0"/>
                <a:ea typeface="+mn-ea"/>
                <a:cs typeface="+mn-cs"/>
              </a:rPr>
              <a:t>viên</a:t>
            </a:r>
            <a:r>
              <a:rPr kumimoji="0" lang="en-US" sz="7200" b="0" i="0" u="none" strike="noStrike" kern="1200" cap="none" spc="0" normalizeH="0" baseline="0" noProof="0" dirty="0">
                <a:ln w="19050">
                  <a:solidFill>
                    <a:srgbClr val="5B9BD5">
                      <a:lumMod val="50000"/>
                    </a:srgbClr>
                  </a:solidFill>
                </a:ln>
                <a:solidFill>
                  <a:srgbClr val="FFFF00"/>
                </a:solidFill>
                <a:effectLst/>
                <a:uLnTx/>
                <a:uFillTx/>
                <a:latin typeface="LNTH-Hoa Nho LNTH" pitchFamily="2" charset="0"/>
                <a:ea typeface="+mn-ea"/>
                <a:cs typeface="+mn-cs"/>
              </a:rPr>
              <a:t> </a:t>
            </a:r>
            <a:r>
              <a:rPr kumimoji="0" lang="en-US" sz="7200" b="0" i="0" u="none" strike="noStrike" kern="1200" cap="none" spc="0" normalizeH="0" baseline="0" noProof="0" dirty="0" err="1">
                <a:ln w="19050">
                  <a:solidFill>
                    <a:srgbClr val="5B9BD5">
                      <a:lumMod val="50000"/>
                    </a:srgbClr>
                  </a:solidFill>
                </a:ln>
                <a:solidFill>
                  <a:srgbClr val="FFFF00"/>
                </a:solidFill>
                <a:effectLst/>
                <a:uLnTx/>
                <a:uFillTx/>
                <a:latin typeface="LNTH-Hoa Nho LNTH" pitchFamily="2" charset="0"/>
                <a:ea typeface="+mn-ea"/>
                <a:cs typeface="+mn-cs"/>
              </a:rPr>
              <a:t>đa</a:t>
            </a:r>
            <a:r>
              <a:rPr kumimoji="0" lang="en-US" sz="7200" b="0" i="0" u="none" strike="noStrike" kern="1200" cap="none" spc="0" normalizeH="0" baseline="0" noProof="0" dirty="0">
                <a:ln w="19050">
                  <a:solidFill>
                    <a:srgbClr val="5B9BD5">
                      <a:lumMod val="50000"/>
                    </a:srgbClr>
                  </a:solidFill>
                </a:ln>
                <a:solidFill>
                  <a:srgbClr val="FFFF00"/>
                </a:solidFill>
                <a:effectLst/>
                <a:uLnTx/>
                <a:uFillTx/>
                <a:latin typeface="LNTH-Hoa Nho LNTH" pitchFamily="2" charset="0"/>
                <a:ea typeface="+mn-ea"/>
                <a:cs typeface="+mn-cs"/>
              </a:rPr>
              <a:t> </a:t>
            </a:r>
            <a:r>
              <a:rPr kumimoji="0" lang="en-US" sz="7200" b="0" i="0" u="none" strike="noStrike" kern="1200" cap="none" spc="0" normalizeH="0" baseline="0" noProof="0" dirty="0" err="1">
                <a:ln w="19050">
                  <a:solidFill>
                    <a:srgbClr val="5B9BD5">
                      <a:lumMod val="50000"/>
                    </a:srgbClr>
                  </a:solidFill>
                </a:ln>
                <a:solidFill>
                  <a:srgbClr val="FFFF00"/>
                </a:solidFill>
                <a:effectLst/>
                <a:uLnTx/>
                <a:uFillTx/>
                <a:latin typeface="LNTH-Hoa Nho LNTH" pitchFamily="2" charset="0"/>
                <a:ea typeface="+mn-ea"/>
                <a:cs typeface="+mn-cs"/>
              </a:rPr>
              <a:t>tài</a:t>
            </a:r>
            <a:endParaRPr kumimoji="0" lang="en-US" sz="7200" b="0" i="0" u="none" strike="noStrike" kern="1200" cap="none" spc="0" normalizeH="0" baseline="0" noProof="0" dirty="0">
              <a:ln w="19050">
                <a:solidFill>
                  <a:srgbClr val="5B9BD5">
                    <a:lumMod val="50000"/>
                  </a:srgbClr>
                </a:solidFill>
              </a:ln>
              <a:solidFill>
                <a:srgbClr val="FFFF00"/>
              </a:solidFill>
              <a:effectLst/>
              <a:uLnTx/>
              <a:uFillTx/>
              <a:latin typeface="LNTH-Hoa Nho LNTH" pitchFamily="2" charset="0"/>
              <a:ea typeface="+mn-ea"/>
              <a:cs typeface="+mn-cs"/>
            </a:endParaRPr>
          </a:p>
        </p:txBody>
      </p:sp>
    </p:spTree>
    <p:extLst>
      <p:ext uri="{BB962C8B-B14F-4D97-AF65-F5344CB8AC3E}">
        <p14:creationId xmlns:p14="http://schemas.microsoft.com/office/powerpoint/2010/main" val="4286389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D1B3576-4EEA-3FB8-C4E2-758D61DCD80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33450" y="407099"/>
            <a:ext cx="10325100" cy="7212901"/>
          </a:xfrm>
          <a:prstGeom prst="rect">
            <a:avLst/>
          </a:prstGeom>
        </p:spPr>
      </p:pic>
      <p:pic>
        <p:nvPicPr>
          <p:cNvPr id="10" name="Picture 9">
            <a:extLst>
              <a:ext uri="{FF2B5EF4-FFF2-40B4-BE49-F238E27FC236}">
                <a16:creationId xmlns:a16="http://schemas.microsoft.com/office/drawing/2014/main" id="{71908B83-A53F-A78B-2B60-97E370555AAA}"/>
              </a:ext>
            </a:extLst>
          </p:cNvPr>
          <p:cNvPicPr>
            <a:picLocks noChangeAspect="1"/>
          </p:cNvPicPr>
          <p:nvPr/>
        </p:nvPicPr>
        <p:blipFill>
          <a:blip r:embed="rId6"/>
          <a:stretch>
            <a:fillRect/>
          </a:stretch>
        </p:blipFill>
        <p:spPr>
          <a:xfrm>
            <a:off x="9906000" y="3558871"/>
            <a:ext cx="1771216" cy="2815778"/>
          </a:xfrm>
          <a:prstGeom prst="rect">
            <a:avLst/>
          </a:prstGeom>
        </p:spPr>
      </p:pic>
      <p:pic>
        <p:nvPicPr>
          <p:cNvPr id="11" name="Graphic 10">
            <a:extLst>
              <a:ext uri="{FF2B5EF4-FFF2-40B4-BE49-F238E27FC236}">
                <a16:creationId xmlns:a16="http://schemas.microsoft.com/office/drawing/2014/main" id="{F17CA48B-2F54-9F8F-0272-ED01714D3A91}"/>
              </a:ext>
            </a:extLst>
          </p:cNvPr>
          <p:cNvPicPr>
            <a:picLocks noChangeAspect="1"/>
          </p:cNvPicPr>
          <p:nvPr/>
        </p:nvPicPr>
        <p:blipFill>
          <a:blip r:embed="rId7">
            <a:lum contrast="20000"/>
            <a:extLst>
              <a:ext uri="{96DAC541-7B7A-43D3-8B79-37D633B846F1}">
                <asvg:svgBlip xmlns:asvg="http://schemas.microsoft.com/office/drawing/2016/SVG/main" xmlns="" r:embed="rId8"/>
              </a:ext>
            </a:extLst>
          </a:blip>
          <a:stretch>
            <a:fillRect/>
          </a:stretch>
        </p:blipFill>
        <p:spPr>
          <a:xfrm>
            <a:off x="246025" y="3505200"/>
            <a:ext cx="1771216" cy="2618320"/>
          </a:xfrm>
          <a:prstGeom prst="rect">
            <a:avLst/>
          </a:prstGeom>
        </p:spPr>
      </p:pic>
      <p:sp>
        <p:nvSpPr>
          <p:cNvPr id="5" name="TextBox 4">
            <a:extLst>
              <a:ext uri="{FF2B5EF4-FFF2-40B4-BE49-F238E27FC236}">
                <a16:creationId xmlns:a16="http://schemas.microsoft.com/office/drawing/2014/main" id="{E398A943-78F3-C870-BD5C-9C59FB038243}"/>
              </a:ext>
            </a:extLst>
          </p:cNvPr>
          <p:cNvSpPr txBox="1"/>
          <p:nvPr/>
        </p:nvSpPr>
        <p:spPr>
          <a:xfrm>
            <a:off x="1568017" y="838200"/>
            <a:ext cx="9055966" cy="184665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6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6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chính</a:t>
            </a:r>
            <a:r>
              <a:rPr kumimoji="0" lang="en-US" sz="6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6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6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kumimoji="0" lang="en-US" sz="6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6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6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 name="TextBox 1">
            <a:extLst>
              <a:ext uri="{FF2B5EF4-FFF2-40B4-BE49-F238E27FC236}">
                <a16:creationId xmlns:a16="http://schemas.microsoft.com/office/drawing/2014/main" id="{B8976CAC-0AE0-64C7-9587-5A89FDAEE6F3}"/>
              </a:ext>
            </a:extLst>
          </p:cNvPr>
          <p:cNvSpPr txBox="1"/>
          <p:nvPr/>
        </p:nvSpPr>
        <p:spPr>
          <a:xfrm>
            <a:off x="2313655" y="3028771"/>
            <a:ext cx="7295931" cy="3539430"/>
          </a:xfrm>
          <a:prstGeom prst="rect">
            <a:avLst/>
          </a:prstGeom>
          <a:noFill/>
        </p:spPr>
        <p:txBody>
          <a:bodyPr wrap="square" lIns="0" tIns="0" rIns="0" bIns="0" rtlCol="0">
            <a:spAutoFit/>
          </a:bodyPr>
          <a:lstStyle/>
          <a:p>
            <a:pPr lvl="0" algn="just">
              <a:defRPr/>
            </a:pPr>
            <a:r>
              <a:rPr lang="vi-VN" sz="4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 đọc là cuộc trò chuyện qua điện thoại đầu tiên của hai bạn nhỏ. Hai bạn rất vui và thích thú.</a:t>
            </a:r>
          </a:p>
          <a:p>
            <a:pPr lvl="0" algn="just">
              <a:defRPr/>
            </a:pPr>
            <a:endParaRPr lang="vi-VN" sz="4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30998434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2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2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615</Words>
  <Application>Microsoft Office PowerPoint</Application>
  <PresentationFormat>Widescreen</PresentationFormat>
  <Paragraphs>69</Paragraphs>
  <Slides>14</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#9Slide02 Noi dung dai</vt:lpstr>
      <vt:lpstr>#9Slide02 Tieu de dai</vt:lpstr>
      <vt:lpstr>Arial</vt:lpstr>
      <vt:lpstr>Arial-Rounded</vt:lpstr>
      <vt:lpstr>Calibri</vt:lpstr>
      <vt:lpstr>Calibri Light</vt:lpstr>
      <vt:lpstr>Cambria</vt:lpstr>
      <vt:lpstr>LNTH-Hoa Nho LNTH</vt:lpstr>
      <vt:lpstr>Times New Roman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STD</cp:lastModifiedBy>
  <cp:revision>47</cp:revision>
  <dcterms:created xsi:type="dcterms:W3CDTF">2022-11-26T09:23:38Z</dcterms:created>
  <dcterms:modified xsi:type="dcterms:W3CDTF">2025-05-08T14:16:56Z</dcterms:modified>
</cp:coreProperties>
</file>