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6" r:id="rId2"/>
  </p:sldMasterIdLst>
  <p:notesMasterIdLst>
    <p:notesMasterId r:id="rId14"/>
  </p:notesMasterIdLst>
  <p:sldIdLst>
    <p:sldId id="257" r:id="rId3"/>
    <p:sldId id="269" r:id="rId4"/>
    <p:sldId id="260" r:id="rId5"/>
    <p:sldId id="258" r:id="rId6"/>
    <p:sldId id="261" r:id="rId7"/>
    <p:sldId id="262" r:id="rId8"/>
    <p:sldId id="271" r:id="rId9"/>
    <p:sldId id="263" r:id="rId10"/>
    <p:sldId id="265" r:id="rId11"/>
    <p:sldId id="272" r:id="rId12"/>
    <p:sldId id="266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1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49BBF7-D601-406E-B207-AE521378A790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B8582E-2281-4260-AA8B-1DE3A3C5D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4157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232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72466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39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88646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14391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9137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41541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6782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41655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31326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1E287B-AD14-4307-A460-26BCD6B5185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128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236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6309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037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8586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88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623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02.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2996451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390786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235235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2943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73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577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43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374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968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97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6956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60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03.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1506441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两栏内容"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13899"/>
            <a:ext cx="12192000" cy="62506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/>
          <p:cNvSpPr/>
          <p:nvPr userDrawn="1"/>
        </p:nvSpPr>
        <p:spPr>
          <a:xfrm>
            <a:off x="0" y="313899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 userDrawn="1"/>
        </p:nvSpPr>
        <p:spPr>
          <a:xfrm>
            <a:off x="0" y="709683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0" y="6093726"/>
            <a:ext cx="12192000" cy="395785"/>
          </a:xfrm>
          <a:prstGeom prst="rect">
            <a:avLst/>
          </a:prstGeom>
          <a:solidFill>
            <a:srgbClr val="0E59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 userDrawn="1"/>
        </p:nvSpPr>
        <p:spPr>
          <a:xfrm>
            <a:off x="0" y="6489510"/>
            <a:ext cx="12192000" cy="150125"/>
          </a:xfrm>
          <a:prstGeom prst="rect">
            <a:avLst/>
          </a:prstGeom>
          <a:solidFill>
            <a:srgbClr val="FED8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81"/>
          <a:stretch/>
        </p:blipFill>
        <p:spPr>
          <a:xfrm>
            <a:off x="0" y="3121925"/>
            <a:ext cx="5636526" cy="3736075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 userDrawn="1"/>
        </p:nvSpPr>
        <p:spPr>
          <a:xfrm>
            <a:off x="291121" y="290140"/>
            <a:ext cx="18549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04.</a:t>
            </a:r>
            <a:r>
              <a:rPr lang="zh-CN" altLang="en-US" sz="2400" b="1" dirty="0">
                <a:solidFill>
                  <a:schemeClr val="bg1"/>
                </a:solidFill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添加标题</a:t>
            </a:r>
          </a:p>
        </p:txBody>
      </p:sp>
    </p:spTree>
    <p:extLst>
      <p:ext uri="{BB962C8B-B14F-4D97-AF65-F5344CB8AC3E}">
        <p14:creationId xmlns:p14="http://schemas.microsoft.com/office/powerpoint/2010/main" val="642879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53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04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882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69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2763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2025/5/8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144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2.wdp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sp>
        <p:nvSpPr>
          <p:cNvPr id="5" name="Google Shape;487;p33">
            <a:extLst>
              <a:ext uri="{FF2B5EF4-FFF2-40B4-BE49-F238E27FC236}">
                <a16:creationId xmlns:a16="http://schemas.microsoft.com/office/drawing/2014/main" id="{CE6D37D9-554B-4CEC-A4CF-480CE345BDBC}"/>
              </a:ext>
            </a:extLst>
          </p:cNvPr>
          <p:cNvSpPr txBox="1">
            <a:spLocks/>
          </p:cNvSpPr>
          <p:nvPr/>
        </p:nvSpPr>
        <p:spPr>
          <a:xfrm>
            <a:off x="1163757" y="928241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defRPr sz="3200" b="0" i="0" u="none" strike="noStrike" cap="none">
                <a:solidFill>
                  <a:srgbClr val="0C1D3F"/>
                </a:solidFill>
                <a:latin typeface="Bubblegum Sans"/>
                <a:ea typeface="Bubblegum Sans"/>
                <a:cs typeface="Bubblegum Sans"/>
                <a:sym typeface="Bubblegum San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C1D3F"/>
              </a:buClr>
              <a:buSzPts val="3200"/>
              <a:buFont typeface="Bubblegum Sans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ngày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tháng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…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năm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sym typeface="Bubblegum Sans"/>
              </a:rPr>
              <a:t> 2022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0C6CA7-E0E7-481C-A44B-AF5F1F38C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1193" y="1491691"/>
            <a:ext cx="8805411" cy="11026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14C6FC2-3FE7-4F9A-ABC9-A4DFA809D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4642" y="2333600"/>
            <a:ext cx="8730229" cy="351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1983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04DC18A-3575-4573-A20F-355F10F8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5" y="323861"/>
            <a:ext cx="957155" cy="7620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037974-DE91-4C22-9592-E5456C2AFB45}"/>
              </a:ext>
            </a:extLst>
          </p:cNvPr>
          <p:cNvSpPr txBox="1"/>
          <p:nvPr/>
        </p:nvSpPr>
        <p:spPr>
          <a:xfrm>
            <a:off x="1259250" y="323861"/>
            <a:ext cx="4694510" cy="578882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diễn</a:t>
            </a:r>
            <a:r>
              <a:rPr lang="en-US" sz="2800" b="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D129B-27DA-418F-BDA9-E1CF1C50D415}"/>
              </a:ext>
            </a:extLst>
          </p:cNvPr>
          <p:cNvSpPr txBox="1"/>
          <p:nvPr/>
        </p:nvSpPr>
        <p:spPr>
          <a:xfrm>
            <a:off x="776637" y="1519484"/>
            <a:ext cx="4486243" cy="809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 ngày tuyệt đẹp!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3A185B-62F7-4077-9DDE-961C399D4F94}"/>
              </a:ext>
            </a:extLst>
          </p:cNvPr>
          <p:cNvSpPr txBox="1"/>
          <p:nvPr/>
        </p:nvSpPr>
        <p:spPr>
          <a:xfrm>
            <a:off x="699393" y="2807121"/>
            <a:ext cx="4563487" cy="809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 khó chịu!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B3BA1C-B127-4409-A862-31191D58F2D9}"/>
              </a:ext>
            </a:extLst>
          </p:cNvPr>
          <p:cNvSpPr txBox="1"/>
          <p:nvPr/>
        </p:nvSpPr>
        <p:spPr>
          <a:xfrm>
            <a:off x="699391" y="3985681"/>
            <a:ext cx="4563487" cy="809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 là thế nào?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96AC76-9F9A-4F91-A3AC-6DA2267557B9}"/>
              </a:ext>
            </a:extLst>
          </p:cNvPr>
          <p:cNvSpPr txBox="1"/>
          <p:nvPr/>
        </p:nvSpPr>
        <p:spPr>
          <a:xfrm>
            <a:off x="5674359" y="1276051"/>
            <a:ext cx="6282915" cy="1296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Không! Mưa bụi và những vũng nước đục, đó mới là một ngày tuyệt đẹp!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3C147C-7E30-4F79-8A91-C42B3D474FAA}"/>
              </a:ext>
            </a:extLst>
          </p:cNvPr>
          <p:cNvSpPr txBox="1"/>
          <p:nvPr/>
        </p:nvSpPr>
        <p:spPr>
          <a:xfrm>
            <a:off x="5709918" y="2705484"/>
            <a:ext cx="6211795" cy="19431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kiến ơi, bác hãy nói giúp xem hôm nay là một ngày tuyệt đẹp hay đáng ghét?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C8D6AC-9762-481C-BC68-EAFFA0CC9530}"/>
              </a:ext>
            </a:extLst>
          </p:cNvPr>
          <p:cNvSpPr txBox="1"/>
          <p:nvPr/>
        </p:nvSpPr>
        <p:spPr>
          <a:xfrm>
            <a:off x="5674360" y="4795646"/>
            <a:ext cx="6282914" cy="12968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28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Tôi sẽ trả lời câu hỏi của bạn sau khi mặt trời lặn nhé!</a:t>
            </a:r>
          </a:p>
        </p:txBody>
      </p:sp>
    </p:spTree>
    <p:extLst>
      <p:ext uri="{BB962C8B-B14F-4D97-AF65-F5344CB8AC3E}">
        <p14:creationId xmlns:p14="http://schemas.microsoft.com/office/powerpoint/2010/main" val="118619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CC04632-58F3-430B-B5BE-8496D32B827F}"/>
              </a:ext>
            </a:extLst>
          </p:cNvPr>
          <p:cNvSpPr/>
          <p:nvPr/>
        </p:nvSpPr>
        <p:spPr>
          <a:xfrm>
            <a:off x="1142639" y="806999"/>
            <a:ext cx="45299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defRPr/>
            </a:pP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600" b="1" dirty="0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600" b="1" dirty="0" err="1">
                <a:solidFill>
                  <a:srgbClr val="0070C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600" b="1" dirty="0">
              <a:solidFill>
                <a:srgbClr val="0070C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06DD0F0-4342-4EE7-8DCE-264B4390197C}"/>
              </a:ext>
            </a:extLst>
          </p:cNvPr>
          <p:cNvSpPr/>
          <p:nvPr/>
        </p:nvSpPr>
        <p:spPr>
          <a:xfrm>
            <a:off x="1030593" y="1453330"/>
            <a:ext cx="604786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300" b="1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3300" b="1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b="1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3300" b="1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3300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3300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buSzPts val="2800"/>
            </a:pPr>
            <a:r>
              <a:rPr lang="en-US" altLang="zh-CN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Giải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zh-CN" altLang="en-US" sz="3300" kern="1200" dirty="0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300" kern="1200" dirty="0" err="1"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endParaRPr lang="zh-CN" altLang="en-US" sz="3300" kern="1200" dirty="0"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A729093-A157-462E-B333-6BE24BD9F1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093007" y="863856"/>
            <a:ext cx="511318" cy="51131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D0EA383-CD14-4A2A-93F1-39FA0C2102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8457" y="1298001"/>
            <a:ext cx="4637808" cy="23332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0F42C00-DB5C-4BA5-B0F9-AC91FDB2FC0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0E0E0"/>
              </a:clrFrom>
              <a:clrTo>
                <a:srgbClr val="E0E0E0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625" y1="21921" x2="14000" y2="57143"/>
                        <a14:foregroundMark x1="15625" y1="23645" x2="5750" y2="28571"/>
                        <a14:foregroundMark x1="6375" y1="67980" x2="7500" y2="86453"/>
                        <a14:foregroundMark x1="8125" y1="71182" x2="14875" y2="79803"/>
                        <a14:foregroundMark x1="12250" y1="96305" x2="56125" y2="85961"/>
                        <a14:foregroundMark x1="5750" y1="29064" x2="2500" y2="43103"/>
                        <a14:foregroundMark x1="36250" y1="15025" x2="38125" y2="58374"/>
                        <a14:foregroundMark x1="22375" y1="60345" x2="14000" y2="65764"/>
                        <a14:foregroundMark x1="29375" y1="55419" x2="35250" y2="42611"/>
                        <a14:foregroundMark x1="28875" y1="74877" x2="23625" y2="84483"/>
                        <a14:foregroundMark x1="30375" y1="78325" x2="63125" y2="76847"/>
                        <a14:foregroundMark x1="36250" y1="96798" x2="87500" y2="86946"/>
                        <a14:foregroundMark x1="82000" y1="62069" x2="93750" y2="82266"/>
                        <a14:foregroundMark x1="96875" y1="66749" x2="95625" y2="99261"/>
                        <a14:foregroundMark x1="88250" y1="75616" x2="74250" y2="79803"/>
                        <a14:foregroundMark x1="66625" y1="78571" x2="54875" y2="85961"/>
                        <a14:foregroundMark x1="48625" y1="63793" x2="40500" y2="87192"/>
                        <a14:foregroundMark x1="27375" y1="71675" x2="35250" y2="76108"/>
                        <a14:foregroundMark x1="33250" y1="93842" x2="71750" y2="91379"/>
                        <a14:foregroundMark x1="87500" y1="91872" x2="78375" y2="98522"/>
                        <a14:foregroundMark x1="66625" y1="48768" x2="60000" y2="69212"/>
                        <a14:foregroundMark x1="64000" y1="19458" x2="61000" y2="51232"/>
                        <a14:foregroundMark x1="75500" y1="22414" x2="78000" y2="23153"/>
                        <a14:foregroundMark x1="56875" y1="45567" x2="54500" y2="47291"/>
                        <a14:foregroundMark x1="55500" y1="41379" x2="60125" y2="43842"/>
                        <a14:foregroundMark x1="44250" y1="62808" x2="41125" y2="75616"/>
                        <a14:foregroundMark x1="32625" y1="85222" x2="34500" y2="82759"/>
                        <a14:foregroundMark x1="32625" y1="96798" x2="66875" y2="90640"/>
                        <a14:foregroundMark x1="69250" y1="97537" x2="49875" y2="99015"/>
                        <a14:foregroundMark x1="28500" y1="45567" x2="28500" y2="45567"/>
                        <a14:foregroundMark x1="9375" y1="87685" x2="9375" y2="87685"/>
                        <a14:foregroundMark x1="19000" y1="19951" x2="20500" y2="25369"/>
                        <a14:foregroundMark x1="70250" y1="47291" x2="76375" y2="38177"/>
                        <a14:foregroundMark x1="45250" y1="44335" x2="45250" y2="443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642" y="3979009"/>
            <a:ext cx="3629742" cy="18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6506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idx="4294967295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A35100A8-3B5A-4C61-B884-CBBAD8E414BD}"/>
              </a:ext>
            </a:extLst>
          </p:cNvPr>
          <p:cNvSpPr txBox="1"/>
          <p:nvPr/>
        </p:nvSpPr>
        <p:spPr>
          <a:xfrm>
            <a:off x="1454227" y="2648559"/>
            <a:ext cx="474841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unito Black" pitchFamily="2" charset="0"/>
                <a:ea typeface="字魂37号-波纹乖乖体" panose="00000500000000000000" pitchFamily="2" charset="-122"/>
                <a:cs typeface="+mn-ea"/>
                <a:sym typeface="+mn-lt"/>
              </a:rPr>
              <a:t>Khởi</a:t>
            </a:r>
            <a:r>
              <a:rPr kumimoji="0" lang="en-US" altLang="zh-CN" sz="7200" b="1" i="0" u="none" strike="noStrike" kern="1200" cap="none" spc="0" normalizeH="0" noProof="0" dirty="0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unito Black" pitchFamily="2" charset="0"/>
                <a:ea typeface="字魂37号-波纹乖乖体" panose="00000500000000000000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noProof="0" dirty="0" err="1">
                <a:ln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/>
                <a:uLnTx/>
                <a:uFillTx/>
                <a:latin typeface="Nunito Black" pitchFamily="2" charset="0"/>
                <a:ea typeface="字魂37号-波纹乖乖体" panose="00000500000000000000" pitchFamily="2" charset="-122"/>
                <a:cs typeface="+mn-ea"/>
                <a:sym typeface="+mn-lt"/>
              </a:rPr>
              <a:t>động</a:t>
            </a:r>
            <a:endParaRPr kumimoji="0" lang="en-US" altLang="zh-CN" sz="72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C000"/>
              </a:solidFill>
              <a:effectLst/>
              <a:uLnTx/>
              <a:uFillTx/>
              <a:latin typeface="Nunito Black" pitchFamily="2" charset="0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422D20C6-55C3-4834-A0D1-C04291FDB5C7}"/>
              </a:ext>
            </a:extLst>
          </p:cNvPr>
          <p:cNvSpPr txBox="1"/>
          <p:nvPr/>
        </p:nvSpPr>
        <p:spPr>
          <a:xfrm>
            <a:off x="3047968" y="1502473"/>
            <a:ext cx="145103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字魂37号-波纹乖乖体" panose="00000500000000000000" pitchFamily="2" charset="-122"/>
                <a:ea typeface="字魂37号-波纹乖乖体" panose="00000500000000000000" pitchFamily="2" charset="-122"/>
                <a:cs typeface="+mn-ea"/>
                <a:sym typeface="+mn-lt"/>
              </a:rPr>
              <a:t>01</a:t>
            </a:r>
            <a:endParaRPr kumimoji="0" lang="zh-CN" altLang="en-US" sz="8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字魂37号-波纹乖乖体" panose="00000500000000000000" pitchFamily="2" charset="-122"/>
              <a:ea typeface="字魂37号-波纹乖乖体" panose="00000500000000000000" pitchFamily="2" charset="-122"/>
              <a:cs typeface="+mn-ea"/>
              <a:sym typeface="+mn-lt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44" y="189055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34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964" y="1880130"/>
            <a:ext cx="3924716" cy="3924716"/>
          </a:xfrm>
          <a:prstGeom prst="rect">
            <a:avLst/>
          </a:prstGeom>
        </p:spPr>
      </p:pic>
      <p:sp>
        <p:nvSpPr>
          <p:cNvPr id="2" name="Speech Bubble: Rectangle with Corners Rounded 1">
            <a:extLst>
              <a:ext uri="{FF2B5EF4-FFF2-40B4-BE49-F238E27FC236}">
                <a16:creationId xmlns:a16="http://schemas.microsoft.com/office/drawing/2014/main" id="{38E6D105-6241-4997-AA6B-1EFD365B6688}"/>
              </a:ext>
            </a:extLst>
          </p:cNvPr>
          <p:cNvSpPr/>
          <p:nvPr/>
        </p:nvSpPr>
        <p:spPr>
          <a:xfrm>
            <a:off x="5049520" y="1168400"/>
            <a:ext cx="5598160" cy="1605280"/>
          </a:xfrm>
          <a:prstGeom prst="wedgeRoundRectCallout">
            <a:avLst>
              <a:gd name="adj1" fmla="val -62449"/>
              <a:gd name="adj2" fmla="val 40530"/>
              <a:gd name="adj3" fmla="val 16667"/>
            </a:avLst>
          </a:prstGeom>
          <a:ln w="762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nl-NL" sz="4400" b="1" dirty="0"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 lại một ngày em cảm thấy rất vui</a:t>
            </a:r>
            <a:endParaRPr lang="en-US" sz="4400" b="1" dirty="0"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9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1" r="13526"/>
          <a:stretch/>
        </p:blipFill>
        <p:spPr>
          <a:xfrm>
            <a:off x="0" y="0"/>
            <a:ext cx="12187451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2300" y="2852382"/>
            <a:ext cx="4285310" cy="428531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62D1E3-4255-45FC-ABDA-13BD4796623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7516" y="1847719"/>
            <a:ext cx="6789796" cy="3162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423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13450133-C43D-4A28-9E7E-A8F63529796F}"/>
              </a:ext>
            </a:extLst>
          </p:cNvPr>
          <p:cNvSpPr/>
          <p:nvPr/>
        </p:nvSpPr>
        <p:spPr>
          <a:xfrm>
            <a:off x="2752919" y="761011"/>
            <a:ext cx="730405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40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unito Black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mẫu</a:t>
            </a:r>
            <a:endParaRPr lang="en-US" sz="4000" b="1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unito Black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B5DF288A-C8DB-4158-B3EE-26D1E216442A}"/>
              </a:ext>
            </a:extLst>
          </p:cNvPr>
          <p:cNvSpPr txBox="1"/>
          <p:nvPr/>
        </p:nvSpPr>
        <p:spPr>
          <a:xfrm>
            <a:off x="4785724" y="4695680"/>
            <a:ext cx="3062569" cy="2014597"/>
          </a:xfrm>
          <a:prstGeom prst="cloud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MẮT DÕI</a:t>
            </a:r>
            <a:endParaRPr lang="zh-CN" altLang="en-US" sz="4000" b="1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16" name="TextBox 28">
            <a:extLst>
              <a:ext uri="{FF2B5EF4-FFF2-40B4-BE49-F238E27FC236}">
                <a16:creationId xmlns:a16="http://schemas.microsoft.com/office/drawing/2014/main" id="{27D97CA3-EAFC-4D7E-83D0-5BD3B6EC8549}"/>
              </a:ext>
            </a:extLst>
          </p:cNvPr>
          <p:cNvSpPr txBox="1"/>
          <p:nvPr/>
        </p:nvSpPr>
        <p:spPr>
          <a:xfrm>
            <a:off x="8536256" y="1824196"/>
            <a:ext cx="3161025" cy="2014597"/>
          </a:xfrm>
          <a:prstGeom prst="cloud">
            <a:avLst/>
          </a:prstGeom>
          <a:solidFill>
            <a:srgbClr val="FFE2AF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TAI NGHE</a:t>
            </a:r>
            <a:endParaRPr lang="zh-CN" altLang="en-US" sz="4000" b="1" kern="0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sp>
        <p:nvSpPr>
          <p:cNvPr id="17" name="TextBox 28">
            <a:extLst>
              <a:ext uri="{FF2B5EF4-FFF2-40B4-BE49-F238E27FC236}">
                <a16:creationId xmlns:a16="http://schemas.microsoft.com/office/drawing/2014/main" id="{A099A1C1-FA05-4737-BBA5-F57609D176FA}"/>
              </a:ext>
            </a:extLst>
          </p:cNvPr>
          <p:cNvSpPr txBox="1"/>
          <p:nvPr/>
        </p:nvSpPr>
        <p:spPr>
          <a:xfrm>
            <a:off x="1588251" y="1946467"/>
            <a:ext cx="2313101" cy="2014597"/>
          </a:xfrm>
          <a:prstGeom prst="cloud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lvl="0" algn="ctr" defTabSz="914400">
              <a:defRPr/>
            </a:pPr>
            <a:r>
              <a:rPr lang="en-US" altLang="zh-CN" sz="4000" b="1" kern="0" dirty="0">
                <a:solidFill>
                  <a:prstClr val="black"/>
                </a:solidFill>
                <a:latin typeface="Calibri" panose="020F0502020204030204" pitchFamily="34" charset="0"/>
                <a:ea typeface="inpin heiti" charset="-122"/>
                <a:cs typeface="Calibri" panose="020F0502020204030204" pitchFamily="34" charset="0"/>
              </a:rPr>
              <a:t>TAY DÒ</a:t>
            </a:r>
            <a:endParaRPr lang="zh-CN" altLang="en-US" sz="4000" b="1" kern="0" dirty="0">
              <a:solidFill>
                <a:prstClr val="black"/>
              </a:solidFill>
              <a:latin typeface="Calibri" panose="020F0502020204030204" pitchFamily="34" charset="0"/>
              <a:ea typeface="inpin heiti" charset="-122"/>
              <a:cs typeface="Calibri" panose="020F0502020204030204" pitchFamily="34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C605D06-816F-4321-91B0-1637E10F494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093" b="78519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47" r="12276" b="17887"/>
          <a:stretch/>
        </p:blipFill>
        <p:spPr>
          <a:xfrm>
            <a:off x="4461570" y="1158240"/>
            <a:ext cx="3197829" cy="3494154"/>
          </a:xfrm>
          <a:prstGeom prst="rect">
            <a:avLst/>
          </a:prstGeom>
        </p:spPr>
      </p:pic>
      <p:pic>
        <p:nvPicPr>
          <p:cNvPr id="19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5AF89ABE-B25B-4982-A053-5589FA44E2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9808" flipV="1">
            <a:off x="5616951" y="4069644"/>
            <a:ext cx="1165501" cy="116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328D5511-BADD-4C7F-9C1B-6A709985DA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26325" flipV="1">
            <a:off x="7309412" y="2324243"/>
            <a:ext cx="1259047" cy="1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heck out Arrow icon created by 4B Icons | Graphic design posters, Mini  drawings, Desktop wallpaper art">
            <a:extLst>
              <a:ext uri="{FF2B5EF4-FFF2-40B4-BE49-F238E27FC236}">
                <a16:creationId xmlns:a16="http://schemas.microsoft.com/office/drawing/2014/main" id="{806C179F-B342-416B-B5AF-B53E400D2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73675" flipH="1" flipV="1">
            <a:off x="3953568" y="2658830"/>
            <a:ext cx="1119452" cy="111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19233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5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3C35C-78A4-461F-AF57-73A85517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7" y="4378960"/>
            <a:ext cx="6742064" cy="25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42B84C-00CB-41F4-A8D1-3B44ADCDC156}"/>
              </a:ext>
            </a:extLst>
          </p:cNvPr>
          <p:cNvSpPr txBox="1"/>
          <p:nvPr/>
        </p:nvSpPr>
        <p:spPr>
          <a:xfrm>
            <a:off x="182880" y="374869"/>
            <a:ext cx="1200912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  <a:endParaRPr kumimoji="0" lang="vi-VN" sz="2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Một ngày tuyệt đẹp!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Tôi sẽ trả lời câu hỏi của bạn sau khi mặt trời lặn nhé!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nay là ngày thế nào hả bác kiến đáng kính?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(V.Ô-xê-ê-va, Thúy Toàn dịch)</a:t>
            </a:r>
          </a:p>
        </p:txBody>
      </p:sp>
    </p:spTree>
    <p:extLst>
      <p:ext uri="{BB962C8B-B14F-4D97-AF65-F5344CB8AC3E}">
        <p14:creationId xmlns:p14="http://schemas.microsoft.com/office/powerpoint/2010/main" val="4200931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43C35C-78A4-461F-AF57-73A855176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1857" y="4378960"/>
            <a:ext cx="6742064" cy="257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842B84C-00CB-41F4-A8D1-3B44ADCDC156}"/>
              </a:ext>
            </a:extLst>
          </p:cNvPr>
          <p:cNvSpPr txBox="1"/>
          <p:nvPr/>
        </p:nvSpPr>
        <p:spPr>
          <a:xfrm>
            <a:off x="274320" y="374869"/>
            <a:ext cx="1191768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 NHƯ THẾ NÀO LÀ ĐẸP?</a:t>
            </a:r>
            <a:endParaRPr kumimoji="0" lang="vi-VN" sz="220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nhảy lên gò, chìa cái lưng màu xanh ra phơi nắng. Nó búng chân tanh tách, cọ giũa đôi càng: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Một ngày tuyệt đẹp!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Thật khó chịu! – Giun đất thốt lên, cố rúc đầu sâu thêm vào lớp đất khô.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Thế là thế nào? – Châu chấu nhảy lên. – Trên trời không một gợn mây, mặt trời tỏa nắng huy hoàng.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Không! Mưa bụi và những vũng nước đục, đó mới là một ngày tuyệt đẹp! – Giun đất cãi lại.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Châu chấu không đồng ý với giun đất. Chúng quyết định đi hỏi. Vừa hay lúc đó, kiến tha nhành thông đi qua, dừng lại nghỉ. Châu chấu hỏi kiến: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Bác kiến ơi, bác hãy nói giúp xem hôm nay là một ngày tuyệt đẹp hay đáng ghét?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 lau mồ hôi, ngẫm nghĩ một lát rồi nói: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Tôi sẽ trả lời câu hỏi của bạn sau khi mặt trời lặn nhé!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 trời lặn, chúng đi đến tổ kiến.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nay là ngày thế nào hả bác kiến đáng kính?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Hôm này là một ngày tuyệt đẹp! Tôi đã làm việc rất tốt và bây giờ có thể nghỉ ngơi thoải mái. 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(V.Ô-xê-ê-va, Thúy Toàn dịch)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84904CC-C633-481E-A5E8-8ACAF810C634}"/>
              </a:ext>
            </a:extLst>
          </p:cNvPr>
          <p:cNvSpPr/>
          <p:nvPr/>
        </p:nvSpPr>
        <p:spPr>
          <a:xfrm>
            <a:off x="0" y="0"/>
            <a:ext cx="3686129" cy="566678"/>
          </a:xfrm>
          <a:prstGeom prst="roundRect">
            <a:avLst>
              <a:gd name="adj" fmla="val 37824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Cùng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chia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đoạn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A041E097-8B80-4E2F-BBE6-03E8B8730173}"/>
              </a:ext>
            </a:extLst>
          </p:cNvPr>
          <p:cNvGrpSpPr/>
          <p:nvPr/>
        </p:nvGrpSpPr>
        <p:grpSpPr>
          <a:xfrm>
            <a:off x="-121921" y="558653"/>
            <a:ext cx="791307" cy="584333"/>
            <a:chOff x="47097" y="972081"/>
            <a:chExt cx="851094" cy="584333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D47252D-C41F-4D0F-B9FF-ADCCFF8C8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2F4A058-9F40-48D9-8582-9D6BBC296B02}"/>
                </a:ext>
              </a:extLst>
            </p:cNvPr>
            <p:cNvSpPr txBox="1"/>
            <p:nvPr/>
          </p:nvSpPr>
          <p:spPr>
            <a:xfrm>
              <a:off x="297634" y="1015865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unito Black" pitchFamily="2" charset="0"/>
                  <a:cs typeface="Baloo 2 Medium" pitchFamily="2" charset="0"/>
                </a:rPr>
                <a:t>1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406426D-1A9B-4E8C-94AA-6DCF7EB277EE}"/>
              </a:ext>
            </a:extLst>
          </p:cNvPr>
          <p:cNvGrpSpPr/>
          <p:nvPr/>
        </p:nvGrpSpPr>
        <p:grpSpPr>
          <a:xfrm>
            <a:off x="-123409" y="3006579"/>
            <a:ext cx="791307" cy="584333"/>
            <a:chOff x="47097" y="972081"/>
            <a:chExt cx="851094" cy="584333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F14D330-D593-4120-945F-EDC65451B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2149A1B-CCD8-4525-A8C1-C67748F6892C}"/>
                </a:ext>
              </a:extLst>
            </p:cNvPr>
            <p:cNvSpPr txBox="1"/>
            <p:nvPr/>
          </p:nvSpPr>
          <p:spPr>
            <a:xfrm>
              <a:off x="297633" y="1015865"/>
              <a:ext cx="429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unito Black" pitchFamily="2" charset="0"/>
                  <a:cs typeface="Baloo 2 Medium" pitchFamily="2" charset="0"/>
                </a:rPr>
                <a:t>2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8071F94-C389-4610-BF34-FB7CD590E1D7}"/>
              </a:ext>
            </a:extLst>
          </p:cNvPr>
          <p:cNvGrpSpPr/>
          <p:nvPr/>
        </p:nvGrpSpPr>
        <p:grpSpPr>
          <a:xfrm>
            <a:off x="-123409" y="4699651"/>
            <a:ext cx="791307" cy="584333"/>
            <a:chOff x="47097" y="972081"/>
            <a:chExt cx="851094" cy="5843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6D22B2-64F6-466C-845F-6D9CF92C0D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97" y="972081"/>
              <a:ext cx="851094" cy="584333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B5C92A-C4AD-4B30-9889-2A056E9DED19}"/>
                </a:ext>
              </a:extLst>
            </p:cNvPr>
            <p:cNvSpPr txBox="1"/>
            <p:nvPr/>
          </p:nvSpPr>
          <p:spPr>
            <a:xfrm>
              <a:off x="297633" y="1015865"/>
              <a:ext cx="42965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95000"/>
                      <a:lumOff val="5000"/>
                    </a:prstClr>
                  </a:solidFill>
                  <a:effectLst/>
                  <a:uLnTx/>
                  <a:uFillTx/>
                  <a:latin typeface="Nunito Black" pitchFamily="2" charset="0"/>
                  <a:cs typeface="Baloo 2 Medium" pitchFamily="2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339844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FC02A6-112F-428F-82E4-56AE00260C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22240" y="1371600"/>
            <a:ext cx="8597626" cy="430988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6DEF552-036A-4445-82C2-5F525B3DFC42}"/>
              </a:ext>
            </a:extLst>
          </p:cNvPr>
          <p:cNvSpPr txBox="1"/>
          <p:nvPr/>
        </p:nvSpPr>
        <p:spPr>
          <a:xfrm>
            <a:off x="172720" y="3002286"/>
            <a:ext cx="2649520" cy="1328023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E78FDF3-0065-4DC9-A654-D92AF3FBA5EC}"/>
              </a:ext>
            </a:extLst>
          </p:cNvPr>
          <p:cNvSpPr txBox="1"/>
          <p:nvPr/>
        </p:nvSpPr>
        <p:spPr>
          <a:xfrm>
            <a:off x="7808836" y="2014285"/>
            <a:ext cx="3397644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tanh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tách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1184CD6-0FA8-473F-B176-8F48E75DD526}"/>
              </a:ext>
            </a:extLst>
          </p:cNvPr>
          <p:cNvSpPr txBox="1"/>
          <p:nvPr/>
        </p:nvSpPr>
        <p:spPr>
          <a:xfrm>
            <a:off x="7808836" y="2955594"/>
            <a:ext cx="3397644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cọ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giũa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33E45F3-87C2-4BCD-8710-B1F835D2A205}"/>
              </a:ext>
            </a:extLst>
          </p:cNvPr>
          <p:cNvSpPr txBox="1"/>
          <p:nvPr/>
        </p:nvSpPr>
        <p:spPr>
          <a:xfrm>
            <a:off x="7808836" y="3941956"/>
            <a:ext cx="3397644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tỏa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nắng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0E540FE-DA91-4197-95FE-11F8E94650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48" y="1043844"/>
            <a:ext cx="957155" cy="7620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E445EF4-7E94-4F35-B106-C8205FC439F6}"/>
              </a:ext>
            </a:extLst>
          </p:cNvPr>
          <p:cNvSpPr txBox="1"/>
          <p:nvPr/>
        </p:nvSpPr>
        <p:spPr>
          <a:xfrm>
            <a:off x="7808836" y="4866878"/>
            <a:ext cx="3397644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ngẫm</a:t>
            </a:r>
            <a:r>
              <a:rPr lang="en-US" sz="3600" b="1" dirty="0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chemeClr val="accent6">
                    <a:lumMod val="50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88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:a16="http://schemas.microsoft.com/office/drawing/2014/main" id="{C04DC18A-3575-4573-A20F-355F10F81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15" y="323861"/>
            <a:ext cx="957155" cy="76206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2037974-DE91-4C22-9592-E5456C2AFB45}"/>
              </a:ext>
            </a:extLst>
          </p:cNvPr>
          <p:cNvSpPr txBox="1"/>
          <p:nvPr/>
        </p:nvSpPr>
        <p:spPr>
          <a:xfrm>
            <a:off x="1259250" y="323861"/>
            <a:ext cx="3648030" cy="715089"/>
          </a:xfrm>
          <a:prstGeom prst="roundRect">
            <a:avLst/>
          </a:prstGeom>
          <a:solidFill>
            <a:srgbClr val="FFFFCC"/>
          </a:solidFill>
          <a:ln w="28575">
            <a:solidFill>
              <a:srgbClr val="217875"/>
            </a:solidFill>
            <a:prstDash val="sysDash"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DD129B-27DA-418F-BDA9-E1CF1C50D415}"/>
              </a:ext>
            </a:extLst>
          </p:cNvPr>
          <p:cNvSpPr txBox="1"/>
          <p:nvPr/>
        </p:nvSpPr>
        <p:spPr>
          <a:xfrm>
            <a:off x="776637" y="1519484"/>
            <a:ext cx="11079480" cy="16850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kiến ơi,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bác hãy nói giúp xem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hôm nay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/</a:t>
            </a:r>
            <a:r>
              <a:rPr lang="vi-VN" sz="3600" b="1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là một ngày tuyệt đẹp hay đáng ghét?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//</a:t>
            </a:r>
            <a:endParaRPr lang="vi-VN" sz="36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609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693</Words>
  <Application>Microsoft Office PowerPoint</Application>
  <PresentationFormat>Widescreen</PresentationFormat>
  <Paragraphs>70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微软雅黑</vt:lpstr>
      <vt:lpstr>宋体</vt:lpstr>
      <vt:lpstr>Arial</vt:lpstr>
      <vt:lpstr>Arial-Rounded</vt:lpstr>
      <vt:lpstr>Baloo 2 Medium</vt:lpstr>
      <vt:lpstr>Bubblegum Sans</vt:lpstr>
      <vt:lpstr>Calibri</vt:lpstr>
      <vt:lpstr>等线</vt:lpstr>
      <vt:lpstr>inpin heiti</vt:lpstr>
      <vt:lpstr>Nunito Black</vt:lpstr>
      <vt:lpstr>字魂37号-波纹乖乖体</vt:lpstr>
      <vt:lpstr>Office 主题</vt:lpstr>
      <vt:lpstr>2_Office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</cp:lastModifiedBy>
  <cp:revision>47</cp:revision>
  <dcterms:created xsi:type="dcterms:W3CDTF">2022-08-29T00:47:47Z</dcterms:created>
  <dcterms:modified xsi:type="dcterms:W3CDTF">2025-05-08T14:17:28Z</dcterms:modified>
</cp:coreProperties>
</file>