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1" r:id="rId2"/>
  </p:sldMasterIdLst>
  <p:notesMasterIdLst>
    <p:notesMasterId r:id="rId16"/>
  </p:notesMasterIdLst>
  <p:sldIdLst>
    <p:sldId id="257" r:id="rId3"/>
    <p:sldId id="264" r:id="rId4"/>
    <p:sldId id="268" r:id="rId5"/>
    <p:sldId id="283" r:id="rId6"/>
    <p:sldId id="284" r:id="rId7"/>
    <p:sldId id="285" r:id="rId8"/>
    <p:sldId id="256" r:id="rId9"/>
    <p:sldId id="288" r:id="rId10"/>
    <p:sldId id="289" r:id="rId11"/>
    <p:sldId id="259" r:id="rId12"/>
    <p:sldId id="290" r:id="rId13"/>
    <p:sldId id="291" r:id="rId14"/>
    <p:sldId id="29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71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49BBF7-D601-406E-B207-AE521378A790}" type="datetimeFigureOut">
              <a:rPr lang="en-US" smtClean="0"/>
              <a:t>5/8/2025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B8582E-2281-4260-AA8B-1DE3A3C5DE42}" type="slidenum">
              <a:rPr lang="en-US" smtClean="0"/>
              <a:t>‹#›</a:t>
            </a:fld>
            <a:endParaRPr lang="en-US"/>
          </a:p>
        </p:txBody>
      </p:sp>
    </p:spTree>
    <p:extLst>
      <p:ext uri="{BB962C8B-B14F-4D97-AF65-F5344CB8AC3E}">
        <p14:creationId xmlns:p14="http://schemas.microsoft.com/office/powerpoint/2010/main" val="338415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42328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94228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45228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11236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2025/5/8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6309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0375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2025/5/8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85866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65514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79338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85938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97945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5/8/2025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57955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5/8/2025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79483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844955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1192577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02324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976159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42754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78982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2698601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03.</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15064419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04.</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642879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2025/5/8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85326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2025/5/8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28046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2025/5/8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78822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2025/5/8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46692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2025/5/8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72763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5/8/2025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52388884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11.xml"/><Relationship Id="rId7" Type="http://schemas.openxmlformats.org/officeDocument/2006/relationships/slide" Target="slide10.xml"/><Relationship Id="rId12"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slide" Target="slide9.xml"/><Relationship Id="rId5" Type="http://schemas.openxmlformats.org/officeDocument/2006/relationships/slide" Target="slide12.xm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5" name="Google Shape;487;p33">
            <a:extLst>
              <a:ext uri="{FF2B5EF4-FFF2-40B4-BE49-F238E27FC236}">
                <a16:creationId xmlns:a16="http://schemas.microsoft.com/office/drawing/2014/main" id="{CE6D37D9-554B-4CEC-A4CF-480CE345BDBC}"/>
              </a:ext>
            </a:extLst>
          </p:cNvPr>
          <p:cNvSpPr txBox="1">
            <a:spLocks/>
          </p:cNvSpPr>
          <p:nvPr/>
        </p:nvSpPr>
        <p:spPr>
          <a:xfrm>
            <a:off x="1163757" y="928241"/>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Thứ</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ngày</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tháng</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năm</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2022</a:t>
            </a:r>
          </a:p>
        </p:txBody>
      </p:sp>
      <p:pic>
        <p:nvPicPr>
          <p:cNvPr id="7" name="Picture 6">
            <a:extLst>
              <a:ext uri="{FF2B5EF4-FFF2-40B4-BE49-F238E27FC236}">
                <a16:creationId xmlns:a16="http://schemas.microsoft.com/office/drawing/2014/main" id="{590C6CA7-E0E7-481C-A44B-AF5F1F38CDA0}"/>
              </a:ext>
            </a:extLst>
          </p:cNvPr>
          <p:cNvPicPr>
            <a:picLocks noChangeAspect="1"/>
          </p:cNvPicPr>
          <p:nvPr/>
        </p:nvPicPr>
        <p:blipFill>
          <a:blip r:embed="rId4"/>
          <a:stretch>
            <a:fillRect/>
          </a:stretch>
        </p:blipFill>
        <p:spPr>
          <a:xfrm>
            <a:off x="1761193" y="1491691"/>
            <a:ext cx="8805411" cy="1102636"/>
          </a:xfrm>
          <a:prstGeom prst="rect">
            <a:avLst/>
          </a:prstGeom>
        </p:spPr>
      </p:pic>
      <p:pic>
        <p:nvPicPr>
          <p:cNvPr id="3" name="Picture 2">
            <a:extLst>
              <a:ext uri="{FF2B5EF4-FFF2-40B4-BE49-F238E27FC236}">
                <a16:creationId xmlns:a16="http://schemas.microsoft.com/office/drawing/2014/main" id="{414C6FC2-3FE7-4F9A-ABC9-A4DFA809D89A}"/>
              </a:ext>
            </a:extLst>
          </p:cNvPr>
          <p:cNvPicPr>
            <a:picLocks noChangeAspect="1"/>
          </p:cNvPicPr>
          <p:nvPr/>
        </p:nvPicPr>
        <p:blipFill>
          <a:blip r:embed="rId5"/>
          <a:stretch>
            <a:fillRect/>
          </a:stretch>
        </p:blipFill>
        <p:spPr>
          <a:xfrm>
            <a:off x="1934642" y="2333600"/>
            <a:ext cx="8730229" cy="3511600"/>
          </a:xfrm>
          <a:prstGeom prst="rect">
            <a:avLst/>
          </a:prstGeom>
        </p:spPr>
      </p:pic>
    </p:spTree>
    <p:extLst>
      <p:ext uri="{BB962C8B-B14F-4D97-AF65-F5344CB8AC3E}">
        <p14:creationId xmlns:p14="http://schemas.microsoft.com/office/powerpoint/2010/main" val="36381983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731520" y="-685800"/>
            <a:ext cx="11023600" cy="5521960"/>
          </a:xfrm>
          <a:prstGeom prst="rect">
            <a:avLst/>
          </a:prstGeom>
        </p:spPr>
      </p:pic>
      <p:sp>
        <p:nvSpPr>
          <p:cNvPr id="5" name="TextBox 4"/>
          <p:cNvSpPr txBox="1"/>
          <p:nvPr/>
        </p:nvSpPr>
        <p:spPr>
          <a:xfrm>
            <a:off x="2773680" y="1905002"/>
            <a:ext cx="7508240" cy="1938992"/>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3.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Vì sao bác kiến phải chờ đến khi mặt trời lặn mới biết ngày như thế nào là đẹp?</a:t>
            </a:r>
          </a:p>
        </p:txBody>
      </p:sp>
      <p:sp>
        <p:nvSpPr>
          <p:cNvPr id="6" name="Rectangle 5"/>
          <p:cNvSpPr/>
          <p:nvPr/>
        </p:nvSpPr>
        <p:spPr>
          <a:xfrm>
            <a:off x="822960" y="4301196"/>
            <a:ext cx="1036828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822960" y="4353342"/>
            <a:ext cx="10368280" cy="1754326"/>
          </a:xfrm>
          <a:prstGeom prst="rect">
            <a:avLst/>
          </a:prstGeom>
          <a:noFill/>
        </p:spPr>
        <p:txBody>
          <a:bodyPr wrap="square" rtlCol="0">
            <a:spAutoFit/>
          </a:bodyPr>
          <a:lstStyle/>
          <a:p>
            <a:pPr algn="just"/>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bác kiến phải đợi đến tối mới biết ngày như thế nào là đẹp vì phải đến tối thì bác kiến mới biết công việc của bác ấy có hoàn thành tốt hay không. </a:t>
            </a:r>
          </a:p>
        </p:txBody>
      </p:sp>
      <p:sp>
        <p:nvSpPr>
          <p:cNvPr id="8" name="Right Arrow 7">
            <a:hlinkClick r:id="rId3" action="ppaction://hlinksldjump"/>
          </p:cNvPr>
          <p:cNvSpPr/>
          <p:nvPr/>
        </p:nvSpPr>
        <p:spPr>
          <a:xfrm flipH="1">
            <a:off x="11191240" y="62103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524000" y="-685800"/>
            <a:ext cx="9702800" cy="5285779"/>
          </a:xfrm>
          <a:prstGeom prst="rect">
            <a:avLst/>
          </a:prstGeom>
        </p:spPr>
      </p:pic>
      <p:sp>
        <p:nvSpPr>
          <p:cNvPr id="5" name="TextBox 4"/>
          <p:cNvSpPr txBox="1"/>
          <p:nvPr/>
        </p:nvSpPr>
        <p:spPr>
          <a:xfrm>
            <a:off x="3124200" y="1905002"/>
            <a:ext cx="6781800" cy="1938992"/>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4.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Đóng vai một nhân vật trong bài để nói về ngày như thế nào là đẹp.</a:t>
            </a:r>
          </a:p>
        </p:txBody>
      </p:sp>
      <p:sp>
        <p:nvSpPr>
          <p:cNvPr id="6" name="Rectangle 5"/>
          <p:cNvSpPr/>
          <p:nvPr/>
        </p:nvSpPr>
        <p:spPr>
          <a:xfrm>
            <a:off x="574040" y="4084320"/>
            <a:ext cx="10652760" cy="23926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668020" y="4084320"/>
            <a:ext cx="10652760" cy="2492990"/>
          </a:xfrm>
          <a:prstGeom prst="rect">
            <a:avLst/>
          </a:prstGeom>
          <a:noFill/>
        </p:spPr>
        <p:txBody>
          <a:bodyPr wrap="square" rtlCol="0">
            <a:spAutoFit/>
          </a:bodyPr>
          <a:lstStyle/>
          <a:p>
            <a:pPr algn="just"/>
            <a:r>
              <a:rPr lang="en-US"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châu chấu: trên trời không một gợn mây, mặt trời tỏa nắng huy hoàng</a:t>
            </a:r>
          </a:p>
          <a:p>
            <a:pPr algn="just"/>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giun đất: mưa bụi và những vũng nước đục, đó mới là một ngày tuyệt đẹp.</a:t>
            </a:r>
          </a:p>
          <a:p>
            <a:pPr algn="just"/>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bác kiến: ngày đẹp là ngày bác đã làm việc rất tốt và tối có thể nghỉ ngơi thoải mái.</a:t>
            </a:r>
          </a:p>
        </p:txBody>
      </p:sp>
      <p:sp>
        <p:nvSpPr>
          <p:cNvPr id="8" name="Right Arrow 7">
            <a:hlinkClick r:id="rId3" action="ppaction://hlinksldjump"/>
          </p:cNvPr>
          <p:cNvSpPr/>
          <p:nvPr/>
        </p:nvSpPr>
        <p:spPr>
          <a:xfrm flipH="1">
            <a:off x="11226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524000" y="-685800"/>
            <a:ext cx="8915400" cy="5285779"/>
          </a:xfrm>
          <a:prstGeom prst="rect">
            <a:avLst/>
          </a:prstGeom>
        </p:spPr>
      </p:pic>
      <p:sp>
        <p:nvSpPr>
          <p:cNvPr id="5" name="TextBox 4"/>
          <p:cNvSpPr txBox="1"/>
          <p:nvPr/>
        </p:nvSpPr>
        <p:spPr>
          <a:xfrm>
            <a:off x="3124200" y="1905002"/>
            <a:ext cx="6096000" cy="1323439"/>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5.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Theo em, ngày đẹp là ngày như thế nào?</a:t>
            </a:r>
          </a:p>
        </p:txBody>
      </p:sp>
      <p:sp>
        <p:nvSpPr>
          <p:cNvPr id="6" name="Rectangle 5"/>
          <p:cNvSpPr/>
          <p:nvPr/>
        </p:nvSpPr>
        <p:spPr>
          <a:xfrm>
            <a:off x="1666240" y="4343400"/>
            <a:ext cx="816356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1866900" y="4282976"/>
            <a:ext cx="7962900" cy="1938992"/>
          </a:xfrm>
          <a:prstGeom prst="rect">
            <a:avLst/>
          </a:prstGeom>
          <a:noFill/>
        </p:spPr>
        <p:txBody>
          <a:bodyPr wrap="square" rtlCol="0">
            <a:spAutoFit/>
          </a:bodyPr>
          <a:lstStyle/>
          <a:p>
            <a:pPr algn="just"/>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ngày đẹp là ngày có thời tiết thuận lợi, em gặp được nhiều niềm vui và may mắn. </a:t>
            </a:r>
          </a:p>
        </p:txBody>
      </p:sp>
      <p:sp>
        <p:nvSpPr>
          <p:cNvPr id="8" name="Right Arrow 7">
            <a:hlinkClick r:id="rId3" action="ppaction://hlinksldjump"/>
          </p:cNvPr>
          <p:cNvSpPr/>
          <p:nvPr/>
        </p:nvSpPr>
        <p:spPr>
          <a:xfrm flipH="1">
            <a:off x="9829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8CFA00-0C0D-4E73-B506-AEE89B3CEBF0}"/>
              </a:ext>
            </a:extLst>
          </p:cNvPr>
          <p:cNvSpPr txBox="1"/>
          <p:nvPr/>
        </p:nvSpPr>
        <p:spPr>
          <a:xfrm>
            <a:off x="955040" y="1513840"/>
            <a:ext cx="7792720" cy="3342640"/>
          </a:xfrm>
          <a:prstGeom prst="rect">
            <a:avLst/>
          </a:prstGeom>
          <a:solidFill>
            <a:srgbClr val="FFFF99"/>
          </a:solidFill>
          <a:ln w="57150">
            <a:solidFill>
              <a:srgbClr val="00B050"/>
            </a:solidFill>
            <a:prstDash val="lgDashDot"/>
          </a:ln>
        </p:spPr>
        <p:txBody>
          <a:bodyPr vert="horz" lIns="91440" tIns="45720" rIns="91440" bIns="45720" rtlCol="0" anchor="b">
            <a:noAutofit/>
          </a:bodyPr>
          <a:lstStyle/>
          <a:p>
            <a:pPr lvl="0" algn="just">
              <a:lnSpc>
                <a:spcPct val="120000"/>
              </a:lnSpc>
              <a:spcBef>
                <a:spcPts val="1800"/>
              </a:spcBef>
              <a:spcAft>
                <a:spcPts val="600"/>
              </a:spcAft>
              <a:defRPr/>
            </a:pP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Câu</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kể</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về</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châu</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chấu</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giun</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đất</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và</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Kiến</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vi-VN"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Châu chấu và giun đất có ý kiến riêng về một ngày đẹp. Chúng bèn tới tìm kiến nhờ phân xử. Kiến cho rằng</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vi-VN"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ngày đẹp là ngày có thể làm được nhiều việc có ích.</a:t>
            </a:r>
          </a:p>
        </p:txBody>
      </p:sp>
      <p:pic>
        <p:nvPicPr>
          <p:cNvPr id="3" name="18">
            <a:extLst>
              <a:ext uri="{FF2B5EF4-FFF2-40B4-BE49-F238E27FC236}">
                <a16:creationId xmlns:a16="http://schemas.microsoft.com/office/drawing/2014/main" id="{32AAEE23-7E0F-42E8-9538-44039449877C}"/>
              </a:ext>
            </a:extLst>
          </p:cNvPr>
          <p:cNvPicPr>
            <a:picLocks noChangeAspect="1"/>
          </p:cNvPicPr>
          <p:nvPr/>
        </p:nvPicPr>
        <p:blipFill rotWithShape="1">
          <a:blip r:embed="rId2" cstate="screen"/>
          <a:srcRect/>
          <a:stretch>
            <a:fillRect/>
          </a:stretch>
        </p:blipFill>
        <p:spPr>
          <a:xfrm>
            <a:off x="8402320" y="2415639"/>
            <a:ext cx="3646803" cy="4722542"/>
          </a:xfrm>
          <a:prstGeom prst="rect">
            <a:avLst/>
          </a:prstGeom>
        </p:spPr>
      </p:pic>
    </p:spTree>
    <p:extLst>
      <p:ext uri="{BB962C8B-B14F-4D97-AF65-F5344CB8AC3E}">
        <p14:creationId xmlns:p14="http://schemas.microsoft.com/office/powerpoint/2010/main" val="1929424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536" y="447762"/>
            <a:ext cx="6858000" cy="6858000"/>
          </a:xfrm>
          <a:prstGeom prst="rect">
            <a:avLst/>
          </a:prstGeom>
        </p:spPr>
      </p:pic>
      <p:pic>
        <p:nvPicPr>
          <p:cNvPr id="8" name="Picture 7">
            <a:extLst>
              <a:ext uri="{FF2B5EF4-FFF2-40B4-BE49-F238E27FC236}">
                <a16:creationId xmlns:a16="http://schemas.microsoft.com/office/drawing/2014/main" id="{0C454E40-DDCD-4B10-AEDF-69A3562D454C}"/>
              </a:ext>
            </a:extLst>
          </p:cNvPr>
          <p:cNvPicPr>
            <a:picLocks noChangeAspect="1"/>
          </p:cNvPicPr>
          <p:nvPr/>
        </p:nvPicPr>
        <p:blipFill rotWithShape="1">
          <a:blip r:embed="rId5"/>
          <a:srcRect l="16127" t="11921" r="14764" b="20863"/>
          <a:stretch/>
        </p:blipFill>
        <p:spPr>
          <a:xfrm>
            <a:off x="6199749" y="2138450"/>
            <a:ext cx="4476749" cy="2258786"/>
          </a:xfrm>
          <a:prstGeom prst="rect">
            <a:avLst/>
          </a:prstGeom>
        </p:spPr>
      </p:pic>
    </p:spTree>
    <p:extLst>
      <p:ext uri="{BB962C8B-B14F-4D97-AF65-F5344CB8AC3E}">
        <p14:creationId xmlns:p14="http://schemas.microsoft.com/office/powerpoint/2010/main" val="100600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hát hiện gò đất cổ đại 2.500 năm tuổi tại Anh - QuanTriMang.com">
            <a:extLst>
              <a:ext uri="{FF2B5EF4-FFF2-40B4-BE49-F238E27FC236}">
                <a16:creationId xmlns:a16="http://schemas.microsoft.com/office/drawing/2014/main" id="{5F32BBA7-804C-438E-80AB-2D7CD31F0E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110"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870300F-05CE-4C10-B120-7A740516273C}"/>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Gò</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khoảng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đất</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nổi</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cao</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lên</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giữa</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nơi</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bằng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phằng</a:t>
            </a:r>
            <a:endParaRPr lang="en-US" sz="3600" b="1"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33" name="Straight Connector 1032">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736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Tại sao phải búng vào chân trẻ sơ sinh?">
            <a:extLst>
              <a:ext uri="{FF2B5EF4-FFF2-40B4-BE49-F238E27FC236}">
                <a16:creationId xmlns:a16="http://schemas.microsoft.com/office/drawing/2014/main" id="{CA1DEF31-2027-4050-8880-B6841146E6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37" b="2236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E8BD7A1-B112-4BB3-93BD-00F3F2CFE870}"/>
              </a:ext>
            </a:extLst>
          </p:cNvPr>
          <p:cNvSpPr txBox="1"/>
          <p:nvPr/>
        </p:nvSpPr>
        <p:spPr>
          <a:xfrm>
            <a:off x="523875" y="5317240"/>
            <a:ext cx="11210925" cy="744836"/>
          </a:xfrm>
          <a:prstGeom prst="rect">
            <a:avLst/>
          </a:prstGeom>
        </p:spPr>
        <p:txBody>
          <a:bodyPr vert="horz" lIns="91440" tIns="45720" rIns="91440" bIns="45720" rtlCol="0" anchor="ctr">
            <a:normAutofit fontScale="92500"/>
          </a:bodyPr>
          <a:lstStyle/>
          <a:p>
            <a:pPr algn="ctr">
              <a:lnSpc>
                <a:spcPct val="90000"/>
              </a:lnSpc>
              <a:spcBef>
                <a:spcPct val="0"/>
              </a:spcBef>
              <a:spcAft>
                <a:spcPts val="600"/>
              </a:spcAft>
            </a:pP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Búng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chân</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dùng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lực</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chân</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tạo</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ra</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âm</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thanh</a:t>
            </a:r>
            <a:endParaRPr lang="en-US" sz="3600" b="1"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293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B2EFBE-0D88-420E-B252-6B569AF76D45}"/>
              </a:ext>
            </a:extLst>
          </p:cNvPr>
          <p:cNvSpPr txBox="1"/>
          <p:nvPr/>
        </p:nvSpPr>
        <p:spPr>
          <a:xfrm>
            <a:off x="426720" y="1180237"/>
            <a:ext cx="11887200" cy="1446550"/>
          </a:xfrm>
          <a:prstGeom prst="rect">
            <a:avLst/>
          </a:prstGeom>
          <a:noFill/>
        </p:spPr>
        <p:txBody>
          <a:bodyPr wrap="square">
            <a:spAutoFit/>
          </a:bodyPr>
          <a:lstStyle/>
          <a:p>
            <a:pPr algn="just"/>
            <a:r>
              <a:rPr lang="en-US" sz="44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Tanh </a:t>
            </a:r>
            <a:r>
              <a:rPr lang="en-US" sz="4400" b="0"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tách</a:t>
            </a:r>
            <a:r>
              <a:rPr lang="en-US" sz="44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mô</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phỏng</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tiếng</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vật</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cứng</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mảnh</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bật</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vào</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nhau</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liên</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tiếp</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nghe</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giòn</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thanh</a:t>
            </a:r>
            <a:endParaRPr lang="en-US" sz="44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246072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Mơ thấy nắng có ý nghĩa gì?">
            <a:extLst>
              <a:ext uri="{FF2B5EF4-FFF2-40B4-BE49-F238E27FC236}">
                <a16:creationId xmlns:a16="http://schemas.microsoft.com/office/drawing/2014/main" id="{C9DD21FF-D1B3-4BDF-927E-428F760CC9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4102">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5A37DF7-6FE9-4F5A-96E7-99E48DC463D1}"/>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huy</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hoàng</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rỡ</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đẹp</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cxnSp>
        <p:nvCxnSpPr>
          <p:cNvPr id="4105" name="Straight Connector 4104">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107" name="Straight Connector 4106">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915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a063486b351639d513c1c4acaf87512.png"/>
          <p:cNvPicPr>
            <a:picLocks noChangeAspect="1"/>
          </p:cNvPicPr>
          <p:nvPr/>
        </p:nvPicPr>
        <p:blipFill>
          <a:blip r:embed="rId2" cstate="print"/>
          <a:stretch>
            <a:fillRect/>
          </a:stretch>
        </p:blipFill>
        <p:spPr>
          <a:xfrm>
            <a:off x="0" y="0"/>
            <a:ext cx="12192000" cy="6858000"/>
          </a:xfrm>
          <a:prstGeom prst="rect">
            <a:avLst/>
          </a:prstGeom>
        </p:spPr>
      </p:pic>
      <p:pic>
        <p:nvPicPr>
          <p:cNvPr id="7" name="Picture 6" descr="1.png">
            <a:hlinkClick r:id="rId3" action="ppaction://hlinksldjump"/>
          </p:cNvPr>
          <p:cNvPicPr>
            <a:picLocks noChangeAspect="1"/>
          </p:cNvPicPr>
          <p:nvPr/>
        </p:nvPicPr>
        <p:blipFill>
          <a:blip r:embed="rId4" cstate="print"/>
          <a:stretch>
            <a:fillRect/>
          </a:stretch>
        </p:blipFill>
        <p:spPr>
          <a:xfrm>
            <a:off x="5627462" y="5714999"/>
            <a:ext cx="838200" cy="913638"/>
          </a:xfrm>
          <a:prstGeom prst="rect">
            <a:avLst/>
          </a:prstGeom>
        </p:spPr>
      </p:pic>
      <p:pic>
        <p:nvPicPr>
          <p:cNvPr id="10" name="Picture 9" descr="2.png">
            <a:hlinkClick r:id="rId5" action="ppaction://hlinksldjump"/>
          </p:cNvPr>
          <p:cNvPicPr>
            <a:picLocks noChangeAspect="1"/>
          </p:cNvPicPr>
          <p:nvPr/>
        </p:nvPicPr>
        <p:blipFill>
          <a:blip r:embed="rId6" cstate="print"/>
          <a:stretch>
            <a:fillRect/>
          </a:stretch>
        </p:blipFill>
        <p:spPr>
          <a:xfrm>
            <a:off x="4255862" y="6247471"/>
            <a:ext cx="685800" cy="610529"/>
          </a:xfrm>
          <a:prstGeom prst="rect">
            <a:avLst/>
          </a:prstGeom>
        </p:spPr>
      </p:pic>
      <p:pic>
        <p:nvPicPr>
          <p:cNvPr id="12" name="Picture 11" descr="234.png">
            <a:hlinkClick r:id="rId7" action="ppaction://hlinksldjump"/>
          </p:cNvPr>
          <p:cNvPicPr>
            <a:picLocks noChangeAspect="1"/>
          </p:cNvPicPr>
          <p:nvPr/>
        </p:nvPicPr>
        <p:blipFill>
          <a:blip r:embed="rId8" cstate="print"/>
          <a:stretch>
            <a:fillRect/>
          </a:stretch>
        </p:blipFill>
        <p:spPr>
          <a:xfrm>
            <a:off x="3341462" y="5562600"/>
            <a:ext cx="977718" cy="769511"/>
          </a:xfrm>
          <a:prstGeom prst="rect">
            <a:avLst/>
          </a:prstGeom>
        </p:spPr>
      </p:pic>
      <p:pic>
        <p:nvPicPr>
          <p:cNvPr id="13" name="Picture 12" descr="25.png">
            <a:hlinkClick r:id="rId9" action="ppaction://hlinksldjump"/>
          </p:cNvPr>
          <p:cNvPicPr>
            <a:picLocks noChangeAspect="1"/>
          </p:cNvPicPr>
          <p:nvPr/>
        </p:nvPicPr>
        <p:blipFill>
          <a:blip r:embed="rId10" cstate="print"/>
          <a:stretch>
            <a:fillRect/>
          </a:stretch>
        </p:blipFill>
        <p:spPr>
          <a:xfrm>
            <a:off x="4800600" y="4191000"/>
            <a:ext cx="866896" cy="1095528"/>
          </a:xfrm>
          <a:prstGeom prst="rect">
            <a:avLst/>
          </a:prstGeom>
        </p:spPr>
      </p:pic>
      <p:pic>
        <p:nvPicPr>
          <p:cNvPr id="14" name="Picture 13" descr="134.png">
            <a:hlinkClick r:id="rId11" action="ppaction://hlinksldjump"/>
          </p:cNvPr>
          <p:cNvPicPr>
            <a:picLocks noChangeAspect="1"/>
          </p:cNvPicPr>
          <p:nvPr/>
        </p:nvPicPr>
        <p:blipFill>
          <a:blip r:embed="rId12" cstate="print"/>
          <a:stretch>
            <a:fillRect/>
          </a:stretch>
        </p:blipFill>
        <p:spPr>
          <a:xfrm>
            <a:off x="7380063" y="4571999"/>
            <a:ext cx="481343" cy="704574"/>
          </a:xfrm>
          <a:prstGeom prst="rect">
            <a:avLst/>
          </a:prstGeom>
        </p:spPr>
      </p:pic>
      <p:sp>
        <p:nvSpPr>
          <p:cNvPr id="9" name="Rounded Rectangle 52">
            <a:extLst>
              <a:ext uri="{FF2B5EF4-FFF2-40B4-BE49-F238E27FC236}">
                <a16:creationId xmlns:a16="http://schemas.microsoft.com/office/drawing/2014/main" id="{2A5CE92A-BBB4-4A0E-AC04-8E46386D1D4A}"/>
              </a:ext>
            </a:extLst>
          </p:cNvPr>
          <p:cNvSpPr/>
          <p:nvPr/>
        </p:nvSpPr>
        <p:spPr>
          <a:xfrm>
            <a:off x="3830321" y="293019"/>
            <a:ext cx="5262880" cy="1040481"/>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Bảo</a:t>
            </a:r>
            <a:r>
              <a:rPr lang="en-US" sz="3200" kern="0" dirty="0">
                <a:solidFill>
                  <a:schemeClr val="bg1"/>
                </a:solidFill>
                <a:latin typeface="Nunito Black" pitchFamily="2" charset="0"/>
                <a:ea typeface="Arial-Rounded" panose="020B0500000000000000" pitchFamily="34" charset="0"/>
                <a:cs typeface="Arial-Rounded" panose="020B0500000000000000" pitchFamily="34" charset="0"/>
              </a:rPr>
              <a:t> </a:t>
            </a: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vệ</a:t>
            </a:r>
            <a:r>
              <a:rPr lang="en-US" sz="3200" kern="0" dirty="0">
                <a:solidFill>
                  <a:schemeClr val="bg1"/>
                </a:solidFill>
                <a:latin typeface="Nunito Black" pitchFamily="2" charset="0"/>
                <a:ea typeface="Arial-Rounded" panose="020B0500000000000000" pitchFamily="34" charset="0"/>
                <a:cs typeface="Arial-Rounded" panose="020B0500000000000000" pitchFamily="34" charset="0"/>
              </a:rPr>
              <a:t> </a:t>
            </a: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môi</a:t>
            </a:r>
            <a:r>
              <a:rPr lang="en-US" sz="3200" kern="0" dirty="0">
                <a:solidFill>
                  <a:schemeClr val="bg1"/>
                </a:solidFill>
                <a:latin typeface="Nunito Black" pitchFamily="2" charset="0"/>
                <a:ea typeface="Arial-Rounded" panose="020B0500000000000000" pitchFamily="34" charset="0"/>
                <a:cs typeface="Arial-Rounded" panose="020B0500000000000000" pitchFamily="34" charset="0"/>
              </a:rPr>
              <a:t> </a:t>
            </a: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trường</a:t>
            </a:r>
            <a:endParaRPr kumimoji="0" lang="en-US" sz="3200" b="0" i="0" u="none" strike="noStrike" kern="0" cap="none" spc="0" normalizeH="0" baseline="0" noProof="0" dirty="0">
              <a:ln>
                <a:noFill/>
              </a:ln>
              <a:solidFill>
                <a:schemeClr val="bg1"/>
              </a:solidFill>
              <a:effectLst/>
              <a:uLnTx/>
              <a:uFillTx/>
              <a:latin typeface="Nunito Black" pitchFamily="2" charset="0"/>
              <a:ea typeface="Arial-Rounded" panose="020B0500000000000000" pitchFamily="34" charset="0"/>
              <a:cs typeface="Arial-Rounded" panose="020B0500000000000000" pitchFamily="34" charset="0"/>
            </a:endParaRPr>
          </a:p>
        </p:txBody>
      </p:sp>
      <p:sp>
        <p:nvSpPr>
          <p:cNvPr id="2" name="Rectangle 1">
            <a:extLst>
              <a:ext uri="{FF2B5EF4-FFF2-40B4-BE49-F238E27FC236}">
                <a16:creationId xmlns:a16="http://schemas.microsoft.com/office/drawing/2014/main" id="{12AF311B-4D3F-4308-8B81-06209B030975}"/>
              </a:ext>
            </a:extLst>
          </p:cNvPr>
          <p:cNvSpPr/>
          <p:nvPr/>
        </p:nvSpPr>
        <p:spPr>
          <a:xfrm>
            <a:off x="203200" y="6247471"/>
            <a:ext cx="1615440" cy="468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Học</a:t>
            </a:r>
            <a:r>
              <a:rPr lang="en-US" dirty="0"/>
              <a:t> </a:t>
            </a:r>
            <a:r>
              <a:rPr lang="en-US" dirty="0" err="1"/>
              <a:t>tiếp</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424 0.00347 C -0.02448 -0.00301 -0.0632 -0.00949 -0.08281 -0.0287 C -0.10243 -0.04791 -0.10226 -0.07986 -0.10399 -0.11157 C -0.10573 -0.14328 -0.10017 -0.18611 -0.0934 -0.21875 C -0.08663 -0.25139 -0.07847 -0.28773 -0.06302 -0.30764 C -0.04757 -0.32754 -0.02222 -0.33287 -0.00104 -0.33796 C 0.02014 -0.34305 0.05139 -0.34653 0.06424 -0.33796 C 0.07708 -0.3294 0.07465 -0.3 0.07639 -0.28727 C 0.07812 -0.27453 0.07639 -0.26782 0.07483 -0.26111 " pathEditMode="relative" rAng="0" ptsTypes="aaaaaaaaA">
                                      <p:cBhvr>
                                        <p:cTn id="6" dur="2000" fill="hold"/>
                                        <p:tgtEl>
                                          <p:spTgt spid="13"/>
                                        </p:tgtEl>
                                        <p:attrNameLst>
                                          <p:attrName>ppt_x</p:attrName>
                                          <p:attrName>ppt_y</p:attrName>
                                        </p:attrNameLst>
                                      </p:cBhvr>
                                      <p:rCtr x="-2800" y="-17500"/>
                                    </p:animMotion>
                                  </p:childTnLst>
                                </p:cTn>
                              </p:par>
                            </p:childTnLst>
                          </p:cTn>
                        </p:par>
                        <p:par>
                          <p:cTn id="7" fill="hold">
                            <p:stCondLst>
                              <p:cond delay="2000"/>
                            </p:stCondLst>
                            <p:childTnLst>
                              <p:par>
                                <p:cTn id="8" presetID="55" presetClass="exit" presetSubtype="0" fill="hold" nodeType="afterEffect">
                                  <p:stCondLst>
                                    <p:cond delay="0"/>
                                  </p:stCondLst>
                                  <p:childTnLst>
                                    <p:anim calcmode="lin" valueType="num">
                                      <p:cBhvr>
                                        <p:cTn id="9" dur="1000"/>
                                        <p:tgtEl>
                                          <p:spTgt spid="13"/>
                                        </p:tgtEl>
                                        <p:attrNameLst>
                                          <p:attrName>ppt_w</p:attrName>
                                        </p:attrNameLst>
                                      </p:cBhvr>
                                      <p:tavLst>
                                        <p:tav tm="0">
                                          <p:val>
                                            <p:strVal val="ppt_w"/>
                                          </p:val>
                                        </p:tav>
                                        <p:tav tm="100000">
                                          <p:val>
                                            <p:strVal val="ppt_w*0.70"/>
                                          </p:val>
                                        </p:tav>
                                      </p:tavLst>
                                    </p:anim>
                                    <p:anim calcmode="lin" valueType="num">
                                      <p:cBhvr>
                                        <p:cTn id="10" dur="1000"/>
                                        <p:tgtEl>
                                          <p:spTgt spid="13"/>
                                        </p:tgtEl>
                                        <p:attrNameLst>
                                          <p:attrName>ppt_h</p:attrName>
                                        </p:attrNameLst>
                                      </p:cBhvr>
                                      <p:tavLst>
                                        <p:tav tm="0">
                                          <p:val>
                                            <p:strVal val="ppt_h"/>
                                          </p:val>
                                        </p:tav>
                                        <p:tav tm="100000">
                                          <p:val>
                                            <p:strVal val="ppt_h"/>
                                          </p:val>
                                        </p:tav>
                                      </p:tavLst>
                                    </p:anim>
                                    <p:animEffect transition="out" filter="fade">
                                      <p:cBhvr>
                                        <p:cTn id="11" dur="1000"/>
                                        <p:tgtEl>
                                          <p:spTgt spid="13"/>
                                        </p:tgtEl>
                                      </p:cBhvr>
                                    </p:animEffect>
                                    <p:set>
                                      <p:cBhvr>
                                        <p:cTn id="12"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1.11022E-16 4.44444E-6 C 0.0306 -0.00533 0.06133 -0.01065 0.08633 -0.02686 C 0.11133 -0.04306 0.1401 -0.06806 0.15 -0.09769 C 0.1599 -0.12732 0.15169 -0.17431 0.14544 -0.20487 C 0.13919 -0.23565 0.12878 -0.26459 0.11211 -0.28149 C 0.09544 -0.29838 0.06094 -0.30533 0.04544 -0.30625 C 0.03008 -0.30695 0.02487 -0.29723 0.01966 -0.28704 " pathEditMode="relative" rAng="0" ptsTypes="AAAAAAA">
                                      <p:cBhvr>
                                        <p:cTn id="17" dur="2000" fill="hold"/>
                                        <p:tgtEl>
                                          <p:spTgt spid="14"/>
                                        </p:tgtEl>
                                        <p:attrNameLst>
                                          <p:attrName>ppt_x</p:attrName>
                                          <p:attrName>ppt_y</p:attrName>
                                        </p:attrNameLst>
                                      </p:cBhvr>
                                      <p:rCtr x="7721" y="-15324"/>
                                    </p:animMotion>
                                  </p:childTnLst>
                                </p:cTn>
                              </p:par>
                            </p:childTnLst>
                          </p:cTn>
                        </p:par>
                        <p:par>
                          <p:cTn id="18" fill="hold">
                            <p:stCondLst>
                              <p:cond delay="2000"/>
                            </p:stCondLst>
                            <p:childTnLst>
                              <p:par>
                                <p:cTn id="19" presetID="55" presetClass="exit" presetSubtype="0" fill="hold" nodeType="afterEffect">
                                  <p:stCondLst>
                                    <p:cond delay="0"/>
                                  </p:stCondLst>
                                  <p:childTnLst>
                                    <p:anim calcmode="lin" valueType="num">
                                      <p:cBhvr>
                                        <p:cTn id="20" dur="1000"/>
                                        <p:tgtEl>
                                          <p:spTgt spid="14"/>
                                        </p:tgtEl>
                                        <p:attrNameLst>
                                          <p:attrName>ppt_w</p:attrName>
                                        </p:attrNameLst>
                                      </p:cBhvr>
                                      <p:tavLst>
                                        <p:tav tm="0">
                                          <p:val>
                                            <p:strVal val="ppt_w"/>
                                          </p:val>
                                        </p:tav>
                                        <p:tav tm="100000">
                                          <p:val>
                                            <p:strVal val="ppt_w*0.70"/>
                                          </p:val>
                                        </p:tav>
                                      </p:tavLst>
                                    </p:anim>
                                    <p:anim calcmode="lin" valueType="num">
                                      <p:cBhvr>
                                        <p:cTn id="21" dur="1000"/>
                                        <p:tgtEl>
                                          <p:spTgt spid="14"/>
                                        </p:tgtEl>
                                        <p:attrNameLst>
                                          <p:attrName>ppt_h</p:attrName>
                                        </p:attrNameLst>
                                      </p:cBhvr>
                                      <p:tavLst>
                                        <p:tav tm="0">
                                          <p:val>
                                            <p:strVal val="ppt_h"/>
                                          </p:val>
                                        </p:tav>
                                        <p:tav tm="100000">
                                          <p:val>
                                            <p:strVal val="ppt_h"/>
                                          </p:val>
                                        </p:tav>
                                      </p:tavLst>
                                    </p:anim>
                                    <p:animEffect transition="out" filter="fade">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2.70833E-6 3.7037E-7 C -0.04427 -0.0287 -0.08841 -0.05718 -0.10612 -0.12917 C -0.12383 -0.20116 -0.13281 -0.35139 -0.10612 -0.43218 C -0.07929 -0.51296 0.00013 -0.58449 0.05456 -0.61412 C 0.10886 -0.64375 0.17644 -0.61759 0.21966 -0.60995 C 0.26289 -0.60232 0.29844 -0.59931 0.31354 -0.56759 C 0.32865 -0.53588 0.31966 -0.47801 0.31055 -0.42014 " pathEditMode="relative" rAng="0" ptsTypes="AAAAAAA">
                                      <p:cBhvr>
                                        <p:cTn id="28" dur="2000" fill="hold"/>
                                        <p:tgtEl>
                                          <p:spTgt spid="12"/>
                                        </p:tgtEl>
                                        <p:attrNameLst>
                                          <p:attrName>ppt_x</p:attrName>
                                          <p:attrName>ppt_y</p:attrName>
                                        </p:attrNameLst>
                                      </p:cBhvr>
                                      <p:rCtr x="9922" y="-31412"/>
                                    </p:animMotion>
                                  </p:childTnLst>
                                </p:cTn>
                              </p:par>
                            </p:childTnLst>
                          </p:cTn>
                        </p:par>
                        <p:par>
                          <p:cTn id="29" fill="hold">
                            <p:stCondLst>
                              <p:cond delay="2000"/>
                            </p:stCondLst>
                            <p:childTnLst>
                              <p:par>
                                <p:cTn id="30" presetID="55" presetClass="exit" presetSubtype="0" fill="hold" nodeType="afterEffect">
                                  <p:stCondLst>
                                    <p:cond delay="0"/>
                                  </p:stCondLst>
                                  <p:childTnLst>
                                    <p:anim calcmode="lin" valueType="num">
                                      <p:cBhvr>
                                        <p:cTn id="31" dur="1000"/>
                                        <p:tgtEl>
                                          <p:spTgt spid="12"/>
                                        </p:tgtEl>
                                        <p:attrNameLst>
                                          <p:attrName>ppt_w</p:attrName>
                                        </p:attrNameLst>
                                      </p:cBhvr>
                                      <p:tavLst>
                                        <p:tav tm="0">
                                          <p:val>
                                            <p:strVal val="ppt_w"/>
                                          </p:val>
                                        </p:tav>
                                        <p:tav tm="100000">
                                          <p:val>
                                            <p:strVal val="ppt_w*0.70"/>
                                          </p:val>
                                        </p:tav>
                                      </p:tavLst>
                                    </p:anim>
                                    <p:anim calcmode="lin" valueType="num">
                                      <p:cBhvr>
                                        <p:cTn id="32" dur="1000"/>
                                        <p:tgtEl>
                                          <p:spTgt spid="12"/>
                                        </p:tgtEl>
                                        <p:attrNameLst>
                                          <p:attrName>ppt_h</p:attrName>
                                        </p:attrNameLst>
                                      </p:cBhvr>
                                      <p:tavLst>
                                        <p:tav tm="0">
                                          <p:val>
                                            <p:strVal val="ppt_h"/>
                                          </p:val>
                                        </p:tav>
                                        <p:tav tm="100000">
                                          <p:val>
                                            <p:strVal val="ppt_h"/>
                                          </p:val>
                                        </p:tav>
                                      </p:tavLst>
                                    </p:anim>
                                    <p:animEffect transition="out" filter="fade">
                                      <p:cBhvr>
                                        <p:cTn id="33" dur="1000"/>
                                        <p:tgtEl>
                                          <p:spTgt spid="12"/>
                                        </p:tgtEl>
                                      </p:cBhvr>
                                    </p:animEffect>
                                    <p:set>
                                      <p:cBhvr>
                                        <p:cTn id="34"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3.54167E-6 -4.07407E-6 C 0.03451 -0.01643 0.06914 -0.03263 0.11967 -0.09282 C 0.17019 -0.15301 0.27123 -0.29259 0.303 -0.36157 C 0.33477 -0.43055 0.3155 -0.4706 0.31055 -0.50694 C 0.30573 -0.54328 0.28321 -0.5787 0.27409 -0.57963 C 0.26511 -0.58055 0.26042 -0.54676 0.25586 -0.51296 " pathEditMode="relative" rAng="0" ptsTypes="AAAAAA">
                                      <p:cBhvr>
                                        <p:cTn id="39" dur="2000" fill="hold"/>
                                        <p:tgtEl>
                                          <p:spTgt spid="10"/>
                                        </p:tgtEl>
                                        <p:attrNameLst>
                                          <p:attrName>ppt_x</p:attrName>
                                          <p:attrName>ppt_y</p:attrName>
                                        </p:attrNameLst>
                                      </p:cBhvr>
                                      <p:rCtr x="16042" y="-29005"/>
                                    </p:animMotion>
                                  </p:childTnLst>
                                </p:cTn>
                              </p:par>
                            </p:childTnLst>
                          </p:cTn>
                        </p:par>
                        <p:par>
                          <p:cTn id="40" fill="hold">
                            <p:stCondLst>
                              <p:cond delay="2000"/>
                            </p:stCondLst>
                            <p:childTnLst>
                              <p:par>
                                <p:cTn id="41" presetID="55" presetClass="exit" presetSubtype="0" fill="hold" nodeType="afterEffect">
                                  <p:stCondLst>
                                    <p:cond delay="0"/>
                                  </p:stCondLst>
                                  <p:childTnLst>
                                    <p:anim calcmode="lin" valueType="num">
                                      <p:cBhvr>
                                        <p:cTn id="42" dur="1000"/>
                                        <p:tgtEl>
                                          <p:spTgt spid="10"/>
                                        </p:tgtEl>
                                        <p:attrNameLst>
                                          <p:attrName>ppt_w</p:attrName>
                                        </p:attrNameLst>
                                      </p:cBhvr>
                                      <p:tavLst>
                                        <p:tav tm="0">
                                          <p:val>
                                            <p:strVal val="ppt_w"/>
                                          </p:val>
                                        </p:tav>
                                        <p:tav tm="100000">
                                          <p:val>
                                            <p:strVal val="ppt_w*0.70"/>
                                          </p:val>
                                        </p:tav>
                                      </p:tavLst>
                                    </p:anim>
                                    <p:anim calcmode="lin" valueType="num">
                                      <p:cBhvr>
                                        <p:cTn id="43" dur="1000"/>
                                        <p:tgtEl>
                                          <p:spTgt spid="10"/>
                                        </p:tgtEl>
                                        <p:attrNameLst>
                                          <p:attrName>ppt_h</p:attrName>
                                        </p:attrNameLst>
                                      </p:cBhvr>
                                      <p:tavLst>
                                        <p:tav tm="0">
                                          <p:val>
                                            <p:strVal val="ppt_h"/>
                                          </p:val>
                                        </p:tav>
                                        <p:tav tm="100000">
                                          <p:val>
                                            <p:strVal val="ppt_h"/>
                                          </p:val>
                                        </p:tav>
                                      </p:tavLst>
                                    </p:anim>
                                    <p:animEffect transition="out" filter="fade">
                                      <p:cBhvr>
                                        <p:cTn id="44" dur="1000"/>
                                        <p:tgtEl>
                                          <p:spTgt spid="10"/>
                                        </p:tgtEl>
                                      </p:cBhvr>
                                    </p:animEffect>
                                    <p:set>
                                      <p:cBhvr>
                                        <p:cTn id="45"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3.54167E-6 0 C 0.053 -0.00486 0.10612 -0.00949 0.15157 -0.0588 C 0.19701 -0.10764 0.25677 -0.21991 0.27279 -0.29491 C 0.28868 -0.36991 0.27045 -0.46898 0.24701 -0.50903 C 0.22357 -0.54907 0.15573 -0.54398 0.1319 -0.53519 C 0.10821 -0.52639 0.10625 -0.49144 0.10456 -0.45648 " pathEditMode="relative" rAng="0" ptsTypes="AAAAAA">
                                      <p:cBhvr>
                                        <p:cTn id="50" dur="2000" fill="hold"/>
                                        <p:tgtEl>
                                          <p:spTgt spid="7"/>
                                        </p:tgtEl>
                                        <p:attrNameLst>
                                          <p:attrName>ppt_x</p:attrName>
                                          <p:attrName>ppt_y</p:attrName>
                                        </p:attrNameLst>
                                      </p:cBhvr>
                                      <p:rCtr x="13932" y="-27083"/>
                                    </p:animMotion>
                                  </p:childTnLst>
                                </p:cTn>
                              </p:par>
                            </p:childTnLst>
                          </p:cTn>
                        </p:par>
                        <p:par>
                          <p:cTn id="51" fill="hold">
                            <p:stCondLst>
                              <p:cond delay="2000"/>
                            </p:stCondLst>
                            <p:childTnLst>
                              <p:par>
                                <p:cTn id="52" presetID="55" presetClass="exit" presetSubtype="0" fill="hold" nodeType="afterEffect">
                                  <p:stCondLst>
                                    <p:cond delay="0"/>
                                  </p:stCondLst>
                                  <p:childTnLst>
                                    <p:anim calcmode="lin" valueType="num">
                                      <p:cBhvr>
                                        <p:cTn id="53" dur="1000"/>
                                        <p:tgtEl>
                                          <p:spTgt spid="7"/>
                                        </p:tgtEl>
                                        <p:attrNameLst>
                                          <p:attrName>ppt_w</p:attrName>
                                        </p:attrNameLst>
                                      </p:cBhvr>
                                      <p:tavLst>
                                        <p:tav tm="0">
                                          <p:val>
                                            <p:strVal val="ppt_w"/>
                                          </p:val>
                                        </p:tav>
                                        <p:tav tm="100000">
                                          <p:val>
                                            <p:strVal val="ppt_w*0.70"/>
                                          </p:val>
                                        </p:tav>
                                      </p:tavLst>
                                    </p:anim>
                                    <p:anim calcmode="lin" valueType="num">
                                      <p:cBhvr>
                                        <p:cTn id="54" dur="1000"/>
                                        <p:tgtEl>
                                          <p:spTgt spid="7"/>
                                        </p:tgtEl>
                                        <p:attrNameLst>
                                          <p:attrName>ppt_h</p:attrName>
                                        </p:attrNameLst>
                                      </p:cBhvr>
                                      <p:tavLst>
                                        <p:tav tm="0">
                                          <p:val>
                                            <p:strVal val="ppt_h"/>
                                          </p:val>
                                        </p:tav>
                                        <p:tav tm="100000">
                                          <p:val>
                                            <p:strVal val="ppt_h"/>
                                          </p:val>
                                        </p:tav>
                                      </p:tavLst>
                                    </p:anim>
                                    <p:animEffect transition="out" filter="fade">
                                      <p:cBhvr>
                                        <p:cTn id="55" dur="1000"/>
                                        <p:tgtEl>
                                          <p:spTgt spid="7"/>
                                        </p:tgtEl>
                                      </p:cBhvr>
                                    </p:animEffect>
                                    <p:set>
                                      <p:cBhvr>
                                        <p:cTn id="5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117600" y="-685800"/>
            <a:ext cx="10170160" cy="5285779"/>
          </a:xfrm>
          <a:prstGeom prst="rect">
            <a:avLst/>
          </a:prstGeom>
        </p:spPr>
      </p:pic>
      <p:sp>
        <p:nvSpPr>
          <p:cNvPr id="5" name="TextBox 4"/>
          <p:cNvSpPr txBox="1"/>
          <p:nvPr/>
        </p:nvSpPr>
        <p:spPr>
          <a:xfrm>
            <a:off x="3124200" y="1905002"/>
            <a:ext cx="6791960" cy="1323439"/>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1.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nhân</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vật</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tranh</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luận</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với</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nhau</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điều</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gì</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6" name="Rectangle 5"/>
          <p:cNvSpPr/>
          <p:nvPr/>
        </p:nvSpPr>
        <p:spPr>
          <a:xfrm>
            <a:off x="2895600" y="4343400"/>
            <a:ext cx="713232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2954020" y="4440704"/>
            <a:ext cx="7132320" cy="1938992"/>
          </a:xfrm>
          <a:prstGeom prst="rect">
            <a:avLst/>
          </a:prstGeom>
          <a:noFill/>
        </p:spPr>
        <p:txBody>
          <a:bodyPr wrap="square" rtlCol="0">
            <a:spAutoFit/>
          </a:bodyPr>
          <a:lstStyle/>
          <a:p>
            <a:pPr algn="just"/>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 nhân vật tranh luận với nhau về việc ngày như thế nào là ngày đẹp? </a:t>
            </a:r>
          </a:p>
        </p:txBody>
      </p:sp>
      <p:sp>
        <p:nvSpPr>
          <p:cNvPr id="8" name="Right Arrow 7">
            <a:hlinkClick r:id="rId3" action="ppaction://hlinksldjump"/>
          </p:cNvPr>
          <p:cNvSpPr/>
          <p:nvPr/>
        </p:nvSpPr>
        <p:spPr>
          <a:xfrm flipH="1">
            <a:off x="9829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178560" y="-685800"/>
            <a:ext cx="9987280" cy="5285779"/>
          </a:xfrm>
          <a:prstGeom prst="rect">
            <a:avLst/>
          </a:prstGeom>
        </p:spPr>
      </p:pic>
      <p:sp>
        <p:nvSpPr>
          <p:cNvPr id="5" name="TextBox 4"/>
          <p:cNvSpPr txBox="1"/>
          <p:nvPr/>
        </p:nvSpPr>
        <p:spPr>
          <a:xfrm>
            <a:off x="3124200" y="1905002"/>
            <a:ext cx="6527800" cy="1938992"/>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2.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Theo giun đất và châu chấu ngày như thế nào là đẹp?</a:t>
            </a:r>
          </a:p>
        </p:txBody>
      </p:sp>
      <p:sp>
        <p:nvSpPr>
          <p:cNvPr id="6" name="Rectangle 5"/>
          <p:cNvSpPr/>
          <p:nvPr/>
        </p:nvSpPr>
        <p:spPr>
          <a:xfrm>
            <a:off x="701040" y="4135120"/>
            <a:ext cx="10789920" cy="23418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1026160" y="4107329"/>
            <a:ext cx="10464800" cy="2123658"/>
          </a:xfrm>
          <a:prstGeom prst="rect">
            <a:avLst/>
          </a:prstGeom>
          <a:noFill/>
        </p:spPr>
        <p:txBody>
          <a:bodyPr wrap="square" rtlCol="0">
            <a:spAutoFit/>
          </a:bodyPr>
          <a:lstStyle/>
          <a:p>
            <a:pPr algn="just"/>
            <a:r>
              <a:rPr lang="vi-VN" sz="33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châu chấu, trên trời không một gợn mây, mặt trời tỏa nắng huy hoàng là một ngày đẹp.</a:t>
            </a:r>
          </a:p>
          <a:p>
            <a:r>
              <a:rPr lang="vi-VN" sz="33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giun đất, mưa bụi và những vũng nước mới là một ngày đẹp. </a:t>
            </a:r>
          </a:p>
        </p:txBody>
      </p:sp>
      <p:sp>
        <p:nvSpPr>
          <p:cNvPr id="8" name="Right Arrow 7">
            <a:hlinkClick r:id="rId3" action="ppaction://hlinksldjump"/>
          </p:cNvPr>
          <p:cNvSpPr/>
          <p:nvPr/>
        </p:nvSpPr>
        <p:spPr>
          <a:xfrm flipH="1">
            <a:off x="11353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393</Words>
  <Application>Microsoft Office PowerPoint</Application>
  <PresentationFormat>Widescreen</PresentationFormat>
  <Paragraphs>24</Paragraphs>
  <Slides>13</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微软雅黑</vt:lpstr>
      <vt:lpstr>宋体</vt:lpstr>
      <vt:lpstr>Arial</vt:lpstr>
      <vt:lpstr>Arial-Rounded</vt:lpstr>
      <vt:lpstr>Bubblegum Sans</vt:lpstr>
      <vt:lpstr>Calibri</vt:lpstr>
      <vt:lpstr>等线</vt:lpstr>
      <vt:lpstr>Nunito Black</vt:lpstr>
      <vt:lpstr>字魂37号-波纹乖乖体</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STD</cp:lastModifiedBy>
  <cp:revision>47</cp:revision>
  <dcterms:created xsi:type="dcterms:W3CDTF">2022-08-29T00:47:47Z</dcterms:created>
  <dcterms:modified xsi:type="dcterms:W3CDTF">2025-05-08T14:18:41Z</dcterms:modified>
</cp:coreProperties>
</file>