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933" r:id="rId3"/>
  </p:sldMasterIdLst>
  <p:notesMasterIdLst>
    <p:notesMasterId r:id="rId18"/>
  </p:notesMasterIdLst>
  <p:handoutMasterIdLst>
    <p:handoutMasterId r:id="rId19"/>
  </p:handoutMasterIdLst>
  <p:sldIdLst>
    <p:sldId id="256" r:id="rId4"/>
    <p:sldId id="436" r:id="rId5"/>
    <p:sldId id="437" r:id="rId6"/>
    <p:sldId id="456" r:id="rId7"/>
    <p:sldId id="457" r:id="rId8"/>
    <p:sldId id="458" r:id="rId9"/>
    <p:sldId id="459" r:id="rId10"/>
    <p:sldId id="438" r:id="rId11"/>
    <p:sldId id="440" r:id="rId12"/>
    <p:sldId id="445" r:id="rId13"/>
    <p:sldId id="446" r:id="rId14"/>
    <p:sldId id="280" r:id="rId15"/>
    <p:sldId id="282" r:id="rId16"/>
    <p:sldId id="281"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varScale="1">
        <p:scale>
          <a:sx n="77" d="100"/>
          <a:sy n="77" d="100"/>
        </p:scale>
        <p:origin x="739" y="72"/>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2025/5/8</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2025/5/8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2025/5/8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210216"/>
                  <a:gd name="connsiteY0" fmla="*/ 108002 h 648000"/>
                  <a:gd name="connsiteX1" fmla="*/ 108002 w 4210216"/>
                  <a:gd name="connsiteY1" fmla="*/ 0 h 648000"/>
                  <a:gd name="connsiteX2" fmla="*/ 4102214 w 4210216"/>
                  <a:gd name="connsiteY2" fmla="*/ 0 h 648000"/>
                  <a:gd name="connsiteX3" fmla="*/ 4210216 w 4210216"/>
                  <a:gd name="connsiteY3" fmla="*/ 108002 h 648000"/>
                  <a:gd name="connsiteX4" fmla="*/ 4210216 w 4210216"/>
                  <a:gd name="connsiteY4" fmla="*/ 539998 h 648000"/>
                  <a:gd name="connsiteX5" fmla="*/ 4102214 w 4210216"/>
                  <a:gd name="connsiteY5" fmla="*/ 648000 h 648000"/>
                  <a:gd name="connsiteX6" fmla="*/ 108002 w 4210216"/>
                  <a:gd name="connsiteY6" fmla="*/ 648000 h 648000"/>
                  <a:gd name="connsiteX7" fmla="*/ 0 w 4210216"/>
                  <a:gd name="connsiteY7" fmla="*/ 539998 h 648000"/>
                  <a:gd name="connsiteX8" fmla="*/ 0 w 4210216"/>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216" h="648000" fill="none" extrusionOk="0">
                    <a:moveTo>
                      <a:pt x="0" y="108002"/>
                    </a:moveTo>
                    <a:cubicBezTo>
                      <a:pt x="-1802" y="45803"/>
                      <a:pt x="37825" y="3587"/>
                      <a:pt x="108002" y="0"/>
                    </a:cubicBezTo>
                    <a:cubicBezTo>
                      <a:pt x="2018789" y="-92351"/>
                      <a:pt x="2206587" y="104030"/>
                      <a:pt x="4102214" y="0"/>
                    </a:cubicBezTo>
                    <a:cubicBezTo>
                      <a:pt x="4154968" y="8059"/>
                      <a:pt x="4214582" y="39568"/>
                      <a:pt x="4210216" y="108002"/>
                    </a:cubicBezTo>
                    <a:cubicBezTo>
                      <a:pt x="4243353" y="218953"/>
                      <a:pt x="4177049" y="463525"/>
                      <a:pt x="4210216" y="539998"/>
                    </a:cubicBezTo>
                    <a:cubicBezTo>
                      <a:pt x="4209844" y="605181"/>
                      <a:pt x="4159960" y="645138"/>
                      <a:pt x="4102214" y="648000"/>
                    </a:cubicBezTo>
                    <a:cubicBezTo>
                      <a:pt x="2734052" y="511374"/>
                      <a:pt x="1420124" y="639177"/>
                      <a:pt x="108002" y="648000"/>
                    </a:cubicBezTo>
                    <a:cubicBezTo>
                      <a:pt x="48657" y="642086"/>
                      <a:pt x="1297" y="602110"/>
                      <a:pt x="0" y="539998"/>
                    </a:cubicBezTo>
                    <a:cubicBezTo>
                      <a:pt x="15329" y="390535"/>
                      <a:pt x="15581" y="177117"/>
                      <a:pt x="0" y="108002"/>
                    </a:cubicBezTo>
                    <a:close/>
                  </a:path>
                  <a:path w="4210216" h="648000" stroke="0" extrusionOk="0">
                    <a:moveTo>
                      <a:pt x="0" y="108002"/>
                    </a:moveTo>
                    <a:cubicBezTo>
                      <a:pt x="906" y="53130"/>
                      <a:pt x="47723" y="-968"/>
                      <a:pt x="108002" y="0"/>
                    </a:cubicBezTo>
                    <a:cubicBezTo>
                      <a:pt x="1665349" y="-168373"/>
                      <a:pt x="2753556" y="-141978"/>
                      <a:pt x="4102214" y="0"/>
                    </a:cubicBezTo>
                    <a:cubicBezTo>
                      <a:pt x="4157208" y="5380"/>
                      <a:pt x="4210915" y="47991"/>
                      <a:pt x="4210216" y="108002"/>
                    </a:cubicBezTo>
                    <a:cubicBezTo>
                      <a:pt x="4174764" y="323289"/>
                      <a:pt x="4197243" y="436722"/>
                      <a:pt x="4210216" y="539998"/>
                    </a:cubicBezTo>
                    <a:cubicBezTo>
                      <a:pt x="4207975" y="603052"/>
                      <a:pt x="4169841" y="652702"/>
                      <a:pt x="4102214" y="648000"/>
                    </a:cubicBezTo>
                    <a:cubicBezTo>
                      <a:pt x="3098521" y="735901"/>
                      <a:pt x="1170472"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4143120"/>
                  <a:gd name="connsiteY0" fmla="*/ 108002 h 648000"/>
                  <a:gd name="connsiteX1" fmla="*/ 108002 w 4143120"/>
                  <a:gd name="connsiteY1" fmla="*/ 0 h 648000"/>
                  <a:gd name="connsiteX2" fmla="*/ 4035118 w 4143120"/>
                  <a:gd name="connsiteY2" fmla="*/ 0 h 648000"/>
                  <a:gd name="connsiteX3" fmla="*/ 4143120 w 4143120"/>
                  <a:gd name="connsiteY3" fmla="*/ 108002 h 648000"/>
                  <a:gd name="connsiteX4" fmla="*/ 4143120 w 4143120"/>
                  <a:gd name="connsiteY4" fmla="*/ 539998 h 648000"/>
                  <a:gd name="connsiteX5" fmla="*/ 4035118 w 4143120"/>
                  <a:gd name="connsiteY5" fmla="*/ 648000 h 648000"/>
                  <a:gd name="connsiteX6" fmla="*/ 108002 w 4143120"/>
                  <a:gd name="connsiteY6" fmla="*/ 648000 h 648000"/>
                  <a:gd name="connsiteX7" fmla="*/ 0 w 4143120"/>
                  <a:gd name="connsiteY7" fmla="*/ 539998 h 648000"/>
                  <a:gd name="connsiteX8" fmla="*/ 0 w 41431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3120" h="648000" fill="none" extrusionOk="0">
                    <a:moveTo>
                      <a:pt x="0" y="108002"/>
                    </a:moveTo>
                    <a:cubicBezTo>
                      <a:pt x="-1802" y="45803"/>
                      <a:pt x="37825" y="3587"/>
                      <a:pt x="108002" y="0"/>
                    </a:cubicBezTo>
                    <a:cubicBezTo>
                      <a:pt x="1427647" y="-92351"/>
                      <a:pt x="2766490" y="104030"/>
                      <a:pt x="4035118" y="0"/>
                    </a:cubicBezTo>
                    <a:cubicBezTo>
                      <a:pt x="4087872" y="8059"/>
                      <a:pt x="4147486" y="39568"/>
                      <a:pt x="4143120" y="108002"/>
                    </a:cubicBezTo>
                    <a:cubicBezTo>
                      <a:pt x="4176257" y="218953"/>
                      <a:pt x="4109953" y="463525"/>
                      <a:pt x="4143120" y="539998"/>
                    </a:cubicBezTo>
                    <a:cubicBezTo>
                      <a:pt x="4142748" y="605181"/>
                      <a:pt x="4092864" y="645138"/>
                      <a:pt x="4035118" y="648000"/>
                    </a:cubicBezTo>
                    <a:cubicBezTo>
                      <a:pt x="3616411" y="511374"/>
                      <a:pt x="1148630" y="639177"/>
                      <a:pt x="108002" y="648000"/>
                    </a:cubicBezTo>
                    <a:cubicBezTo>
                      <a:pt x="48657" y="642086"/>
                      <a:pt x="1297" y="602110"/>
                      <a:pt x="0" y="539998"/>
                    </a:cubicBezTo>
                    <a:cubicBezTo>
                      <a:pt x="15329" y="390535"/>
                      <a:pt x="15581" y="177117"/>
                      <a:pt x="0" y="108002"/>
                    </a:cubicBezTo>
                    <a:close/>
                  </a:path>
                  <a:path w="4143120" h="648000" stroke="0" extrusionOk="0">
                    <a:moveTo>
                      <a:pt x="0" y="108002"/>
                    </a:moveTo>
                    <a:cubicBezTo>
                      <a:pt x="906" y="53130"/>
                      <a:pt x="47723" y="-968"/>
                      <a:pt x="108002" y="0"/>
                    </a:cubicBezTo>
                    <a:cubicBezTo>
                      <a:pt x="670029" y="-168373"/>
                      <a:pt x="2735435" y="-141978"/>
                      <a:pt x="4035118" y="0"/>
                    </a:cubicBezTo>
                    <a:cubicBezTo>
                      <a:pt x="4090112" y="5380"/>
                      <a:pt x="4143819" y="47991"/>
                      <a:pt x="4143120" y="108002"/>
                    </a:cubicBezTo>
                    <a:cubicBezTo>
                      <a:pt x="4107668" y="323289"/>
                      <a:pt x="4130147" y="436722"/>
                      <a:pt x="4143120" y="539998"/>
                    </a:cubicBezTo>
                    <a:cubicBezTo>
                      <a:pt x="4140879" y="603052"/>
                      <a:pt x="4102745" y="652702"/>
                      <a:pt x="4035118" y="648000"/>
                    </a:cubicBezTo>
                    <a:cubicBezTo>
                      <a:pt x="2530202" y="735901"/>
                      <a:pt x="1020354"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Mười Út( 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552</TotalTime>
  <Words>427</Words>
  <Application>Microsoft Office PowerPoint</Application>
  <PresentationFormat>Widescreen</PresentationFormat>
  <Paragraphs>56</Paragraphs>
  <Slides>14</Slides>
  <Notes>14</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宋体</vt:lpstr>
      <vt:lpstr>Arial</vt:lpstr>
      <vt:lpstr>Arialal</vt:lpstr>
      <vt:lpstr>Avenir</vt:lpstr>
      <vt:lpstr>Calibri</vt:lpstr>
      <vt:lpstr>HP001 4 hàng</vt:lpstr>
      <vt:lpstr>HP001 5 hàng</vt:lpstr>
      <vt:lpstr>inpin heiti</vt:lpstr>
      <vt:lpstr>LNTH-LuoLuoNotangYuanTi 1</vt:lpstr>
      <vt:lpstr>Lobster</vt:lpstr>
      <vt:lpstr>Office 主题</vt:lpstr>
      <vt:lpstr>1_Office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STD</cp:lastModifiedBy>
  <cp:revision>25</cp:revision>
  <dcterms:created xsi:type="dcterms:W3CDTF">2017-05-18T14:26:00Z</dcterms:created>
  <dcterms:modified xsi:type="dcterms:W3CDTF">2025-05-08T13:55:30Z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