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20" r:id="rId3"/>
    <p:sldMasterId id="2147483734" r:id="rId4"/>
  </p:sldMasterIdLst>
  <p:notesMasterIdLst>
    <p:notesMasterId r:id="rId14"/>
  </p:notesMasterIdLst>
  <p:sldIdLst>
    <p:sldId id="257" r:id="rId5"/>
    <p:sldId id="314" r:id="rId6"/>
    <p:sldId id="315" r:id="rId7"/>
    <p:sldId id="316" r:id="rId8"/>
    <p:sldId id="289" r:id="rId9"/>
    <p:sldId id="267" r:id="rId10"/>
    <p:sldId id="265" r:id="rId11"/>
    <p:sldId id="26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9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5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5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2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8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9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9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0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84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088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8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3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81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38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35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1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0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12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7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6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77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928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5/8/2025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5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7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20626D-A071-4118-B250-9BAD864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AFB24-D2BF-4F4F-B30A-7ED510B8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7C384-E8FD-43EC-871C-9C8C21347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D67-2310-4526-A710-094FC98A39C8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86AC7F-8491-41CF-BEEF-F9B76DBD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DD82A-9157-4929-8924-59320AD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16D2EB1-7425-0DFB-6479-BCE85DEC69B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C7901-312C-1140-C852-592465AAABB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9FBE4-2DB6-4811-849E-D0F6E1DEC7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3F362-EAEE-0543-9C9E-2D1B0A66867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866B6-3F91-6339-1C10-2EAF8AB981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0621EA1-4DA6-AE63-63F0-50E4F1ED445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3450F4-8053-919B-9B24-06D4CD55FE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FDDB0A-4DF3-83C4-D2B7-DCC5F7118A7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8258512" y="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854F3-8355-F590-1CF6-FABE4C74FDC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EDDF01-21B9-2D82-248F-2511B2078E0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CE08676-5E7D-EFED-E8E4-43550A54E4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381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12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11" Type="http://schemas.openxmlformats.org/officeDocument/2006/relationships/audio" Target="../media/audio2.wav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5119" y="306217"/>
            <a:ext cx="95208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95C56DD9-DB03-40CA-B2B4-8698D8188970}"/>
              </a:ext>
            </a:extLst>
          </p:cNvPr>
          <p:cNvSpPr/>
          <p:nvPr/>
        </p:nvSpPr>
        <p:spPr>
          <a:xfrm>
            <a:off x="2594113" y="646043"/>
            <a:ext cx="7573617" cy="1460086"/>
          </a:xfrm>
          <a:prstGeom prst="wedgeRoundRectCallout">
            <a:avLst>
              <a:gd name="adj1" fmla="val -44760"/>
              <a:gd name="adj2" fmla="val 82862"/>
              <a:gd name="adj3" fmla="val 16667"/>
            </a:avLst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86E722B1-0FD5-4191-8491-241BE2790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" y="1897560"/>
            <a:ext cx="4151326" cy="5189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549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29" y="2172857"/>
            <a:ext cx="57612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820899"/>
            <a:ext cx="11635907" cy="5575045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7F79B-839B-4BBB-8541-BB9526310F35}"/>
              </a:ext>
            </a:extLst>
          </p:cNvPr>
          <p:cNvSpPr txBox="1"/>
          <p:nvPr/>
        </p:nvSpPr>
        <p:spPr>
          <a:xfrm>
            <a:off x="1083365" y="13914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0" y="1123121"/>
            <a:ext cx="6752190" cy="4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2FD94-33B4-2F10-8F25-27D4C428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763053"/>
            <a:ext cx="11160000" cy="361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9AB16-54D9-EFFF-B8B2-5F4E3017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88336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E7168-2F2A-7F21-AB4C-212D566A2FB4}"/>
              </a:ext>
            </a:extLst>
          </p:cNvPr>
          <p:cNvSpPr txBox="1"/>
          <p:nvPr/>
        </p:nvSpPr>
        <p:spPr>
          <a:xfrm>
            <a:off x="818812" y="1318558"/>
            <a:ext cx="3605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HOẠT ĐỘNG NHÓM 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8EF10-302C-8E56-260F-E727EB3D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5999" y="459000"/>
            <a:ext cx="11453393" cy="5940000"/>
          </a:xfrm>
          <a:custGeom>
            <a:avLst/>
            <a:gdLst>
              <a:gd name="connsiteX0" fmla="*/ 0 w 11453393"/>
              <a:gd name="connsiteY0" fmla="*/ 303118 h 5940000"/>
              <a:gd name="connsiteX1" fmla="*/ 303118 w 11453393"/>
              <a:gd name="connsiteY1" fmla="*/ 0 h 5940000"/>
              <a:gd name="connsiteX2" fmla="*/ 981065 w 11453393"/>
              <a:gd name="connsiteY2" fmla="*/ 0 h 5940000"/>
              <a:gd name="connsiteX3" fmla="*/ 1333598 w 11453393"/>
              <a:gd name="connsiteY3" fmla="*/ 0 h 5940000"/>
              <a:gd name="connsiteX4" fmla="*/ 1903074 w 11453393"/>
              <a:gd name="connsiteY4" fmla="*/ 0 h 5940000"/>
              <a:gd name="connsiteX5" fmla="*/ 2797964 w 11453393"/>
              <a:gd name="connsiteY5" fmla="*/ 0 h 5940000"/>
              <a:gd name="connsiteX6" fmla="*/ 3150497 w 11453393"/>
              <a:gd name="connsiteY6" fmla="*/ 0 h 5940000"/>
              <a:gd name="connsiteX7" fmla="*/ 3503029 w 11453393"/>
              <a:gd name="connsiteY7" fmla="*/ 0 h 5940000"/>
              <a:gd name="connsiteX8" fmla="*/ 3964033 w 11453393"/>
              <a:gd name="connsiteY8" fmla="*/ 0 h 5940000"/>
              <a:gd name="connsiteX9" fmla="*/ 4641981 w 11453393"/>
              <a:gd name="connsiteY9" fmla="*/ 0 h 5940000"/>
              <a:gd name="connsiteX10" fmla="*/ 5211457 w 11453393"/>
              <a:gd name="connsiteY10" fmla="*/ 0 h 5940000"/>
              <a:gd name="connsiteX11" fmla="*/ 5889404 w 11453393"/>
              <a:gd name="connsiteY11" fmla="*/ 0 h 5940000"/>
              <a:gd name="connsiteX12" fmla="*/ 6675823 w 11453393"/>
              <a:gd name="connsiteY12" fmla="*/ 0 h 5940000"/>
              <a:gd name="connsiteX13" fmla="*/ 7462242 w 11453393"/>
              <a:gd name="connsiteY13" fmla="*/ 0 h 5940000"/>
              <a:gd name="connsiteX14" fmla="*/ 8031717 w 11453393"/>
              <a:gd name="connsiteY14" fmla="*/ 0 h 5940000"/>
              <a:gd name="connsiteX15" fmla="*/ 8818136 w 11453393"/>
              <a:gd name="connsiteY15" fmla="*/ 0 h 5940000"/>
              <a:gd name="connsiteX16" fmla="*/ 9713027 w 11453393"/>
              <a:gd name="connsiteY16" fmla="*/ 0 h 5940000"/>
              <a:gd name="connsiteX17" fmla="*/ 11150275 w 11453393"/>
              <a:gd name="connsiteY17" fmla="*/ 0 h 5940000"/>
              <a:gd name="connsiteX18" fmla="*/ 11453393 w 11453393"/>
              <a:gd name="connsiteY18" fmla="*/ 303118 h 5940000"/>
              <a:gd name="connsiteX19" fmla="*/ 11453393 w 11453393"/>
              <a:gd name="connsiteY19" fmla="*/ 916501 h 5940000"/>
              <a:gd name="connsiteX20" fmla="*/ 11453393 w 11453393"/>
              <a:gd name="connsiteY20" fmla="*/ 1476546 h 5940000"/>
              <a:gd name="connsiteX21" fmla="*/ 11453393 w 11453393"/>
              <a:gd name="connsiteY21" fmla="*/ 1983254 h 5940000"/>
              <a:gd name="connsiteX22" fmla="*/ 11453393 w 11453393"/>
              <a:gd name="connsiteY22" fmla="*/ 2756649 h 5940000"/>
              <a:gd name="connsiteX23" fmla="*/ 11453393 w 11453393"/>
              <a:gd name="connsiteY23" fmla="*/ 3530045 h 5940000"/>
              <a:gd name="connsiteX24" fmla="*/ 11453393 w 11453393"/>
              <a:gd name="connsiteY24" fmla="*/ 4303441 h 5940000"/>
              <a:gd name="connsiteX25" fmla="*/ 11453393 w 11453393"/>
              <a:gd name="connsiteY25" fmla="*/ 4863486 h 5940000"/>
              <a:gd name="connsiteX26" fmla="*/ 11453393 w 11453393"/>
              <a:gd name="connsiteY26" fmla="*/ 5636882 h 5940000"/>
              <a:gd name="connsiteX27" fmla="*/ 11150275 w 11453393"/>
              <a:gd name="connsiteY27" fmla="*/ 5940000 h 5940000"/>
              <a:gd name="connsiteX28" fmla="*/ 10472328 w 11453393"/>
              <a:gd name="connsiteY28" fmla="*/ 5940000 h 5940000"/>
              <a:gd name="connsiteX29" fmla="*/ 10119795 w 11453393"/>
              <a:gd name="connsiteY29" fmla="*/ 5940000 h 5940000"/>
              <a:gd name="connsiteX30" fmla="*/ 9550319 w 11453393"/>
              <a:gd name="connsiteY30" fmla="*/ 5940000 h 5940000"/>
              <a:gd name="connsiteX31" fmla="*/ 8763900 w 11453393"/>
              <a:gd name="connsiteY31" fmla="*/ 5940000 h 5940000"/>
              <a:gd name="connsiteX32" fmla="*/ 8085953 w 11453393"/>
              <a:gd name="connsiteY32" fmla="*/ 5940000 h 5940000"/>
              <a:gd name="connsiteX33" fmla="*/ 7299534 w 11453393"/>
              <a:gd name="connsiteY33" fmla="*/ 5940000 h 5940000"/>
              <a:gd name="connsiteX34" fmla="*/ 6513115 w 11453393"/>
              <a:gd name="connsiteY34" fmla="*/ 5940000 h 5940000"/>
              <a:gd name="connsiteX35" fmla="*/ 5618225 w 11453393"/>
              <a:gd name="connsiteY35" fmla="*/ 5940000 h 5940000"/>
              <a:gd name="connsiteX36" fmla="*/ 4723334 w 11453393"/>
              <a:gd name="connsiteY36" fmla="*/ 5940000 h 5940000"/>
              <a:gd name="connsiteX37" fmla="*/ 4153859 w 11453393"/>
              <a:gd name="connsiteY37" fmla="*/ 5940000 h 5940000"/>
              <a:gd name="connsiteX38" fmla="*/ 3258968 w 11453393"/>
              <a:gd name="connsiteY38" fmla="*/ 5940000 h 5940000"/>
              <a:gd name="connsiteX39" fmla="*/ 2689493 w 11453393"/>
              <a:gd name="connsiteY39" fmla="*/ 5940000 h 5940000"/>
              <a:gd name="connsiteX40" fmla="*/ 1903074 w 11453393"/>
              <a:gd name="connsiteY40" fmla="*/ 5940000 h 5940000"/>
              <a:gd name="connsiteX41" fmla="*/ 1225126 w 11453393"/>
              <a:gd name="connsiteY41" fmla="*/ 5940000 h 5940000"/>
              <a:gd name="connsiteX42" fmla="*/ 303118 w 11453393"/>
              <a:gd name="connsiteY42" fmla="*/ 5940000 h 5940000"/>
              <a:gd name="connsiteX43" fmla="*/ 0 w 11453393"/>
              <a:gd name="connsiteY43" fmla="*/ 5636882 h 5940000"/>
              <a:gd name="connsiteX44" fmla="*/ 0 w 11453393"/>
              <a:gd name="connsiteY44" fmla="*/ 4863486 h 5940000"/>
              <a:gd name="connsiteX45" fmla="*/ 0 w 11453393"/>
              <a:gd name="connsiteY45" fmla="*/ 4356779 h 5940000"/>
              <a:gd name="connsiteX46" fmla="*/ 0 w 11453393"/>
              <a:gd name="connsiteY46" fmla="*/ 3743396 h 5940000"/>
              <a:gd name="connsiteX47" fmla="*/ 0 w 11453393"/>
              <a:gd name="connsiteY47" fmla="*/ 3130013 h 5940000"/>
              <a:gd name="connsiteX48" fmla="*/ 0 w 11453393"/>
              <a:gd name="connsiteY48" fmla="*/ 2569968 h 5940000"/>
              <a:gd name="connsiteX49" fmla="*/ 0 w 11453393"/>
              <a:gd name="connsiteY49" fmla="*/ 1849910 h 5940000"/>
              <a:gd name="connsiteX50" fmla="*/ 0 w 11453393"/>
              <a:gd name="connsiteY50" fmla="*/ 1129851 h 5940000"/>
              <a:gd name="connsiteX51" fmla="*/ 0 w 11453393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53393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78398" y="16123"/>
                  <a:pt x="660071" y="24116"/>
                  <a:pt x="981065" y="0"/>
                </a:cubicBezTo>
                <a:cubicBezTo>
                  <a:pt x="1302059" y="-24116"/>
                  <a:pt x="1182834" y="-14209"/>
                  <a:pt x="1333598" y="0"/>
                </a:cubicBezTo>
                <a:cubicBezTo>
                  <a:pt x="1484362" y="14209"/>
                  <a:pt x="1765348" y="7950"/>
                  <a:pt x="1903074" y="0"/>
                </a:cubicBezTo>
                <a:cubicBezTo>
                  <a:pt x="2040800" y="-7950"/>
                  <a:pt x="2594036" y="15444"/>
                  <a:pt x="2797964" y="0"/>
                </a:cubicBezTo>
                <a:cubicBezTo>
                  <a:pt x="3001892" y="-15444"/>
                  <a:pt x="3056424" y="-17308"/>
                  <a:pt x="3150497" y="0"/>
                </a:cubicBezTo>
                <a:cubicBezTo>
                  <a:pt x="3244570" y="17308"/>
                  <a:pt x="3342837" y="-6852"/>
                  <a:pt x="3503029" y="0"/>
                </a:cubicBezTo>
                <a:cubicBezTo>
                  <a:pt x="3663221" y="6852"/>
                  <a:pt x="3755937" y="-6403"/>
                  <a:pt x="3964033" y="0"/>
                </a:cubicBezTo>
                <a:cubicBezTo>
                  <a:pt x="4172129" y="6403"/>
                  <a:pt x="4418531" y="16578"/>
                  <a:pt x="4641981" y="0"/>
                </a:cubicBezTo>
                <a:cubicBezTo>
                  <a:pt x="4865431" y="-16578"/>
                  <a:pt x="5088611" y="2473"/>
                  <a:pt x="5211457" y="0"/>
                </a:cubicBezTo>
                <a:cubicBezTo>
                  <a:pt x="5334303" y="-2473"/>
                  <a:pt x="5616684" y="10537"/>
                  <a:pt x="5889404" y="0"/>
                </a:cubicBezTo>
                <a:cubicBezTo>
                  <a:pt x="6162124" y="-10537"/>
                  <a:pt x="6445303" y="-31615"/>
                  <a:pt x="6675823" y="0"/>
                </a:cubicBezTo>
                <a:cubicBezTo>
                  <a:pt x="6906343" y="31615"/>
                  <a:pt x="7170705" y="13862"/>
                  <a:pt x="7462242" y="0"/>
                </a:cubicBezTo>
                <a:cubicBezTo>
                  <a:pt x="7753779" y="-13862"/>
                  <a:pt x="7813302" y="-12465"/>
                  <a:pt x="8031717" y="0"/>
                </a:cubicBezTo>
                <a:cubicBezTo>
                  <a:pt x="8250132" y="12465"/>
                  <a:pt x="8519222" y="15709"/>
                  <a:pt x="8818136" y="0"/>
                </a:cubicBezTo>
                <a:cubicBezTo>
                  <a:pt x="9117050" y="-15709"/>
                  <a:pt x="9382262" y="13725"/>
                  <a:pt x="9713027" y="0"/>
                </a:cubicBezTo>
                <a:cubicBezTo>
                  <a:pt x="10043792" y="-13725"/>
                  <a:pt x="10770472" y="-1928"/>
                  <a:pt x="11150275" y="0"/>
                </a:cubicBezTo>
                <a:cubicBezTo>
                  <a:pt x="11308642" y="-4939"/>
                  <a:pt x="11450883" y="140142"/>
                  <a:pt x="11453393" y="303118"/>
                </a:cubicBezTo>
                <a:cubicBezTo>
                  <a:pt x="11476732" y="580109"/>
                  <a:pt x="11457886" y="716227"/>
                  <a:pt x="11453393" y="916501"/>
                </a:cubicBezTo>
                <a:cubicBezTo>
                  <a:pt x="11448900" y="1116775"/>
                  <a:pt x="11453577" y="1224573"/>
                  <a:pt x="11453393" y="1476546"/>
                </a:cubicBezTo>
                <a:cubicBezTo>
                  <a:pt x="11453209" y="1728519"/>
                  <a:pt x="11451497" y="1762362"/>
                  <a:pt x="11453393" y="1983254"/>
                </a:cubicBezTo>
                <a:cubicBezTo>
                  <a:pt x="11455289" y="2204146"/>
                  <a:pt x="11459010" y="2506599"/>
                  <a:pt x="11453393" y="2756649"/>
                </a:cubicBezTo>
                <a:cubicBezTo>
                  <a:pt x="11447776" y="3006699"/>
                  <a:pt x="11485607" y="3223193"/>
                  <a:pt x="11453393" y="3530045"/>
                </a:cubicBezTo>
                <a:cubicBezTo>
                  <a:pt x="11421179" y="3836897"/>
                  <a:pt x="11417409" y="4045414"/>
                  <a:pt x="11453393" y="4303441"/>
                </a:cubicBezTo>
                <a:cubicBezTo>
                  <a:pt x="11489377" y="4561468"/>
                  <a:pt x="11432999" y="4701152"/>
                  <a:pt x="11453393" y="4863486"/>
                </a:cubicBezTo>
                <a:cubicBezTo>
                  <a:pt x="11473787" y="5025820"/>
                  <a:pt x="11459624" y="5467040"/>
                  <a:pt x="11453393" y="5636882"/>
                </a:cubicBezTo>
                <a:cubicBezTo>
                  <a:pt x="11471093" y="5790838"/>
                  <a:pt x="11300555" y="5920042"/>
                  <a:pt x="11150275" y="5940000"/>
                </a:cubicBezTo>
                <a:cubicBezTo>
                  <a:pt x="11003099" y="5947474"/>
                  <a:pt x="10762477" y="5942102"/>
                  <a:pt x="10472328" y="5940000"/>
                </a:cubicBezTo>
                <a:cubicBezTo>
                  <a:pt x="10182179" y="5937898"/>
                  <a:pt x="10263379" y="5944944"/>
                  <a:pt x="10119795" y="5940000"/>
                </a:cubicBezTo>
                <a:cubicBezTo>
                  <a:pt x="9976211" y="5935056"/>
                  <a:pt x="9690627" y="5951177"/>
                  <a:pt x="9550319" y="5940000"/>
                </a:cubicBezTo>
                <a:cubicBezTo>
                  <a:pt x="9410011" y="5928823"/>
                  <a:pt x="9101744" y="5918949"/>
                  <a:pt x="8763900" y="5940000"/>
                </a:cubicBezTo>
                <a:cubicBezTo>
                  <a:pt x="8426056" y="5961051"/>
                  <a:pt x="8406007" y="5963959"/>
                  <a:pt x="8085953" y="5940000"/>
                </a:cubicBezTo>
                <a:cubicBezTo>
                  <a:pt x="7765899" y="5916041"/>
                  <a:pt x="7468535" y="5916884"/>
                  <a:pt x="7299534" y="5940000"/>
                </a:cubicBezTo>
                <a:cubicBezTo>
                  <a:pt x="7130533" y="5963116"/>
                  <a:pt x="6899571" y="5908602"/>
                  <a:pt x="6513115" y="5940000"/>
                </a:cubicBezTo>
                <a:cubicBezTo>
                  <a:pt x="6126659" y="5971398"/>
                  <a:pt x="5885109" y="5967423"/>
                  <a:pt x="5618225" y="5940000"/>
                </a:cubicBezTo>
                <a:cubicBezTo>
                  <a:pt x="5351341" y="5912578"/>
                  <a:pt x="5112962" y="5950735"/>
                  <a:pt x="4723334" y="5940000"/>
                </a:cubicBezTo>
                <a:cubicBezTo>
                  <a:pt x="4333706" y="5929265"/>
                  <a:pt x="4335319" y="5940165"/>
                  <a:pt x="4153859" y="5940000"/>
                </a:cubicBezTo>
                <a:cubicBezTo>
                  <a:pt x="3972399" y="5939835"/>
                  <a:pt x="3465594" y="5950982"/>
                  <a:pt x="3258968" y="5940000"/>
                </a:cubicBezTo>
                <a:cubicBezTo>
                  <a:pt x="3052342" y="5929018"/>
                  <a:pt x="2823010" y="5930049"/>
                  <a:pt x="2689493" y="5940000"/>
                </a:cubicBezTo>
                <a:cubicBezTo>
                  <a:pt x="2555976" y="5949951"/>
                  <a:pt x="2140319" y="5948005"/>
                  <a:pt x="1903074" y="5940000"/>
                </a:cubicBezTo>
                <a:cubicBezTo>
                  <a:pt x="1665829" y="5931995"/>
                  <a:pt x="1389374" y="5933898"/>
                  <a:pt x="1225126" y="5940000"/>
                </a:cubicBezTo>
                <a:cubicBezTo>
                  <a:pt x="1060878" y="5946102"/>
                  <a:pt x="577370" y="5957868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453393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20605" y="331"/>
                  <a:pt x="590012" y="-2839"/>
                  <a:pt x="764122" y="0"/>
                </a:cubicBezTo>
                <a:cubicBezTo>
                  <a:pt x="938232" y="2839"/>
                  <a:pt x="1197490" y="23578"/>
                  <a:pt x="1333598" y="0"/>
                </a:cubicBezTo>
                <a:cubicBezTo>
                  <a:pt x="1469706" y="-23578"/>
                  <a:pt x="1964325" y="38545"/>
                  <a:pt x="2228488" y="0"/>
                </a:cubicBezTo>
                <a:cubicBezTo>
                  <a:pt x="2492651" y="-38545"/>
                  <a:pt x="2854640" y="-6315"/>
                  <a:pt x="3014907" y="0"/>
                </a:cubicBezTo>
                <a:cubicBezTo>
                  <a:pt x="3175174" y="6315"/>
                  <a:pt x="3573592" y="-24950"/>
                  <a:pt x="3909798" y="0"/>
                </a:cubicBezTo>
                <a:cubicBezTo>
                  <a:pt x="4246004" y="24950"/>
                  <a:pt x="4180148" y="-15258"/>
                  <a:pt x="4370802" y="0"/>
                </a:cubicBezTo>
                <a:cubicBezTo>
                  <a:pt x="4561456" y="15258"/>
                  <a:pt x="4764895" y="4603"/>
                  <a:pt x="4940278" y="0"/>
                </a:cubicBezTo>
                <a:cubicBezTo>
                  <a:pt x="5115661" y="-4603"/>
                  <a:pt x="5382648" y="-31518"/>
                  <a:pt x="5726697" y="0"/>
                </a:cubicBezTo>
                <a:cubicBezTo>
                  <a:pt x="6070746" y="31518"/>
                  <a:pt x="5965174" y="790"/>
                  <a:pt x="6079229" y="0"/>
                </a:cubicBezTo>
                <a:cubicBezTo>
                  <a:pt x="6193284" y="-790"/>
                  <a:pt x="6422111" y="-5154"/>
                  <a:pt x="6540233" y="0"/>
                </a:cubicBezTo>
                <a:cubicBezTo>
                  <a:pt x="6658355" y="5154"/>
                  <a:pt x="7185697" y="40805"/>
                  <a:pt x="7435124" y="0"/>
                </a:cubicBezTo>
                <a:cubicBezTo>
                  <a:pt x="7684551" y="-40805"/>
                  <a:pt x="7638478" y="12201"/>
                  <a:pt x="7787656" y="0"/>
                </a:cubicBezTo>
                <a:cubicBezTo>
                  <a:pt x="7936834" y="-12201"/>
                  <a:pt x="8161090" y="25737"/>
                  <a:pt x="8465604" y="0"/>
                </a:cubicBezTo>
                <a:cubicBezTo>
                  <a:pt x="8770118" y="-25737"/>
                  <a:pt x="8831864" y="11011"/>
                  <a:pt x="8926608" y="0"/>
                </a:cubicBezTo>
                <a:cubicBezTo>
                  <a:pt x="9021352" y="-11011"/>
                  <a:pt x="9459314" y="-25414"/>
                  <a:pt x="9713027" y="0"/>
                </a:cubicBezTo>
                <a:cubicBezTo>
                  <a:pt x="9966740" y="25414"/>
                  <a:pt x="10455355" y="71386"/>
                  <a:pt x="11150275" y="0"/>
                </a:cubicBezTo>
                <a:cubicBezTo>
                  <a:pt x="11317034" y="23772"/>
                  <a:pt x="11457182" y="152892"/>
                  <a:pt x="11453393" y="303118"/>
                </a:cubicBezTo>
                <a:cubicBezTo>
                  <a:pt x="11487515" y="564935"/>
                  <a:pt x="11480320" y="822649"/>
                  <a:pt x="11453393" y="1023176"/>
                </a:cubicBezTo>
                <a:cubicBezTo>
                  <a:pt x="11426466" y="1223703"/>
                  <a:pt x="11480889" y="1394257"/>
                  <a:pt x="11453393" y="1636559"/>
                </a:cubicBezTo>
                <a:cubicBezTo>
                  <a:pt x="11425897" y="1878861"/>
                  <a:pt x="11461902" y="2079534"/>
                  <a:pt x="11453393" y="2196604"/>
                </a:cubicBezTo>
                <a:cubicBezTo>
                  <a:pt x="11444884" y="2313674"/>
                  <a:pt x="11439581" y="2633801"/>
                  <a:pt x="11453393" y="2756649"/>
                </a:cubicBezTo>
                <a:cubicBezTo>
                  <a:pt x="11467205" y="2879497"/>
                  <a:pt x="11425869" y="3142314"/>
                  <a:pt x="11453393" y="3316695"/>
                </a:cubicBezTo>
                <a:cubicBezTo>
                  <a:pt x="11480917" y="3491076"/>
                  <a:pt x="11446981" y="3702272"/>
                  <a:pt x="11453393" y="3930078"/>
                </a:cubicBezTo>
                <a:cubicBezTo>
                  <a:pt x="11459805" y="4157884"/>
                  <a:pt x="11479170" y="4341332"/>
                  <a:pt x="11453393" y="4543460"/>
                </a:cubicBezTo>
                <a:cubicBezTo>
                  <a:pt x="11427616" y="4745588"/>
                  <a:pt x="11419310" y="5415548"/>
                  <a:pt x="11453393" y="5636882"/>
                </a:cubicBezTo>
                <a:cubicBezTo>
                  <a:pt x="11425601" y="5810680"/>
                  <a:pt x="11342482" y="5938000"/>
                  <a:pt x="11150275" y="5940000"/>
                </a:cubicBezTo>
                <a:cubicBezTo>
                  <a:pt x="10766768" y="5908917"/>
                  <a:pt x="10635274" y="5942694"/>
                  <a:pt x="10255385" y="5940000"/>
                </a:cubicBezTo>
                <a:cubicBezTo>
                  <a:pt x="9875496" y="5937307"/>
                  <a:pt x="9669100" y="5976154"/>
                  <a:pt x="9468966" y="5940000"/>
                </a:cubicBezTo>
                <a:cubicBezTo>
                  <a:pt x="9268832" y="5903846"/>
                  <a:pt x="8903693" y="5983015"/>
                  <a:pt x="8574075" y="5940000"/>
                </a:cubicBezTo>
                <a:cubicBezTo>
                  <a:pt x="8244457" y="5896985"/>
                  <a:pt x="8385262" y="5925456"/>
                  <a:pt x="8221543" y="5940000"/>
                </a:cubicBezTo>
                <a:cubicBezTo>
                  <a:pt x="8057824" y="5954544"/>
                  <a:pt x="7803567" y="5926088"/>
                  <a:pt x="7435124" y="5940000"/>
                </a:cubicBezTo>
                <a:cubicBezTo>
                  <a:pt x="7066681" y="5953912"/>
                  <a:pt x="6943434" y="5908514"/>
                  <a:pt x="6648705" y="5940000"/>
                </a:cubicBezTo>
                <a:cubicBezTo>
                  <a:pt x="6353976" y="5971486"/>
                  <a:pt x="6139403" y="5934872"/>
                  <a:pt x="5862286" y="5940000"/>
                </a:cubicBezTo>
                <a:cubicBezTo>
                  <a:pt x="5585169" y="5945128"/>
                  <a:pt x="5551929" y="5935402"/>
                  <a:pt x="5292810" y="5940000"/>
                </a:cubicBezTo>
                <a:cubicBezTo>
                  <a:pt x="5033691" y="5944598"/>
                  <a:pt x="4822546" y="5957861"/>
                  <a:pt x="4614863" y="5940000"/>
                </a:cubicBezTo>
                <a:cubicBezTo>
                  <a:pt x="4407180" y="5922139"/>
                  <a:pt x="4395035" y="5930509"/>
                  <a:pt x="4262330" y="5940000"/>
                </a:cubicBezTo>
                <a:cubicBezTo>
                  <a:pt x="4129625" y="5949491"/>
                  <a:pt x="4054188" y="5942802"/>
                  <a:pt x="3909798" y="5940000"/>
                </a:cubicBezTo>
                <a:cubicBezTo>
                  <a:pt x="3765408" y="5937198"/>
                  <a:pt x="3336749" y="5974079"/>
                  <a:pt x="3014907" y="5940000"/>
                </a:cubicBezTo>
                <a:cubicBezTo>
                  <a:pt x="2693065" y="5905921"/>
                  <a:pt x="2690088" y="5957248"/>
                  <a:pt x="2445432" y="5940000"/>
                </a:cubicBezTo>
                <a:cubicBezTo>
                  <a:pt x="2200776" y="5922752"/>
                  <a:pt x="1781490" y="5953512"/>
                  <a:pt x="1550541" y="5940000"/>
                </a:cubicBezTo>
                <a:cubicBezTo>
                  <a:pt x="1319592" y="5926488"/>
                  <a:pt x="800500" y="5980767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80765-B450-CEF3-CD7C-8B6068FEC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797" y="3128177"/>
            <a:ext cx="237600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367566-861E-A832-97D0-26081F83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73" y="3128177"/>
            <a:ext cx="2609280" cy="3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4511E7-548B-5C01-D86C-4B0D94A46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029" y="3128177"/>
            <a:ext cx="2868480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AE31BB-41D4-35AB-DE55-FAD1D5655239}"/>
              </a:ext>
            </a:extLst>
          </p:cNvPr>
          <p:cNvSpPr txBox="1"/>
          <p:nvPr/>
        </p:nvSpPr>
        <p:spPr>
          <a:xfrm>
            <a:off x="1549251" y="579589"/>
            <a:ext cx="856313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867AD9-AAB0-0A0C-CFEE-CE0D21C7877D}"/>
              </a:ext>
            </a:extLst>
          </p:cNvPr>
          <p:cNvSpPr txBox="1"/>
          <p:nvPr/>
        </p:nvSpPr>
        <p:spPr>
          <a:xfrm>
            <a:off x="1549250" y="1314377"/>
            <a:ext cx="10132467" cy="61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BB67E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08131-1E2D-7433-F449-828ADDF22D15}"/>
              </a:ext>
            </a:extLst>
          </p:cNvPr>
          <p:cNvSpPr txBox="1"/>
          <p:nvPr/>
        </p:nvSpPr>
        <p:spPr>
          <a:xfrm>
            <a:off x="1569799" y="1979122"/>
            <a:ext cx="9185424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8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id="{0CCC4BD9-909F-463E-4F0F-A5378C81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459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id="{CBA1D3BB-3011-2B2D-6E46-4A2ADAB6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1900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id="{BB513743-5E9E-6595-0380-30E3134D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9210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TRÌNH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BÀY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3" y="1439334"/>
              <a:ext cx="1736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99;p63"/>
          <p:cNvGrpSpPr/>
          <p:nvPr/>
        </p:nvGrpSpPr>
        <p:grpSpPr>
          <a:xfrm>
            <a:off x="106608" y="0"/>
            <a:ext cx="1094192" cy="631245"/>
            <a:chOff x="3736099" y="1890574"/>
            <a:chExt cx="856613" cy="494185"/>
          </a:xfrm>
        </p:grpSpPr>
        <p:grpSp>
          <p:nvGrpSpPr>
            <p:cNvPr id="166" name="Google Shape;3200;p63"/>
            <p:cNvGrpSpPr/>
            <p:nvPr/>
          </p:nvGrpSpPr>
          <p:grpSpPr>
            <a:xfrm>
              <a:off x="3745693" y="1890589"/>
              <a:ext cx="847019" cy="494170"/>
              <a:chOff x="3745693" y="1890589"/>
              <a:chExt cx="847019" cy="494170"/>
            </a:xfrm>
          </p:grpSpPr>
          <p:sp>
            <p:nvSpPr>
              <p:cNvPr id="182" name="Google Shape;3201;p63"/>
              <p:cNvSpPr/>
              <p:nvPr/>
            </p:nvSpPr>
            <p:spPr>
              <a:xfrm>
                <a:off x="3775723" y="1912900"/>
                <a:ext cx="789374" cy="449630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15839" extrusionOk="0">
                    <a:moveTo>
                      <a:pt x="14327" y="0"/>
                    </a:moveTo>
                    <a:cubicBezTo>
                      <a:pt x="13138" y="0"/>
                      <a:pt x="11955" y="142"/>
                      <a:pt x="10808" y="442"/>
                    </a:cubicBezTo>
                    <a:cubicBezTo>
                      <a:pt x="10364" y="548"/>
                      <a:pt x="9898" y="717"/>
                      <a:pt x="9475" y="886"/>
                    </a:cubicBezTo>
                    <a:cubicBezTo>
                      <a:pt x="7974" y="1500"/>
                      <a:pt x="6662" y="2473"/>
                      <a:pt x="5626" y="3742"/>
                    </a:cubicBezTo>
                    <a:cubicBezTo>
                      <a:pt x="3680" y="6110"/>
                      <a:pt x="2982" y="9198"/>
                      <a:pt x="2750" y="11651"/>
                    </a:cubicBezTo>
                    <a:cubicBezTo>
                      <a:pt x="1460" y="12751"/>
                      <a:pt x="508" y="14210"/>
                      <a:pt x="0" y="15839"/>
                    </a:cubicBezTo>
                    <a:lnTo>
                      <a:pt x="27812" y="15839"/>
                    </a:lnTo>
                    <a:cubicBezTo>
                      <a:pt x="27389" y="13788"/>
                      <a:pt x="25020" y="11419"/>
                      <a:pt x="25020" y="11419"/>
                    </a:cubicBezTo>
                    <a:cubicBezTo>
                      <a:pt x="24788" y="8987"/>
                      <a:pt x="24322" y="6174"/>
                      <a:pt x="23413" y="4693"/>
                    </a:cubicBezTo>
                    <a:cubicBezTo>
                      <a:pt x="22926" y="3932"/>
                      <a:pt x="22334" y="3213"/>
                      <a:pt x="21679" y="2600"/>
                    </a:cubicBezTo>
                    <a:cubicBezTo>
                      <a:pt x="21256" y="2219"/>
                      <a:pt x="20811" y="1880"/>
                      <a:pt x="20325" y="1584"/>
                    </a:cubicBezTo>
                    <a:cubicBezTo>
                      <a:pt x="19500" y="1056"/>
                      <a:pt x="18591" y="654"/>
                      <a:pt x="17639" y="400"/>
                    </a:cubicBezTo>
                    <a:cubicBezTo>
                      <a:pt x="17195" y="294"/>
                      <a:pt x="16730" y="189"/>
                      <a:pt x="16285" y="125"/>
                    </a:cubicBezTo>
                    <a:cubicBezTo>
                      <a:pt x="15634" y="43"/>
                      <a:pt x="14980" y="0"/>
                      <a:pt x="14327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02;p63"/>
              <p:cNvSpPr/>
              <p:nvPr/>
            </p:nvSpPr>
            <p:spPr>
              <a:xfrm>
                <a:off x="3745693" y="1890589"/>
                <a:ext cx="847019" cy="49417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7408" extrusionOk="0">
                    <a:moveTo>
                      <a:pt x="15410" y="1573"/>
                    </a:moveTo>
                    <a:cubicBezTo>
                      <a:pt x="16011" y="1573"/>
                      <a:pt x="16614" y="1613"/>
                      <a:pt x="17217" y="1694"/>
                    </a:cubicBezTo>
                    <a:cubicBezTo>
                      <a:pt x="17640" y="1757"/>
                      <a:pt x="18063" y="1842"/>
                      <a:pt x="18486" y="1969"/>
                    </a:cubicBezTo>
                    <a:cubicBezTo>
                      <a:pt x="19353" y="2201"/>
                      <a:pt x="20178" y="2561"/>
                      <a:pt x="20960" y="3026"/>
                    </a:cubicBezTo>
                    <a:cubicBezTo>
                      <a:pt x="21383" y="3301"/>
                      <a:pt x="21806" y="3618"/>
                      <a:pt x="22187" y="3978"/>
                    </a:cubicBezTo>
                    <a:cubicBezTo>
                      <a:pt x="22800" y="4549"/>
                      <a:pt x="23350" y="5183"/>
                      <a:pt x="23773" y="5902"/>
                    </a:cubicBezTo>
                    <a:cubicBezTo>
                      <a:pt x="24471" y="7002"/>
                      <a:pt x="24978" y="9202"/>
                      <a:pt x="25275" y="12289"/>
                    </a:cubicBezTo>
                    <a:lnTo>
                      <a:pt x="25296" y="12564"/>
                    </a:lnTo>
                    <a:lnTo>
                      <a:pt x="25507" y="12776"/>
                    </a:lnTo>
                    <a:cubicBezTo>
                      <a:pt x="26395" y="13664"/>
                      <a:pt x="27157" y="14700"/>
                      <a:pt x="27749" y="15821"/>
                    </a:cubicBezTo>
                    <a:lnTo>
                      <a:pt x="2200" y="15821"/>
                    </a:lnTo>
                    <a:cubicBezTo>
                      <a:pt x="2687" y="14764"/>
                      <a:pt x="3406" y="13812"/>
                      <a:pt x="4273" y="13030"/>
                    </a:cubicBezTo>
                    <a:lnTo>
                      <a:pt x="4548" y="12818"/>
                    </a:lnTo>
                    <a:lnTo>
                      <a:pt x="4569" y="12501"/>
                    </a:lnTo>
                    <a:cubicBezTo>
                      <a:pt x="4781" y="10344"/>
                      <a:pt x="5415" y="7298"/>
                      <a:pt x="7297" y="5014"/>
                    </a:cubicBezTo>
                    <a:lnTo>
                      <a:pt x="7361" y="4929"/>
                    </a:lnTo>
                    <a:cubicBezTo>
                      <a:pt x="7699" y="4528"/>
                      <a:pt x="8059" y="4168"/>
                      <a:pt x="8440" y="3851"/>
                    </a:cubicBezTo>
                    <a:cubicBezTo>
                      <a:pt x="9159" y="3237"/>
                      <a:pt x="9962" y="2751"/>
                      <a:pt x="10829" y="2413"/>
                    </a:cubicBezTo>
                    <a:cubicBezTo>
                      <a:pt x="11231" y="2243"/>
                      <a:pt x="11633" y="2095"/>
                      <a:pt x="12056" y="1990"/>
                    </a:cubicBezTo>
                    <a:cubicBezTo>
                      <a:pt x="13160" y="1714"/>
                      <a:pt x="14282" y="1573"/>
                      <a:pt x="15410" y="1573"/>
                    </a:cubicBezTo>
                    <a:close/>
                    <a:moveTo>
                      <a:pt x="15333" y="1"/>
                    </a:moveTo>
                    <a:cubicBezTo>
                      <a:pt x="14094" y="1"/>
                      <a:pt x="12857" y="156"/>
                      <a:pt x="11654" y="467"/>
                    </a:cubicBezTo>
                    <a:cubicBezTo>
                      <a:pt x="11168" y="594"/>
                      <a:pt x="10681" y="763"/>
                      <a:pt x="10216" y="953"/>
                    </a:cubicBezTo>
                    <a:cubicBezTo>
                      <a:pt x="9201" y="1355"/>
                      <a:pt x="8270" y="1926"/>
                      <a:pt x="7424" y="2645"/>
                    </a:cubicBezTo>
                    <a:cubicBezTo>
                      <a:pt x="6938" y="3047"/>
                      <a:pt x="6473" y="3512"/>
                      <a:pt x="6071" y="4020"/>
                    </a:cubicBezTo>
                    <a:lnTo>
                      <a:pt x="5902" y="4231"/>
                    </a:lnTo>
                    <a:cubicBezTo>
                      <a:pt x="3998" y="6685"/>
                      <a:pt x="3300" y="9751"/>
                      <a:pt x="3046" y="12036"/>
                    </a:cubicBezTo>
                    <a:cubicBezTo>
                      <a:pt x="1756" y="13220"/>
                      <a:pt x="805" y="14722"/>
                      <a:pt x="297" y="16392"/>
                    </a:cubicBezTo>
                    <a:lnTo>
                      <a:pt x="1" y="17408"/>
                    </a:lnTo>
                    <a:lnTo>
                      <a:pt x="29843" y="17408"/>
                    </a:lnTo>
                    <a:lnTo>
                      <a:pt x="29652" y="16456"/>
                    </a:lnTo>
                    <a:cubicBezTo>
                      <a:pt x="29272" y="14552"/>
                      <a:pt x="27453" y="12522"/>
                      <a:pt x="26818" y="11866"/>
                    </a:cubicBezTo>
                    <a:cubicBezTo>
                      <a:pt x="26501" y="8652"/>
                      <a:pt x="25930" y="6368"/>
                      <a:pt x="25126" y="5077"/>
                    </a:cubicBezTo>
                    <a:cubicBezTo>
                      <a:pt x="24619" y="4231"/>
                      <a:pt x="23984" y="3470"/>
                      <a:pt x="23265" y="2814"/>
                    </a:cubicBezTo>
                    <a:cubicBezTo>
                      <a:pt x="22800" y="2392"/>
                      <a:pt x="22314" y="2032"/>
                      <a:pt x="21806" y="1694"/>
                    </a:cubicBezTo>
                    <a:cubicBezTo>
                      <a:pt x="20897" y="1144"/>
                      <a:pt x="19924" y="700"/>
                      <a:pt x="18887" y="446"/>
                    </a:cubicBezTo>
                    <a:cubicBezTo>
                      <a:pt x="18422" y="298"/>
                      <a:pt x="17936" y="213"/>
                      <a:pt x="17428" y="150"/>
                    </a:cubicBezTo>
                    <a:cubicBezTo>
                      <a:pt x="16733" y="50"/>
                      <a:pt x="16033" y="1"/>
                      <a:pt x="15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03;p63"/>
              <p:cNvSpPr/>
              <p:nvPr/>
            </p:nvSpPr>
            <p:spPr>
              <a:xfrm>
                <a:off x="4484668" y="2237004"/>
                <a:ext cx="79868" cy="12490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4400" extrusionOk="0">
                    <a:moveTo>
                      <a:pt x="1" y="1"/>
                    </a:moveTo>
                    <a:cubicBezTo>
                      <a:pt x="212" y="2348"/>
                      <a:pt x="212" y="4336"/>
                      <a:pt x="212" y="4336"/>
                    </a:cubicBezTo>
                    <a:lnTo>
                      <a:pt x="212" y="4400"/>
                    </a:lnTo>
                    <a:lnTo>
                      <a:pt x="2814" y="4400"/>
                    </a:lnTo>
                    <a:cubicBezTo>
                      <a:pt x="2391" y="2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204;p63"/>
              <p:cNvSpPr/>
              <p:nvPr/>
            </p:nvSpPr>
            <p:spPr>
              <a:xfrm>
                <a:off x="3848358" y="1912900"/>
                <a:ext cx="642324" cy="449033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15818" extrusionOk="0">
                    <a:moveTo>
                      <a:pt x="11720" y="0"/>
                    </a:moveTo>
                    <a:cubicBezTo>
                      <a:pt x="10534" y="0"/>
                      <a:pt x="9346" y="142"/>
                      <a:pt x="8185" y="442"/>
                    </a:cubicBezTo>
                    <a:cubicBezTo>
                      <a:pt x="7741" y="548"/>
                      <a:pt x="7297" y="717"/>
                      <a:pt x="6874" y="886"/>
                    </a:cubicBezTo>
                    <a:cubicBezTo>
                      <a:pt x="5943" y="1267"/>
                      <a:pt x="5055" y="1796"/>
                      <a:pt x="4294" y="2451"/>
                    </a:cubicBezTo>
                    <a:cubicBezTo>
                      <a:pt x="3829" y="2832"/>
                      <a:pt x="3427" y="3255"/>
                      <a:pt x="3046" y="3720"/>
                    </a:cubicBezTo>
                    <a:cubicBezTo>
                      <a:pt x="1100" y="6110"/>
                      <a:pt x="381" y="9198"/>
                      <a:pt x="149" y="11630"/>
                    </a:cubicBezTo>
                    <a:cubicBezTo>
                      <a:pt x="0" y="13005"/>
                      <a:pt x="0" y="14380"/>
                      <a:pt x="149" y="15754"/>
                    </a:cubicBezTo>
                    <a:lnTo>
                      <a:pt x="149" y="15818"/>
                    </a:lnTo>
                    <a:lnTo>
                      <a:pt x="22630" y="15818"/>
                    </a:lnTo>
                    <a:lnTo>
                      <a:pt x="22630" y="15754"/>
                    </a:lnTo>
                    <a:cubicBezTo>
                      <a:pt x="22630" y="15754"/>
                      <a:pt x="22630" y="13766"/>
                      <a:pt x="22419" y="11419"/>
                    </a:cubicBezTo>
                    <a:cubicBezTo>
                      <a:pt x="22186" y="9008"/>
                      <a:pt x="21742" y="6174"/>
                      <a:pt x="20812" y="4693"/>
                    </a:cubicBezTo>
                    <a:cubicBezTo>
                      <a:pt x="20325" y="3932"/>
                      <a:pt x="19754" y="3213"/>
                      <a:pt x="19077" y="2600"/>
                    </a:cubicBezTo>
                    <a:cubicBezTo>
                      <a:pt x="18654" y="2219"/>
                      <a:pt x="18210" y="1880"/>
                      <a:pt x="17724" y="1584"/>
                    </a:cubicBezTo>
                    <a:cubicBezTo>
                      <a:pt x="16878" y="1056"/>
                      <a:pt x="15968" y="654"/>
                      <a:pt x="15017" y="421"/>
                    </a:cubicBezTo>
                    <a:cubicBezTo>
                      <a:pt x="14572" y="294"/>
                      <a:pt x="14128" y="189"/>
                      <a:pt x="13663" y="125"/>
                    </a:cubicBezTo>
                    <a:cubicBezTo>
                      <a:pt x="13019" y="43"/>
                      <a:pt x="12370" y="0"/>
                      <a:pt x="11720" y="0"/>
                    </a:cubicBezTo>
                    <a:close/>
                  </a:path>
                </a:pathLst>
              </a:custGeom>
              <a:solidFill>
                <a:srgbClr val="F6E262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205;p63"/>
              <p:cNvSpPr/>
              <p:nvPr/>
            </p:nvSpPr>
            <p:spPr>
              <a:xfrm>
                <a:off x="3775127" y="2243022"/>
                <a:ext cx="77456" cy="11888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4188" extrusionOk="0">
                    <a:moveTo>
                      <a:pt x="2729" y="0"/>
                    </a:moveTo>
                    <a:cubicBezTo>
                      <a:pt x="1460" y="1121"/>
                      <a:pt x="508" y="2580"/>
                      <a:pt x="0" y="4188"/>
                    </a:cubicBezTo>
                    <a:lnTo>
                      <a:pt x="2729" y="4188"/>
                    </a:lnTo>
                    <a:lnTo>
                      <a:pt x="2729" y="4124"/>
                    </a:lnTo>
                    <a:cubicBezTo>
                      <a:pt x="2602" y="2750"/>
                      <a:pt x="2602" y="1375"/>
                      <a:pt x="2729" y="0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206;p63"/>
              <p:cNvSpPr/>
              <p:nvPr/>
            </p:nvSpPr>
            <p:spPr>
              <a:xfrm>
                <a:off x="4125697" y="2181795"/>
                <a:ext cx="72659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353" extrusionOk="0">
                    <a:moveTo>
                      <a:pt x="572" y="0"/>
                    </a:moveTo>
                    <a:lnTo>
                      <a:pt x="572" y="85"/>
                    </a:lnTo>
                    <a:cubicBezTo>
                      <a:pt x="572" y="85"/>
                      <a:pt x="1" y="1121"/>
                      <a:pt x="233" y="1311"/>
                    </a:cubicBezTo>
                    <a:cubicBezTo>
                      <a:pt x="264" y="1339"/>
                      <a:pt x="327" y="1352"/>
                      <a:pt x="413" y="1352"/>
                    </a:cubicBezTo>
                    <a:cubicBezTo>
                      <a:pt x="917" y="1352"/>
                      <a:pt x="2216" y="895"/>
                      <a:pt x="2560" y="190"/>
                    </a:cubicBezTo>
                    <a:lnTo>
                      <a:pt x="2560" y="148"/>
                    </a:lnTo>
                    <a:cubicBezTo>
                      <a:pt x="2453" y="152"/>
                      <a:pt x="2346" y="153"/>
                      <a:pt x="2239" y="153"/>
                    </a:cubicBezTo>
                    <a:cubicBezTo>
                      <a:pt x="1685" y="153"/>
                      <a:pt x="1121" y="106"/>
                      <a:pt x="572" y="0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207;p63"/>
              <p:cNvSpPr/>
              <p:nvPr/>
            </p:nvSpPr>
            <p:spPr>
              <a:xfrm>
                <a:off x="4115479" y="2179978"/>
                <a:ext cx="100900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1855" extrusionOk="0">
                    <a:moveTo>
                      <a:pt x="593" y="1"/>
                    </a:moveTo>
                    <a:cubicBezTo>
                      <a:pt x="593" y="1"/>
                      <a:pt x="1" y="1523"/>
                      <a:pt x="191" y="1671"/>
                    </a:cubicBezTo>
                    <a:cubicBezTo>
                      <a:pt x="334" y="1783"/>
                      <a:pt x="594" y="1855"/>
                      <a:pt x="915" y="1855"/>
                    </a:cubicBezTo>
                    <a:cubicBezTo>
                      <a:pt x="1689" y="1855"/>
                      <a:pt x="2822" y="1440"/>
                      <a:pt x="3554" y="170"/>
                    </a:cubicBezTo>
                    <a:lnTo>
                      <a:pt x="3554" y="149"/>
                    </a:lnTo>
                    <a:cubicBezTo>
                      <a:pt x="3343" y="170"/>
                      <a:pt x="3152" y="212"/>
                      <a:pt x="2941" y="212"/>
                    </a:cubicBezTo>
                    <a:lnTo>
                      <a:pt x="2941" y="254"/>
                    </a:lnTo>
                    <a:cubicBezTo>
                      <a:pt x="2598" y="959"/>
                      <a:pt x="1298" y="1416"/>
                      <a:pt x="794" y="1416"/>
                    </a:cubicBezTo>
                    <a:cubicBezTo>
                      <a:pt x="708" y="1416"/>
                      <a:pt x="645" y="1403"/>
                      <a:pt x="614" y="1375"/>
                    </a:cubicBezTo>
                    <a:cubicBezTo>
                      <a:pt x="382" y="1206"/>
                      <a:pt x="953" y="149"/>
                      <a:pt x="953" y="149"/>
                    </a:cubicBezTo>
                    <a:lnTo>
                      <a:pt x="953" y="64"/>
                    </a:lnTo>
                    <a:cubicBezTo>
                      <a:pt x="720" y="22"/>
                      <a:pt x="593" y="1"/>
                      <a:pt x="593" y="1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208;p63"/>
              <p:cNvSpPr/>
              <p:nvPr/>
            </p:nvSpPr>
            <p:spPr>
              <a:xfrm>
                <a:off x="4105885" y="2133880"/>
                <a:ext cx="109869" cy="5226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841" extrusionOk="0">
                    <a:moveTo>
                      <a:pt x="1030" y="1"/>
                    </a:moveTo>
                    <a:cubicBezTo>
                      <a:pt x="712" y="1"/>
                      <a:pt x="509" y="60"/>
                      <a:pt x="489" y="60"/>
                    </a:cubicBezTo>
                    <a:cubicBezTo>
                      <a:pt x="488" y="60"/>
                      <a:pt x="487" y="60"/>
                      <a:pt x="487" y="60"/>
                    </a:cubicBezTo>
                    <a:lnTo>
                      <a:pt x="487" y="60"/>
                    </a:lnTo>
                    <a:cubicBezTo>
                      <a:pt x="1" y="123"/>
                      <a:pt x="910" y="1603"/>
                      <a:pt x="910" y="1603"/>
                    </a:cubicBezTo>
                    <a:cubicBezTo>
                      <a:pt x="910" y="1603"/>
                      <a:pt x="1058" y="1646"/>
                      <a:pt x="1291" y="1688"/>
                    </a:cubicBezTo>
                    <a:cubicBezTo>
                      <a:pt x="1862" y="1780"/>
                      <a:pt x="2433" y="1840"/>
                      <a:pt x="3004" y="1840"/>
                    </a:cubicBezTo>
                    <a:cubicBezTo>
                      <a:pt x="3088" y="1840"/>
                      <a:pt x="3173" y="1839"/>
                      <a:pt x="3258" y="1836"/>
                    </a:cubicBezTo>
                    <a:cubicBezTo>
                      <a:pt x="3469" y="1815"/>
                      <a:pt x="3681" y="1794"/>
                      <a:pt x="3871" y="1773"/>
                    </a:cubicBezTo>
                    <a:cubicBezTo>
                      <a:pt x="2823" y="250"/>
                      <a:pt x="1684" y="1"/>
                      <a:pt x="1030" y="1"/>
                    </a:cubicBezTo>
                    <a:close/>
                  </a:path>
                </a:pathLst>
              </a:custGeom>
              <a:solidFill>
                <a:srgbClr val="D78C4B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209;p63"/>
              <p:cNvSpPr/>
              <p:nvPr/>
            </p:nvSpPr>
            <p:spPr>
              <a:xfrm>
                <a:off x="4128280" y="2168340"/>
                <a:ext cx="125309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834" extrusionOk="0">
                    <a:moveTo>
                      <a:pt x="4295" y="0"/>
                    </a:moveTo>
                    <a:cubicBezTo>
                      <a:pt x="4279" y="0"/>
                      <a:pt x="4262" y="3"/>
                      <a:pt x="4245" y="9"/>
                    </a:cubicBezTo>
                    <a:cubicBezTo>
                      <a:pt x="3949" y="178"/>
                      <a:pt x="3632" y="284"/>
                      <a:pt x="3293" y="347"/>
                    </a:cubicBezTo>
                    <a:cubicBezTo>
                      <a:pt x="2955" y="389"/>
                      <a:pt x="2617" y="432"/>
                      <a:pt x="2278" y="432"/>
                    </a:cubicBezTo>
                    <a:cubicBezTo>
                      <a:pt x="1919" y="432"/>
                      <a:pt x="1580" y="432"/>
                      <a:pt x="1221" y="411"/>
                    </a:cubicBezTo>
                    <a:cubicBezTo>
                      <a:pt x="861" y="368"/>
                      <a:pt x="502" y="347"/>
                      <a:pt x="163" y="305"/>
                    </a:cubicBezTo>
                    <a:cubicBezTo>
                      <a:pt x="156" y="304"/>
                      <a:pt x="149" y="303"/>
                      <a:pt x="142" y="303"/>
                    </a:cubicBezTo>
                    <a:cubicBezTo>
                      <a:pt x="32" y="303"/>
                      <a:pt x="0" y="457"/>
                      <a:pt x="100" y="516"/>
                    </a:cubicBezTo>
                    <a:cubicBezTo>
                      <a:pt x="459" y="622"/>
                      <a:pt x="798" y="707"/>
                      <a:pt x="1157" y="749"/>
                    </a:cubicBezTo>
                    <a:cubicBezTo>
                      <a:pt x="1517" y="812"/>
                      <a:pt x="1898" y="834"/>
                      <a:pt x="2257" y="834"/>
                    </a:cubicBezTo>
                    <a:cubicBezTo>
                      <a:pt x="2617" y="834"/>
                      <a:pt x="2997" y="770"/>
                      <a:pt x="3357" y="686"/>
                    </a:cubicBezTo>
                    <a:cubicBezTo>
                      <a:pt x="3716" y="601"/>
                      <a:pt x="4055" y="432"/>
                      <a:pt x="4351" y="178"/>
                    </a:cubicBezTo>
                    <a:cubicBezTo>
                      <a:pt x="4393" y="157"/>
                      <a:pt x="4414" y="93"/>
                      <a:pt x="4393" y="51"/>
                    </a:cubicBezTo>
                    <a:cubicBezTo>
                      <a:pt x="4378" y="20"/>
                      <a:pt x="4340" y="0"/>
                      <a:pt x="4295" y="0"/>
                    </a:cubicBezTo>
                    <a:close/>
                  </a:path>
                </a:pathLst>
              </a:custGeom>
              <a:solidFill>
                <a:srgbClr val="9A5B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210;p63"/>
              <p:cNvSpPr/>
              <p:nvPr/>
            </p:nvSpPr>
            <p:spPr>
              <a:xfrm>
                <a:off x="4245761" y="2160165"/>
                <a:ext cx="15639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57" fill="none" extrusionOk="0">
                    <a:moveTo>
                      <a:pt x="148" y="1"/>
                    </a:moveTo>
                    <a:cubicBezTo>
                      <a:pt x="148" y="1"/>
                      <a:pt x="0" y="656"/>
                      <a:pt x="550" y="656"/>
                    </a:cubicBezTo>
                  </a:path>
                </a:pathLst>
              </a:custGeom>
              <a:noFill/>
              <a:ln w="10050" cap="rnd" cmpd="sng">
                <a:solidFill>
                  <a:srgbClr val="9A5B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211;p63"/>
              <p:cNvSpPr/>
              <p:nvPr/>
            </p:nvSpPr>
            <p:spPr>
              <a:xfrm>
                <a:off x="4078863" y="1930243"/>
                <a:ext cx="147703" cy="8297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923" extrusionOk="0">
                    <a:moveTo>
                      <a:pt x="3859" y="1002"/>
                    </a:moveTo>
                    <a:cubicBezTo>
                      <a:pt x="3860" y="1002"/>
                      <a:pt x="3859" y="1006"/>
                      <a:pt x="3853" y="1012"/>
                    </a:cubicBezTo>
                    <a:lnTo>
                      <a:pt x="3853" y="1012"/>
                    </a:lnTo>
                    <a:cubicBezTo>
                      <a:pt x="3855" y="1005"/>
                      <a:pt x="3858" y="1002"/>
                      <a:pt x="3859" y="1002"/>
                    </a:cubicBezTo>
                    <a:close/>
                    <a:moveTo>
                      <a:pt x="1122" y="0"/>
                    </a:moveTo>
                    <a:cubicBezTo>
                      <a:pt x="868" y="127"/>
                      <a:pt x="657" y="297"/>
                      <a:pt x="445" y="487"/>
                    </a:cubicBezTo>
                    <a:cubicBezTo>
                      <a:pt x="234" y="677"/>
                      <a:pt x="64" y="952"/>
                      <a:pt x="22" y="1248"/>
                    </a:cubicBezTo>
                    <a:cubicBezTo>
                      <a:pt x="1" y="1417"/>
                      <a:pt x="22" y="1587"/>
                      <a:pt x="107" y="1735"/>
                    </a:cubicBezTo>
                    <a:cubicBezTo>
                      <a:pt x="170" y="1883"/>
                      <a:pt x="255" y="2010"/>
                      <a:pt x="360" y="2115"/>
                    </a:cubicBezTo>
                    <a:cubicBezTo>
                      <a:pt x="487" y="2242"/>
                      <a:pt x="614" y="2327"/>
                      <a:pt x="762" y="2369"/>
                    </a:cubicBezTo>
                    <a:cubicBezTo>
                      <a:pt x="855" y="2404"/>
                      <a:pt x="955" y="2420"/>
                      <a:pt x="1054" y="2420"/>
                    </a:cubicBezTo>
                    <a:cubicBezTo>
                      <a:pt x="1135" y="2420"/>
                      <a:pt x="1215" y="2409"/>
                      <a:pt x="1291" y="2390"/>
                    </a:cubicBezTo>
                    <a:cubicBezTo>
                      <a:pt x="1409" y="2357"/>
                      <a:pt x="1520" y="2306"/>
                      <a:pt x="1624" y="2241"/>
                    </a:cubicBezTo>
                    <a:lnTo>
                      <a:pt x="1624" y="2241"/>
                    </a:lnTo>
                    <a:cubicBezTo>
                      <a:pt x="1683" y="2326"/>
                      <a:pt x="1749" y="2404"/>
                      <a:pt x="1820" y="2475"/>
                    </a:cubicBezTo>
                    <a:cubicBezTo>
                      <a:pt x="2052" y="2686"/>
                      <a:pt x="2327" y="2813"/>
                      <a:pt x="2623" y="2877"/>
                    </a:cubicBezTo>
                    <a:cubicBezTo>
                      <a:pt x="2761" y="2906"/>
                      <a:pt x="2898" y="2922"/>
                      <a:pt x="3036" y="2922"/>
                    </a:cubicBezTo>
                    <a:cubicBezTo>
                      <a:pt x="3194" y="2922"/>
                      <a:pt x="3353" y="2901"/>
                      <a:pt x="3512" y="2856"/>
                    </a:cubicBezTo>
                    <a:cubicBezTo>
                      <a:pt x="3829" y="2771"/>
                      <a:pt x="4104" y="2560"/>
                      <a:pt x="4231" y="2263"/>
                    </a:cubicBezTo>
                    <a:cubicBezTo>
                      <a:pt x="4252" y="2223"/>
                      <a:pt x="4272" y="2182"/>
                      <a:pt x="4289" y="2141"/>
                    </a:cubicBezTo>
                    <a:lnTo>
                      <a:pt x="4289" y="2141"/>
                    </a:lnTo>
                    <a:cubicBezTo>
                      <a:pt x="4312" y="2147"/>
                      <a:pt x="4335" y="2153"/>
                      <a:pt x="4358" y="2158"/>
                    </a:cubicBezTo>
                    <a:cubicBezTo>
                      <a:pt x="4449" y="2177"/>
                      <a:pt x="4541" y="2187"/>
                      <a:pt x="4631" y="2187"/>
                    </a:cubicBezTo>
                    <a:cubicBezTo>
                      <a:pt x="4833" y="2187"/>
                      <a:pt x="5028" y="2140"/>
                      <a:pt x="5204" y="2052"/>
                    </a:cubicBezTo>
                    <a:lnTo>
                      <a:pt x="5098" y="1798"/>
                    </a:lnTo>
                    <a:cubicBezTo>
                      <a:pt x="4975" y="1835"/>
                      <a:pt x="4845" y="1858"/>
                      <a:pt x="4716" y="1858"/>
                    </a:cubicBezTo>
                    <a:cubicBezTo>
                      <a:pt x="4623" y="1858"/>
                      <a:pt x="4531" y="1846"/>
                      <a:pt x="4442" y="1819"/>
                    </a:cubicBezTo>
                    <a:cubicBezTo>
                      <a:pt x="4421" y="1813"/>
                      <a:pt x="4401" y="1806"/>
                      <a:pt x="4380" y="1799"/>
                    </a:cubicBezTo>
                    <a:lnTo>
                      <a:pt x="4380" y="1799"/>
                    </a:lnTo>
                    <a:cubicBezTo>
                      <a:pt x="4400" y="1657"/>
                      <a:pt x="4399" y="1514"/>
                      <a:pt x="4379" y="1375"/>
                    </a:cubicBezTo>
                    <a:cubicBezTo>
                      <a:pt x="4358" y="1206"/>
                      <a:pt x="4315" y="1058"/>
                      <a:pt x="4252" y="931"/>
                    </a:cubicBezTo>
                    <a:cubicBezTo>
                      <a:pt x="4210" y="846"/>
                      <a:pt x="4146" y="762"/>
                      <a:pt x="4083" y="698"/>
                    </a:cubicBezTo>
                    <a:cubicBezTo>
                      <a:pt x="4019" y="656"/>
                      <a:pt x="3956" y="614"/>
                      <a:pt x="3892" y="593"/>
                    </a:cubicBezTo>
                    <a:cubicBezTo>
                      <a:pt x="3808" y="593"/>
                      <a:pt x="3723" y="614"/>
                      <a:pt x="3639" y="656"/>
                    </a:cubicBezTo>
                    <a:cubicBezTo>
                      <a:pt x="3533" y="720"/>
                      <a:pt x="3469" y="825"/>
                      <a:pt x="3448" y="952"/>
                    </a:cubicBezTo>
                    <a:cubicBezTo>
                      <a:pt x="3427" y="1037"/>
                      <a:pt x="3427" y="1143"/>
                      <a:pt x="3448" y="1227"/>
                    </a:cubicBezTo>
                    <a:cubicBezTo>
                      <a:pt x="3469" y="1375"/>
                      <a:pt x="3533" y="1523"/>
                      <a:pt x="3617" y="1650"/>
                    </a:cubicBezTo>
                    <a:cubicBezTo>
                      <a:pt x="3680" y="1744"/>
                      <a:pt x="3757" y="1829"/>
                      <a:pt x="3844" y="1903"/>
                    </a:cubicBezTo>
                    <a:lnTo>
                      <a:pt x="3844" y="1903"/>
                    </a:lnTo>
                    <a:cubicBezTo>
                      <a:pt x="3829" y="1946"/>
                      <a:pt x="3810" y="1989"/>
                      <a:pt x="3787" y="2031"/>
                    </a:cubicBezTo>
                    <a:cubicBezTo>
                      <a:pt x="3702" y="2200"/>
                      <a:pt x="3554" y="2327"/>
                      <a:pt x="3364" y="2369"/>
                    </a:cubicBezTo>
                    <a:cubicBezTo>
                      <a:pt x="3258" y="2401"/>
                      <a:pt x="3152" y="2417"/>
                      <a:pt x="3046" y="2417"/>
                    </a:cubicBezTo>
                    <a:cubicBezTo>
                      <a:pt x="2941" y="2417"/>
                      <a:pt x="2835" y="2401"/>
                      <a:pt x="2729" y="2369"/>
                    </a:cubicBezTo>
                    <a:cubicBezTo>
                      <a:pt x="2518" y="2327"/>
                      <a:pt x="2327" y="2242"/>
                      <a:pt x="2179" y="2094"/>
                    </a:cubicBezTo>
                    <a:cubicBezTo>
                      <a:pt x="2115" y="2030"/>
                      <a:pt x="2058" y="1961"/>
                      <a:pt x="2012" y="1887"/>
                    </a:cubicBezTo>
                    <a:lnTo>
                      <a:pt x="2012" y="1887"/>
                    </a:lnTo>
                    <a:cubicBezTo>
                      <a:pt x="2018" y="1879"/>
                      <a:pt x="2025" y="1870"/>
                      <a:pt x="2031" y="1862"/>
                    </a:cubicBezTo>
                    <a:cubicBezTo>
                      <a:pt x="2116" y="1735"/>
                      <a:pt x="2200" y="1608"/>
                      <a:pt x="2243" y="1460"/>
                    </a:cubicBezTo>
                    <a:cubicBezTo>
                      <a:pt x="2285" y="1354"/>
                      <a:pt x="2285" y="1269"/>
                      <a:pt x="2285" y="1164"/>
                    </a:cubicBezTo>
                    <a:cubicBezTo>
                      <a:pt x="2285" y="1100"/>
                      <a:pt x="2264" y="1016"/>
                      <a:pt x="2200" y="952"/>
                    </a:cubicBezTo>
                    <a:cubicBezTo>
                      <a:pt x="2179" y="910"/>
                      <a:pt x="2137" y="889"/>
                      <a:pt x="2095" y="846"/>
                    </a:cubicBezTo>
                    <a:cubicBezTo>
                      <a:pt x="2074" y="825"/>
                      <a:pt x="2031" y="804"/>
                      <a:pt x="1989" y="804"/>
                    </a:cubicBezTo>
                    <a:cubicBezTo>
                      <a:pt x="1947" y="794"/>
                      <a:pt x="1910" y="788"/>
                      <a:pt x="1875" y="788"/>
                    </a:cubicBezTo>
                    <a:cubicBezTo>
                      <a:pt x="1841" y="788"/>
                      <a:pt x="1809" y="794"/>
                      <a:pt x="1777" y="804"/>
                    </a:cubicBezTo>
                    <a:cubicBezTo>
                      <a:pt x="1714" y="825"/>
                      <a:pt x="1651" y="846"/>
                      <a:pt x="1587" y="889"/>
                    </a:cubicBezTo>
                    <a:cubicBezTo>
                      <a:pt x="1545" y="931"/>
                      <a:pt x="1502" y="973"/>
                      <a:pt x="1460" y="1016"/>
                    </a:cubicBezTo>
                    <a:cubicBezTo>
                      <a:pt x="1439" y="1058"/>
                      <a:pt x="1418" y="1121"/>
                      <a:pt x="1397" y="1164"/>
                    </a:cubicBezTo>
                    <a:cubicBezTo>
                      <a:pt x="1354" y="1333"/>
                      <a:pt x="1333" y="1502"/>
                      <a:pt x="1376" y="1671"/>
                    </a:cubicBezTo>
                    <a:cubicBezTo>
                      <a:pt x="1383" y="1708"/>
                      <a:pt x="1392" y="1744"/>
                      <a:pt x="1402" y="1779"/>
                    </a:cubicBezTo>
                    <a:lnTo>
                      <a:pt x="1402" y="1779"/>
                    </a:lnTo>
                    <a:cubicBezTo>
                      <a:pt x="1324" y="1843"/>
                      <a:pt x="1236" y="1894"/>
                      <a:pt x="1143" y="1925"/>
                    </a:cubicBezTo>
                    <a:cubicBezTo>
                      <a:pt x="1102" y="1935"/>
                      <a:pt x="1060" y="1941"/>
                      <a:pt x="1017" y="1941"/>
                    </a:cubicBezTo>
                    <a:cubicBezTo>
                      <a:pt x="885" y="1941"/>
                      <a:pt x="753" y="1889"/>
                      <a:pt x="657" y="1777"/>
                    </a:cubicBezTo>
                    <a:cubicBezTo>
                      <a:pt x="508" y="1671"/>
                      <a:pt x="403" y="1481"/>
                      <a:pt x="403" y="1291"/>
                    </a:cubicBezTo>
                    <a:cubicBezTo>
                      <a:pt x="424" y="1079"/>
                      <a:pt x="530" y="868"/>
                      <a:pt x="678" y="720"/>
                    </a:cubicBezTo>
                    <a:cubicBezTo>
                      <a:pt x="847" y="529"/>
                      <a:pt x="1037" y="381"/>
                      <a:pt x="1228" y="254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CE9766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212;p63"/>
              <p:cNvSpPr/>
              <p:nvPr/>
            </p:nvSpPr>
            <p:spPr>
              <a:xfrm>
                <a:off x="4035039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9" y="0"/>
                      <a:pt x="1" y="487"/>
                      <a:pt x="1" y="1100"/>
                    </a:cubicBezTo>
                    <a:cubicBezTo>
                      <a:pt x="1" y="1692"/>
                      <a:pt x="509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213;p63"/>
              <p:cNvSpPr/>
              <p:nvPr/>
            </p:nvSpPr>
            <p:spPr>
              <a:xfrm>
                <a:off x="406626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8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18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214;p63"/>
              <p:cNvSpPr/>
              <p:nvPr/>
            </p:nvSpPr>
            <p:spPr>
              <a:xfrm>
                <a:off x="4243348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8" y="0"/>
                      <a:pt x="1" y="487"/>
                      <a:pt x="1" y="1100"/>
                    </a:cubicBezTo>
                    <a:cubicBezTo>
                      <a:pt x="1" y="1692"/>
                      <a:pt x="508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215;p63"/>
              <p:cNvSpPr/>
              <p:nvPr/>
            </p:nvSpPr>
            <p:spPr>
              <a:xfrm>
                <a:off x="427877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39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39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39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3216;p63"/>
            <p:cNvSpPr/>
            <p:nvPr/>
          </p:nvSpPr>
          <p:spPr>
            <a:xfrm>
              <a:off x="3766130" y="1912885"/>
              <a:ext cx="789374" cy="449630"/>
            </a:xfrm>
            <a:custGeom>
              <a:avLst/>
              <a:gdLst/>
              <a:ahLst/>
              <a:cxnLst/>
              <a:rect l="l" t="t" r="r" b="b"/>
              <a:pathLst>
                <a:path w="27812" h="15839" extrusionOk="0">
                  <a:moveTo>
                    <a:pt x="14327" y="0"/>
                  </a:moveTo>
                  <a:cubicBezTo>
                    <a:pt x="13138" y="0"/>
                    <a:pt x="11955" y="142"/>
                    <a:pt x="10808" y="442"/>
                  </a:cubicBezTo>
                  <a:cubicBezTo>
                    <a:pt x="10364" y="548"/>
                    <a:pt x="9898" y="717"/>
                    <a:pt x="9475" y="886"/>
                  </a:cubicBezTo>
                  <a:cubicBezTo>
                    <a:pt x="7974" y="1500"/>
                    <a:pt x="6662" y="2473"/>
                    <a:pt x="5626" y="3742"/>
                  </a:cubicBezTo>
                  <a:cubicBezTo>
                    <a:pt x="3680" y="6110"/>
                    <a:pt x="2982" y="9198"/>
                    <a:pt x="2750" y="11651"/>
                  </a:cubicBezTo>
                  <a:cubicBezTo>
                    <a:pt x="1460" y="12751"/>
                    <a:pt x="508" y="14210"/>
                    <a:pt x="0" y="15839"/>
                  </a:cubicBezTo>
                  <a:lnTo>
                    <a:pt x="27812" y="15839"/>
                  </a:lnTo>
                  <a:cubicBezTo>
                    <a:pt x="27389" y="13788"/>
                    <a:pt x="25020" y="11419"/>
                    <a:pt x="25020" y="11419"/>
                  </a:cubicBezTo>
                  <a:cubicBezTo>
                    <a:pt x="24788" y="8987"/>
                    <a:pt x="24322" y="6174"/>
                    <a:pt x="23413" y="4693"/>
                  </a:cubicBezTo>
                  <a:cubicBezTo>
                    <a:pt x="22926" y="3932"/>
                    <a:pt x="22334" y="3213"/>
                    <a:pt x="21679" y="2600"/>
                  </a:cubicBezTo>
                  <a:cubicBezTo>
                    <a:pt x="21256" y="2219"/>
                    <a:pt x="20811" y="1880"/>
                    <a:pt x="20325" y="1584"/>
                  </a:cubicBezTo>
                  <a:cubicBezTo>
                    <a:pt x="19500" y="1056"/>
                    <a:pt x="18591" y="654"/>
                    <a:pt x="17639" y="400"/>
                  </a:cubicBezTo>
                  <a:cubicBezTo>
                    <a:pt x="17195" y="294"/>
                    <a:pt x="16730" y="189"/>
                    <a:pt x="16285" y="125"/>
                  </a:cubicBezTo>
                  <a:cubicBezTo>
                    <a:pt x="15634" y="43"/>
                    <a:pt x="14980" y="0"/>
                    <a:pt x="14327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17;p63"/>
            <p:cNvSpPr/>
            <p:nvPr/>
          </p:nvSpPr>
          <p:spPr>
            <a:xfrm>
              <a:off x="3736099" y="1890574"/>
              <a:ext cx="847019" cy="494170"/>
            </a:xfrm>
            <a:custGeom>
              <a:avLst/>
              <a:gdLst/>
              <a:ahLst/>
              <a:cxnLst/>
              <a:rect l="l" t="t" r="r" b="b"/>
              <a:pathLst>
                <a:path w="29843" h="17408" extrusionOk="0">
                  <a:moveTo>
                    <a:pt x="15410" y="1573"/>
                  </a:moveTo>
                  <a:cubicBezTo>
                    <a:pt x="16011" y="1573"/>
                    <a:pt x="16614" y="1613"/>
                    <a:pt x="17217" y="1694"/>
                  </a:cubicBezTo>
                  <a:cubicBezTo>
                    <a:pt x="17640" y="1757"/>
                    <a:pt x="18063" y="1842"/>
                    <a:pt x="18486" y="1969"/>
                  </a:cubicBezTo>
                  <a:cubicBezTo>
                    <a:pt x="19353" y="2201"/>
                    <a:pt x="20178" y="2561"/>
                    <a:pt x="20960" y="3026"/>
                  </a:cubicBezTo>
                  <a:cubicBezTo>
                    <a:pt x="21383" y="3301"/>
                    <a:pt x="21806" y="3618"/>
                    <a:pt x="22187" y="3978"/>
                  </a:cubicBezTo>
                  <a:cubicBezTo>
                    <a:pt x="22800" y="4549"/>
                    <a:pt x="23350" y="5183"/>
                    <a:pt x="23773" y="5902"/>
                  </a:cubicBezTo>
                  <a:cubicBezTo>
                    <a:pt x="24471" y="7002"/>
                    <a:pt x="24978" y="9202"/>
                    <a:pt x="25275" y="12289"/>
                  </a:cubicBezTo>
                  <a:lnTo>
                    <a:pt x="25296" y="12564"/>
                  </a:lnTo>
                  <a:lnTo>
                    <a:pt x="25507" y="12776"/>
                  </a:lnTo>
                  <a:cubicBezTo>
                    <a:pt x="26395" y="13664"/>
                    <a:pt x="27157" y="14700"/>
                    <a:pt x="27749" y="15821"/>
                  </a:cubicBezTo>
                  <a:lnTo>
                    <a:pt x="2200" y="15821"/>
                  </a:lnTo>
                  <a:cubicBezTo>
                    <a:pt x="2687" y="14764"/>
                    <a:pt x="3406" y="13812"/>
                    <a:pt x="4273" y="13030"/>
                  </a:cubicBezTo>
                  <a:lnTo>
                    <a:pt x="4548" y="12818"/>
                  </a:lnTo>
                  <a:lnTo>
                    <a:pt x="4569" y="12501"/>
                  </a:lnTo>
                  <a:cubicBezTo>
                    <a:pt x="4781" y="10344"/>
                    <a:pt x="5415" y="7298"/>
                    <a:pt x="7297" y="5014"/>
                  </a:cubicBezTo>
                  <a:lnTo>
                    <a:pt x="7361" y="4929"/>
                  </a:lnTo>
                  <a:cubicBezTo>
                    <a:pt x="7699" y="4528"/>
                    <a:pt x="8059" y="4168"/>
                    <a:pt x="8440" y="3851"/>
                  </a:cubicBezTo>
                  <a:cubicBezTo>
                    <a:pt x="9159" y="3237"/>
                    <a:pt x="9962" y="2751"/>
                    <a:pt x="10829" y="2413"/>
                  </a:cubicBezTo>
                  <a:cubicBezTo>
                    <a:pt x="11231" y="2243"/>
                    <a:pt x="11633" y="2095"/>
                    <a:pt x="12056" y="1990"/>
                  </a:cubicBezTo>
                  <a:cubicBezTo>
                    <a:pt x="13160" y="1714"/>
                    <a:pt x="14282" y="1573"/>
                    <a:pt x="15410" y="1573"/>
                  </a:cubicBezTo>
                  <a:close/>
                  <a:moveTo>
                    <a:pt x="15333" y="1"/>
                  </a:moveTo>
                  <a:cubicBezTo>
                    <a:pt x="14094" y="1"/>
                    <a:pt x="12857" y="156"/>
                    <a:pt x="11654" y="467"/>
                  </a:cubicBezTo>
                  <a:cubicBezTo>
                    <a:pt x="11168" y="594"/>
                    <a:pt x="10681" y="763"/>
                    <a:pt x="10216" y="953"/>
                  </a:cubicBezTo>
                  <a:cubicBezTo>
                    <a:pt x="9201" y="1355"/>
                    <a:pt x="8270" y="1926"/>
                    <a:pt x="7424" y="2645"/>
                  </a:cubicBezTo>
                  <a:cubicBezTo>
                    <a:pt x="6938" y="3047"/>
                    <a:pt x="6473" y="3512"/>
                    <a:pt x="6071" y="4020"/>
                  </a:cubicBezTo>
                  <a:lnTo>
                    <a:pt x="5902" y="4231"/>
                  </a:lnTo>
                  <a:cubicBezTo>
                    <a:pt x="3998" y="6685"/>
                    <a:pt x="3300" y="9751"/>
                    <a:pt x="3046" y="12036"/>
                  </a:cubicBezTo>
                  <a:cubicBezTo>
                    <a:pt x="1756" y="13220"/>
                    <a:pt x="805" y="14722"/>
                    <a:pt x="297" y="16392"/>
                  </a:cubicBezTo>
                  <a:lnTo>
                    <a:pt x="1" y="17408"/>
                  </a:lnTo>
                  <a:lnTo>
                    <a:pt x="29843" y="17408"/>
                  </a:lnTo>
                  <a:lnTo>
                    <a:pt x="29652" y="16456"/>
                  </a:lnTo>
                  <a:cubicBezTo>
                    <a:pt x="29272" y="14552"/>
                    <a:pt x="27453" y="12522"/>
                    <a:pt x="26818" y="11866"/>
                  </a:cubicBezTo>
                  <a:cubicBezTo>
                    <a:pt x="26501" y="8652"/>
                    <a:pt x="25930" y="6368"/>
                    <a:pt x="25126" y="5077"/>
                  </a:cubicBezTo>
                  <a:cubicBezTo>
                    <a:pt x="24619" y="4231"/>
                    <a:pt x="23984" y="3470"/>
                    <a:pt x="23265" y="2814"/>
                  </a:cubicBezTo>
                  <a:cubicBezTo>
                    <a:pt x="22800" y="2392"/>
                    <a:pt x="22314" y="2032"/>
                    <a:pt x="21806" y="1694"/>
                  </a:cubicBezTo>
                  <a:cubicBezTo>
                    <a:pt x="20897" y="1144"/>
                    <a:pt x="19924" y="700"/>
                    <a:pt x="18887" y="446"/>
                  </a:cubicBezTo>
                  <a:cubicBezTo>
                    <a:pt x="18422" y="298"/>
                    <a:pt x="17936" y="213"/>
                    <a:pt x="17428" y="150"/>
                  </a:cubicBezTo>
                  <a:cubicBezTo>
                    <a:pt x="16733" y="50"/>
                    <a:pt x="16033" y="1"/>
                    <a:pt x="15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18;p63"/>
            <p:cNvSpPr/>
            <p:nvPr/>
          </p:nvSpPr>
          <p:spPr>
            <a:xfrm>
              <a:off x="4475074" y="2236990"/>
              <a:ext cx="79868" cy="124905"/>
            </a:xfrm>
            <a:custGeom>
              <a:avLst/>
              <a:gdLst/>
              <a:ahLst/>
              <a:cxnLst/>
              <a:rect l="l" t="t" r="r" b="b"/>
              <a:pathLst>
                <a:path w="2814" h="4400" extrusionOk="0">
                  <a:moveTo>
                    <a:pt x="1" y="1"/>
                  </a:moveTo>
                  <a:cubicBezTo>
                    <a:pt x="212" y="2348"/>
                    <a:pt x="212" y="4336"/>
                    <a:pt x="212" y="4336"/>
                  </a:cubicBezTo>
                  <a:lnTo>
                    <a:pt x="212" y="4400"/>
                  </a:lnTo>
                  <a:lnTo>
                    <a:pt x="2814" y="4400"/>
                  </a:lnTo>
                  <a:cubicBezTo>
                    <a:pt x="2391" y="2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19;p63"/>
            <p:cNvSpPr/>
            <p:nvPr/>
          </p:nvSpPr>
          <p:spPr>
            <a:xfrm>
              <a:off x="3838764" y="1912885"/>
              <a:ext cx="642324" cy="449033"/>
            </a:xfrm>
            <a:custGeom>
              <a:avLst/>
              <a:gdLst/>
              <a:ahLst/>
              <a:cxnLst/>
              <a:rect l="l" t="t" r="r" b="b"/>
              <a:pathLst>
                <a:path w="22631" h="15818" extrusionOk="0">
                  <a:moveTo>
                    <a:pt x="11720" y="0"/>
                  </a:moveTo>
                  <a:cubicBezTo>
                    <a:pt x="10534" y="0"/>
                    <a:pt x="9346" y="142"/>
                    <a:pt x="8185" y="442"/>
                  </a:cubicBezTo>
                  <a:cubicBezTo>
                    <a:pt x="7741" y="548"/>
                    <a:pt x="7297" y="717"/>
                    <a:pt x="6874" y="886"/>
                  </a:cubicBezTo>
                  <a:cubicBezTo>
                    <a:pt x="5943" y="1267"/>
                    <a:pt x="5055" y="1796"/>
                    <a:pt x="4294" y="2451"/>
                  </a:cubicBezTo>
                  <a:cubicBezTo>
                    <a:pt x="3829" y="2832"/>
                    <a:pt x="3427" y="3255"/>
                    <a:pt x="3046" y="3720"/>
                  </a:cubicBezTo>
                  <a:cubicBezTo>
                    <a:pt x="1100" y="6110"/>
                    <a:pt x="381" y="9198"/>
                    <a:pt x="149" y="11630"/>
                  </a:cubicBezTo>
                  <a:cubicBezTo>
                    <a:pt x="0" y="13005"/>
                    <a:pt x="0" y="14380"/>
                    <a:pt x="149" y="15754"/>
                  </a:cubicBezTo>
                  <a:lnTo>
                    <a:pt x="149" y="15818"/>
                  </a:lnTo>
                  <a:lnTo>
                    <a:pt x="22630" y="15818"/>
                  </a:lnTo>
                  <a:lnTo>
                    <a:pt x="22630" y="15754"/>
                  </a:lnTo>
                  <a:cubicBezTo>
                    <a:pt x="22630" y="15754"/>
                    <a:pt x="22630" y="13766"/>
                    <a:pt x="22419" y="11419"/>
                  </a:cubicBezTo>
                  <a:cubicBezTo>
                    <a:pt x="22186" y="9008"/>
                    <a:pt x="21742" y="6174"/>
                    <a:pt x="20812" y="4693"/>
                  </a:cubicBezTo>
                  <a:cubicBezTo>
                    <a:pt x="20325" y="3932"/>
                    <a:pt x="19754" y="3213"/>
                    <a:pt x="19077" y="2600"/>
                  </a:cubicBezTo>
                  <a:cubicBezTo>
                    <a:pt x="18654" y="2219"/>
                    <a:pt x="18210" y="1880"/>
                    <a:pt x="17724" y="1584"/>
                  </a:cubicBezTo>
                  <a:cubicBezTo>
                    <a:pt x="16878" y="1056"/>
                    <a:pt x="15968" y="654"/>
                    <a:pt x="15017" y="421"/>
                  </a:cubicBezTo>
                  <a:cubicBezTo>
                    <a:pt x="14572" y="294"/>
                    <a:pt x="14128" y="189"/>
                    <a:pt x="13663" y="125"/>
                  </a:cubicBezTo>
                  <a:cubicBezTo>
                    <a:pt x="13019" y="43"/>
                    <a:pt x="12370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20;p63"/>
            <p:cNvSpPr/>
            <p:nvPr/>
          </p:nvSpPr>
          <p:spPr>
            <a:xfrm>
              <a:off x="3765534" y="2243008"/>
              <a:ext cx="77456" cy="118887"/>
            </a:xfrm>
            <a:custGeom>
              <a:avLst/>
              <a:gdLst/>
              <a:ahLst/>
              <a:cxnLst/>
              <a:rect l="l" t="t" r="r" b="b"/>
              <a:pathLst>
                <a:path w="2729" h="4188" extrusionOk="0">
                  <a:moveTo>
                    <a:pt x="2729" y="0"/>
                  </a:moveTo>
                  <a:cubicBezTo>
                    <a:pt x="1460" y="1121"/>
                    <a:pt x="508" y="2580"/>
                    <a:pt x="0" y="4188"/>
                  </a:cubicBezTo>
                  <a:lnTo>
                    <a:pt x="2729" y="4188"/>
                  </a:lnTo>
                  <a:lnTo>
                    <a:pt x="2729" y="4124"/>
                  </a:lnTo>
                  <a:cubicBezTo>
                    <a:pt x="2602" y="2750"/>
                    <a:pt x="2602" y="1375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21;p63"/>
            <p:cNvSpPr/>
            <p:nvPr/>
          </p:nvSpPr>
          <p:spPr>
            <a:xfrm>
              <a:off x="4116103" y="2181780"/>
              <a:ext cx="72659" cy="38408"/>
            </a:xfrm>
            <a:custGeom>
              <a:avLst/>
              <a:gdLst/>
              <a:ahLst/>
              <a:cxnLst/>
              <a:rect l="l" t="t" r="r" b="b"/>
              <a:pathLst>
                <a:path w="2560" h="1353" extrusionOk="0">
                  <a:moveTo>
                    <a:pt x="572" y="0"/>
                  </a:moveTo>
                  <a:lnTo>
                    <a:pt x="572" y="85"/>
                  </a:lnTo>
                  <a:cubicBezTo>
                    <a:pt x="572" y="85"/>
                    <a:pt x="1" y="1121"/>
                    <a:pt x="233" y="1311"/>
                  </a:cubicBezTo>
                  <a:cubicBezTo>
                    <a:pt x="264" y="1339"/>
                    <a:pt x="327" y="1352"/>
                    <a:pt x="413" y="1352"/>
                  </a:cubicBezTo>
                  <a:cubicBezTo>
                    <a:pt x="917" y="1352"/>
                    <a:pt x="2216" y="895"/>
                    <a:pt x="2560" y="190"/>
                  </a:cubicBezTo>
                  <a:lnTo>
                    <a:pt x="2560" y="148"/>
                  </a:lnTo>
                  <a:cubicBezTo>
                    <a:pt x="2453" y="152"/>
                    <a:pt x="2346" y="153"/>
                    <a:pt x="2239" y="153"/>
                  </a:cubicBezTo>
                  <a:cubicBezTo>
                    <a:pt x="1685" y="153"/>
                    <a:pt x="1121" y="106"/>
                    <a:pt x="572" y="0"/>
                  </a:cubicBezTo>
                  <a:close/>
                </a:path>
              </a:pathLst>
            </a:custGeom>
            <a:solidFill>
              <a:srgbClr val="C67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22;p63"/>
            <p:cNvSpPr/>
            <p:nvPr/>
          </p:nvSpPr>
          <p:spPr>
            <a:xfrm>
              <a:off x="4105885" y="2179964"/>
              <a:ext cx="100900" cy="52659"/>
            </a:xfrm>
            <a:custGeom>
              <a:avLst/>
              <a:gdLst/>
              <a:ahLst/>
              <a:cxnLst/>
              <a:rect l="l" t="t" r="r" b="b"/>
              <a:pathLst>
                <a:path w="3555" h="1855" extrusionOk="0">
                  <a:moveTo>
                    <a:pt x="593" y="1"/>
                  </a:moveTo>
                  <a:cubicBezTo>
                    <a:pt x="593" y="1"/>
                    <a:pt x="1" y="1523"/>
                    <a:pt x="191" y="1671"/>
                  </a:cubicBezTo>
                  <a:cubicBezTo>
                    <a:pt x="334" y="1783"/>
                    <a:pt x="594" y="1855"/>
                    <a:pt x="915" y="1855"/>
                  </a:cubicBezTo>
                  <a:cubicBezTo>
                    <a:pt x="1689" y="1855"/>
                    <a:pt x="2822" y="1440"/>
                    <a:pt x="3554" y="170"/>
                  </a:cubicBezTo>
                  <a:lnTo>
                    <a:pt x="3554" y="149"/>
                  </a:lnTo>
                  <a:cubicBezTo>
                    <a:pt x="3343" y="170"/>
                    <a:pt x="3152" y="212"/>
                    <a:pt x="2941" y="212"/>
                  </a:cubicBezTo>
                  <a:lnTo>
                    <a:pt x="2941" y="254"/>
                  </a:lnTo>
                  <a:cubicBezTo>
                    <a:pt x="2598" y="959"/>
                    <a:pt x="1298" y="1416"/>
                    <a:pt x="794" y="1416"/>
                  </a:cubicBezTo>
                  <a:cubicBezTo>
                    <a:pt x="708" y="1416"/>
                    <a:pt x="645" y="1403"/>
                    <a:pt x="614" y="1375"/>
                  </a:cubicBezTo>
                  <a:cubicBezTo>
                    <a:pt x="382" y="1206"/>
                    <a:pt x="953" y="149"/>
                    <a:pt x="953" y="149"/>
                  </a:cubicBezTo>
                  <a:lnTo>
                    <a:pt x="953" y="64"/>
                  </a:lnTo>
                  <a:cubicBezTo>
                    <a:pt x="720" y="22"/>
                    <a:pt x="593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23;p63"/>
            <p:cNvSpPr/>
            <p:nvPr/>
          </p:nvSpPr>
          <p:spPr>
            <a:xfrm>
              <a:off x="4096291" y="2133866"/>
              <a:ext cx="109869" cy="52261"/>
            </a:xfrm>
            <a:custGeom>
              <a:avLst/>
              <a:gdLst/>
              <a:ahLst/>
              <a:cxnLst/>
              <a:rect l="l" t="t" r="r" b="b"/>
              <a:pathLst>
                <a:path w="3871" h="1841" extrusionOk="0">
                  <a:moveTo>
                    <a:pt x="1030" y="1"/>
                  </a:moveTo>
                  <a:cubicBezTo>
                    <a:pt x="712" y="1"/>
                    <a:pt x="509" y="60"/>
                    <a:pt x="489" y="60"/>
                  </a:cubicBezTo>
                  <a:cubicBezTo>
                    <a:pt x="488" y="60"/>
                    <a:pt x="487" y="60"/>
                    <a:pt x="487" y="60"/>
                  </a:cubicBezTo>
                  <a:lnTo>
                    <a:pt x="487" y="60"/>
                  </a:lnTo>
                  <a:cubicBezTo>
                    <a:pt x="1" y="123"/>
                    <a:pt x="910" y="1603"/>
                    <a:pt x="910" y="1603"/>
                  </a:cubicBezTo>
                  <a:cubicBezTo>
                    <a:pt x="910" y="1603"/>
                    <a:pt x="1058" y="1646"/>
                    <a:pt x="1291" y="1688"/>
                  </a:cubicBezTo>
                  <a:cubicBezTo>
                    <a:pt x="1862" y="1780"/>
                    <a:pt x="2433" y="1840"/>
                    <a:pt x="3004" y="1840"/>
                  </a:cubicBezTo>
                  <a:cubicBezTo>
                    <a:pt x="3088" y="1840"/>
                    <a:pt x="3173" y="1839"/>
                    <a:pt x="3258" y="1836"/>
                  </a:cubicBezTo>
                  <a:cubicBezTo>
                    <a:pt x="3469" y="1815"/>
                    <a:pt x="3681" y="1794"/>
                    <a:pt x="3871" y="1773"/>
                  </a:cubicBezTo>
                  <a:cubicBezTo>
                    <a:pt x="2823" y="250"/>
                    <a:pt x="1684" y="1"/>
                    <a:pt x="1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24;p63"/>
            <p:cNvSpPr/>
            <p:nvPr/>
          </p:nvSpPr>
          <p:spPr>
            <a:xfrm>
              <a:off x="4118686" y="2168326"/>
              <a:ext cx="125309" cy="23675"/>
            </a:xfrm>
            <a:custGeom>
              <a:avLst/>
              <a:gdLst/>
              <a:ahLst/>
              <a:cxnLst/>
              <a:rect l="l" t="t" r="r" b="b"/>
              <a:pathLst>
                <a:path w="4415" h="834" extrusionOk="0">
                  <a:moveTo>
                    <a:pt x="4295" y="0"/>
                  </a:moveTo>
                  <a:cubicBezTo>
                    <a:pt x="4279" y="0"/>
                    <a:pt x="4262" y="3"/>
                    <a:pt x="4245" y="9"/>
                  </a:cubicBezTo>
                  <a:cubicBezTo>
                    <a:pt x="3949" y="178"/>
                    <a:pt x="3632" y="284"/>
                    <a:pt x="3293" y="347"/>
                  </a:cubicBezTo>
                  <a:cubicBezTo>
                    <a:pt x="2955" y="389"/>
                    <a:pt x="2617" y="432"/>
                    <a:pt x="2278" y="432"/>
                  </a:cubicBezTo>
                  <a:cubicBezTo>
                    <a:pt x="1919" y="432"/>
                    <a:pt x="1580" y="432"/>
                    <a:pt x="1221" y="411"/>
                  </a:cubicBezTo>
                  <a:cubicBezTo>
                    <a:pt x="861" y="368"/>
                    <a:pt x="502" y="347"/>
                    <a:pt x="163" y="305"/>
                  </a:cubicBezTo>
                  <a:cubicBezTo>
                    <a:pt x="156" y="304"/>
                    <a:pt x="149" y="303"/>
                    <a:pt x="142" y="303"/>
                  </a:cubicBezTo>
                  <a:cubicBezTo>
                    <a:pt x="32" y="303"/>
                    <a:pt x="0" y="457"/>
                    <a:pt x="100" y="516"/>
                  </a:cubicBezTo>
                  <a:cubicBezTo>
                    <a:pt x="459" y="622"/>
                    <a:pt x="798" y="707"/>
                    <a:pt x="1157" y="749"/>
                  </a:cubicBezTo>
                  <a:cubicBezTo>
                    <a:pt x="1517" y="812"/>
                    <a:pt x="1898" y="834"/>
                    <a:pt x="2257" y="834"/>
                  </a:cubicBezTo>
                  <a:cubicBezTo>
                    <a:pt x="2617" y="834"/>
                    <a:pt x="2997" y="770"/>
                    <a:pt x="3357" y="686"/>
                  </a:cubicBezTo>
                  <a:cubicBezTo>
                    <a:pt x="3716" y="601"/>
                    <a:pt x="4055" y="432"/>
                    <a:pt x="4351" y="178"/>
                  </a:cubicBezTo>
                  <a:cubicBezTo>
                    <a:pt x="4393" y="157"/>
                    <a:pt x="4414" y="93"/>
                    <a:pt x="4393" y="51"/>
                  </a:cubicBezTo>
                  <a:cubicBezTo>
                    <a:pt x="4378" y="20"/>
                    <a:pt x="4340" y="0"/>
                    <a:pt x="4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25;p63"/>
            <p:cNvSpPr/>
            <p:nvPr/>
          </p:nvSpPr>
          <p:spPr>
            <a:xfrm>
              <a:off x="4236167" y="2160151"/>
              <a:ext cx="15639" cy="18651"/>
            </a:xfrm>
            <a:custGeom>
              <a:avLst/>
              <a:gdLst/>
              <a:ahLst/>
              <a:cxnLst/>
              <a:rect l="l" t="t" r="r" b="b"/>
              <a:pathLst>
                <a:path w="551" h="657" fill="none" extrusionOk="0">
                  <a:moveTo>
                    <a:pt x="148" y="1"/>
                  </a:moveTo>
                  <a:cubicBezTo>
                    <a:pt x="148" y="1"/>
                    <a:pt x="0" y="656"/>
                    <a:pt x="550" y="656"/>
                  </a:cubicBezTo>
                </a:path>
              </a:pathLst>
            </a:custGeom>
            <a:solidFill>
              <a:schemeClr val="dk1"/>
            </a:solidFill>
            <a:ln w="10050" cap="rnd" cmpd="sng">
              <a:solidFill>
                <a:srgbClr val="9A5B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26;p63"/>
            <p:cNvSpPr/>
            <p:nvPr/>
          </p:nvSpPr>
          <p:spPr>
            <a:xfrm>
              <a:off x="4069270" y="1930229"/>
              <a:ext cx="147703" cy="82977"/>
            </a:xfrm>
            <a:custGeom>
              <a:avLst/>
              <a:gdLst/>
              <a:ahLst/>
              <a:cxnLst/>
              <a:rect l="l" t="t" r="r" b="b"/>
              <a:pathLst>
                <a:path w="5204" h="2923" extrusionOk="0">
                  <a:moveTo>
                    <a:pt x="3859" y="1002"/>
                  </a:moveTo>
                  <a:cubicBezTo>
                    <a:pt x="3860" y="1002"/>
                    <a:pt x="3859" y="1006"/>
                    <a:pt x="3853" y="1012"/>
                  </a:cubicBezTo>
                  <a:lnTo>
                    <a:pt x="3853" y="1012"/>
                  </a:lnTo>
                  <a:cubicBezTo>
                    <a:pt x="3855" y="1005"/>
                    <a:pt x="3858" y="1002"/>
                    <a:pt x="3859" y="1002"/>
                  </a:cubicBezTo>
                  <a:close/>
                  <a:moveTo>
                    <a:pt x="1122" y="0"/>
                  </a:moveTo>
                  <a:cubicBezTo>
                    <a:pt x="868" y="127"/>
                    <a:pt x="657" y="297"/>
                    <a:pt x="445" y="487"/>
                  </a:cubicBezTo>
                  <a:cubicBezTo>
                    <a:pt x="234" y="677"/>
                    <a:pt x="64" y="952"/>
                    <a:pt x="22" y="1248"/>
                  </a:cubicBezTo>
                  <a:cubicBezTo>
                    <a:pt x="1" y="1417"/>
                    <a:pt x="22" y="1587"/>
                    <a:pt x="107" y="1735"/>
                  </a:cubicBezTo>
                  <a:cubicBezTo>
                    <a:pt x="170" y="1883"/>
                    <a:pt x="255" y="2010"/>
                    <a:pt x="360" y="2115"/>
                  </a:cubicBezTo>
                  <a:cubicBezTo>
                    <a:pt x="487" y="2242"/>
                    <a:pt x="614" y="2327"/>
                    <a:pt x="762" y="2369"/>
                  </a:cubicBezTo>
                  <a:cubicBezTo>
                    <a:pt x="855" y="2404"/>
                    <a:pt x="955" y="2420"/>
                    <a:pt x="1054" y="2420"/>
                  </a:cubicBezTo>
                  <a:cubicBezTo>
                    <a:pt x="1135" y="2420"/>
                    <a:pt x="1215" y="2409"/>
                    <a:pt x="1291" y="2390"/>
                  </a:cubicBezTo>
                  <a:cubicBezTo>
                    <a:pt x="1409" y="2357"/>
                    <a:pt x="1520" y="2306"/>
                    <a:pt x="1624" y="2241"/>
                  </a:cubicBezTo>
                  <a:lnTo>
                    <a:pt x="1624" y="2241"/>
                  </a:lnTo>
                  <a:cubicBezTo>
                    <a:pt x="1683" y="2326"/>
                    <a:pt x="1749" y="2404"/>
                    <a:pt x="1820" y="2475"/>
                  </a:cubicBezTo>
                  <a:cubicBezTo>
                    <a:pt x="2052" y="2686"/>
                    <a:pt x="2327" y="2813"/>
                    <a:pt x="2623" y="2877"/>
                  </a:cubicBezTo>
                  <a:cubicBezTo>
                    <a:pt x="2761" y="2906"/>
                    <a:pt x="2898" y="2922"/>
                    <a:pt x="3036" y="2922"/>
                  </a:cubicBezTo>
                  <a:cubicBezTo>
                    <a:pt x="3194" y="2922"/>
                    <a:pt x="3353" y="2901"/>
                    <a:pt x="3512" y="2856"/>
                  </a:cubicBezTo>
                  <a:cubicBezTo>
                    <a:pt x="3829" y="2771"/>
                    <a:pt x="4104" y="2560"/>
                    <a:pt x="4231" y="2263"/>
                  </a:cubicBezTo>
                  <a:cubicBezTo>
                    <a:pt x="4252" y="2223"/>
                    <a:pt x="4272" y="2182"/>
                    <a:pt x="4289" y="2141"/>
                  </a:cubicBezTo>
                  <a:lnTo>
                    <a:pt x="4289" y="2141"/>
                  </a:lnTo>
                  <a:cubicBezTo>
                    <a:pt x="4312" y="2147"/>
                    <a:pt x="4335" y="2153"/>
                    <a:pt x="4358" y="2158"/>
                  </a:cubicBezTo>
                  <a:cubicBezTo>
                    <a:pt x="4449" y="2177"/>
                    <a:pt x="4541" y="2187"/>
                    <a:pt x="4631" y="2187"/>
                  </a:cubicBezTo>
                  <a:cubicBezTo>
                    <a:pt x="4833" y="2187"/>
                    <a:pt x="5028" y="2140"/>
                    <a:pt x="5204" y="2052"/>
                  </a:cubicBezTo>
                  <a:lnTo>
                    <a:pt x="5098" y="1798"/>
                  </a:lnTo>
                  <a:cubicBezTo>
                    <a:pt x="4975" y="1835"/>
                    <a:pt x="4845" y="1858"/>
                    <a:pt x="4716" y="1858"/>
                  </a:cubicBezTo>
                  <a:cubicBezTo>
                    <a:pt x="4623" y="1858"/>
                    <a:pt x="4531" y="1846"/>
                    <a:pt x="4442" y="1819"/>
                  </a:cubicBezTo>
                  <a:cubicBezTo>
                    <a:pt x="4421" y="1813"/>
                    <a:pt x="4401" y="1806"/>
                    <a:pt x="4380" y="1799"/>
                  </a:cubicBezTo>
                  <a:lnTo>
                    <a:pt x="4380" y="1799"/>
                  </a:lnTo>
                  <a:cubicBezTo>
                    <a:pt x="4400" y="1657"/>
                    <a:pt x="4399" y="1514"/>
                    <a:pt x="4379" y="1375"/>
                  </a:cubicBezTo>
                  <a:cubicBezTo>
                    <a:pt x="4358" y="1206"/>
                    <a:pt x="4315" y="1058"/>
                    <a:pt x="4252" y="931"/>
                  </a:cubicBezTo>
                  <a:cubicBezTo>
                    <a:pt x="4210" y="846"/>
                    <a:pt x="4146" y="762"/>
                    <a:pt x="4083" y="698"/>
                  </a:cubicBezTo>
                  <a:cubicBezTo>
                    <a:pt x="4019" y="656"/>
                    <a:pt x="3956" y="614"/>
                    <a:pt x="3892" y="593"/>
                  </a:cubicBezTo>
                  <a:cubicBezTo>
                    <a:pt x="3808" y="593"/>
                    <a:pt x="3723" y="614"/>
                    <a:pt x="3639" y="656"/>
                  </a:cubicBezTo>
                  <a:cubicBezTo>
                    <a:pt x="3533" y="720"/>
                    <a:pt x="3469" y="825"/>
                    <a:pt x="3448" y="952"/>
                  </a:cubicBezTo>
                  <a:cubicBezTo>
                    <a:pt x="3427" y="1037"/>
                    <a:pt x="3427" y="1143"/>
                    <a:pt x="3448" y="1227"/>
                  </a:cubicBezTo>
                  <a:cubicBezTo>
                    <a:pt x="3469" y="1375"/>
                    <a:pt x="3533" y="1523"/>
                    <a:pt x="3617" y="1650"/>
                  </a:cubicBezTo>
                  <a:cubicBezTo>
                    <a:pt x="3680" y="1744"/>
                    <a:pt x="3757" y="1829"/>
                    <a:pt x="3844" y="1903"/>
                  </a:cubicBezTo>
                  <a:lnTo>
                    <a:pt x="3844" y="1903"/>
                  </a:lnTo>
                  <a:cubicBezTo>
                    <a:pt x="3829" y="1946"/>
                    <a:pt x="3810" y="1989"/>
                    <a:pt x="3787" y="2031"/>
                  </a:cubicBezTo>
                  <a:cubicBezTo>
                    <a:pt x="3702" y="2200"/>
                    <a:pt x="3554" y="2327"/>
                    <a:pt x="3364" y="2369"/>
                  </a:cubicBezTo>
                  <a:cubicBezTo>
                    <a:pt x="3258" y="2401"/>
                    <a:pt x="3152" y="2417"/>
                    <a:pt x="3046" y="2417"/>
                  </a:cubicBezTo>
                  <a:cubicBezTo>
                    <a:pt x="2941" y="2417"/>
                    <a:pt x="2835" y="2401"/>
                    <a:pt x="2729" y="2369"/>
                  </a:cubicBezTo>
                  <a:cubicBezTo>
                    <a:pt x="2518" y="2327"/>
                    <a:pt x="2327" y="2242"/>
                    <a:pt x="2179" y="2094"/>
                  </a:cubicBezTo>
                  <a:cubicBezTo>
                    <a:pt x="2115" y="2030"/>
                    <a:pt x="2058" y="1961"/>
                    <a:pt x="2012" y="1887"/>
                  </a:cubicBezTo>
                  <a:lnTo>
                    <a:pt x="2012" y="1887"/>
                  </a:lnTo>
                  <a:cubicBezTo>
                    <a:pt x="2018" y="1879"/>
                    <a:pt x="2025" y="1870"/>
                    <a:pt x="2031" y="1862"/>
                  </a:cubicBezTo>
                  <a:cubicBezTo>
                    <a:pt x="2116" y="1735"/>
                    <a:pt x="2200" y="1608"/>
                    <a:pt x="2243" y="1460"/>
                  </a:cubicBezTo>
                  <a:cubicBezTo>
                    <a:pt x="2285" y="1354"/>
                    <a:pt x="2285" y="1269"/>
                    <a:pt x="2285" y="1164"/>
                  </a:cubicBezTo>
                  <a:cubicBezTo>
                    <a:pt x="2285" y="1100"/>
                    <a:pt x="2264" y="1016"/>
                    <a:pt x="2200" y="952"/>
                  </a:cubicBezTo>
                  <a:cubicBezTo>
                    <a:pt x="2179" y="910"/>
                    <a:pt x="2137" y="889"/>
                    <a:pt x="2095" y="846"/>
                  </a:cubicBezTo>
                  <a:cubicBezTo>
                    <a:pt x="2074" y="825"/>
                    <a:pt x="2031" y="804"/>
                    <a:pt x="1989" y="804"/>
                  </a:cubicBezTo>
                  <a:cubicBezTo>
                    <a:pt x="1947" y="794"/>
                    <a:pt x="1910" y="788"/>
                    <a:pt x="1875" y="788"/>
                  </a:cubicBezTo>
                  <a:cubicBezTo>
                    <a:pt x="1841" y="788"/>
                    <a:pt x="1809" y="794"/>
                    <a:pt x="1777" y="804"/>
                  </a:cubicBezTo>
                  <a:cubicBezTo>
                    <a:pt x="1714" y="825"/>
                    <a:pt x="1651" y="846"/>
                    <a:pt x="1587" y="889"/>
                  </a:cubicBezTo>
                  <a:cubicBezTo>
                    <a:pt x="1545" y="931"/>
                    <a:pt x="1502" y="973"/>
                    <a:pt x="1460" y="1016"/>
                  </a:cubicBezTo>
                  <a:cubicBezTo>
                    <a:pt x="1439" y="1058"/>
                    <a:pt x="1418" y="1121"/>
                    <a:pt x="1397" y="1164"/>
                  </a:cubicBezTo>
                  <a:cubicBezTo>
                    <a:pt x="1354" y="1333"/>
                    <a:pt x="1333" y="1502"/>
                    <a:pt x="1376" y="1671"/>
                  </a:cubicBezTo>
                  <a:cubicBezTo>
                    <a:pt x="1383" y="1708"/>
                    <a:pt x="1392" y="1744"/>
                    <a:pt x="1402" y="1779"/>
                  </a:cubicBezTo>
                  <a:lnTo>
                    <a:pt x="1402" y="1779"/>
                  </a:lnTo>
                  <a:cubicBezTo>
                    <a:pt x="1324" y="1843"/>
                    <a:pt x="1236" y="1894"/>
                    <a:pt x="1143" y="1925"/>
                  </a:cubicBezTo>
                  <a:cubicBezTo>
                    <a:pt x="1102" y="1935"/>
                    <a:pt x="1060" y="1941"/>
                    <a:pt x="1017" y="1941"/>
                  </a:cubicBezTo>
                  <a:cubicBezTo>
                    <a:pt x="885" y="1941"/>
                    <a:pt x="753" y="1889"/>
                    <a:pt x="657" y="1777"/>
                  </a:cubicBezTo>
                  <a:cubicBezTo>
                    <a:pt x="508" y="1671"/>
                    <a:pt x="403" y="1481"/>
                    <a:pt x="403" y="1291"/>
                  </a:cubicBezTo>
                  <a:cubicBezTo>
                    <a:pt x="424" y="1079"/>
                    <a:pt x="530" y="868"/>
                    <a:pt x="678" y="720"/>
                  </a:cubicBezTo>
                  <a:cubicBezTo>
                    <a:pt x="847" y="529"/>
                    <a:pt x="1037" y="381"/>
                    <a:pt x="1228" y="254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27;p63"/>
            <p:cNvSpPr/>
            <p:nvPr/>
          </p:nvSpPr>
          <p:spPr>
            <a:xfrm>
              <a:off x="4025445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9" y="0"/>
                    <a:pt x="1" y="487"/>
                    <a:pt x="1" y="1100"/>
                  </a:cubicBezTo>
                  <a:cubicBezTo>
                    <a:pt x="1" y="1692"/>
                    <a:pt x="509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28;p63"/>
            <p:cNvSpPr/>
            <p:nvPr/>
          </p:nvSpPr>
          <p:spPr>
            <a:xfrm>
              <a:off x="405666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18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18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18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29;p63"/>
            <p:cNvSpPr/>
            <p:nvPr/>
          </p:nvSpPr>
          <p:spPr>
            <a:xfrm>
              <a:off x="4233754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8" y="0"/>
                    <a:pt x="1" y="487"/>
                    <a:pt x="1" y="1100"/>
                  </a:cubicBezTo>
                  <a:cubicBezTo>
                    <a:pt x="1" y="1692"/>
                    <a:pt x="508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30;p63"/>
            <p:cNvSpPr/>
            <p:nvPr/>
          </p:nvSpPr>
          <p:spPr>
            <a:xfrm>
              <a:off x="426917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39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39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1143000"/>
            <a:ext cx="11635907" cy="5552922"/>
          </a:xfrm>
          <a:prstGeom prst="roundRect">
            <a:avLst>
              <a:gd name="adj" fmla="val 31803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(Nguyễn Bùi 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182</Words>
  <Application>Microsoft Office PowerPoint</Application>
  <PresentationFormat>Widescreen</PresentationFormat>
  <Paragraphs>30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Livvic</vt:lpstr>
      <vt:lpstr>LNTH-Hoa Nho LNTH</vt:lpstr>
      <vt:lpstr>Nunito</vt:lpstr>
      <vt:lpstr>Roboto Condensed Light</vt:lpstr>
      <vt:lpstr>Roboto Slab Light</vt:lpstr>
      <vt:lpstr>SVN-Newton</vt:lpstr>
      <vt:lpstr>SVN-Poky's</vt:lpstr>
      <vt:lpstr>SVN-Ready</vt:lpstr>
      <vt:lpstr>Times New Roman</vt:lpstr>
      <vt:lpstr>Titan One</vt:lpstr>
      <vt:lpstr>字魂64号-萌趣软糖体</vt:lpstr>
      <vt:lpstr>字魂80号-萌趣小鱼体</vt:lpstr>
      <vt:lpstr>Cute Chicks Newsletter by Slidesgo</vt:lpstr>
      <vt:lpstr>Office 主题​​</vt:lpstr>
      <vt:lpstr>4_Custom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30</cp:revision>
  <dcterms:created xsi:type="dcterms:W3CDTF">2022-12-31T23:29:53Z</dcterms:created>
  <dcterms:modified xsi:type="dcterms:W3CDTF">2025-05-08T14:25:12Z</dcterms:modified>
</cp:coreProperties>
</file>