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2" r:id="rId2"/>
    <p:sldId id="283" r:id="rId3"/>
    <p:sldId id="372" r:id="rId4"/>
    <p:sldId id="378" r:id="rId5"/>
    <p:sldId id="374" r:id="rId6"/>
    <p:sldId id="375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C78E-5372-45AA-8036-69CE13CD3E87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6B8AF-4EE9-4730-9487-3F626F1C7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85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C474-BF11-4CFE-9011-9811335E00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C474-BF11-4CFE-9011-9811335E00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C474-BF11-4CFE-9011-9811335E00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91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9C474-BF11-4CFE-9011-9811335E00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442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8" y="1760"/>
            <a:ext cx="12186592" cy="685415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890">
            <a:off x="228123" y="5929948"/>
            <a:ext cx="999185" cy="713588"/>
          </a:xfrm>
          <a:prstGeom prst="rect">
            <a:avLst/>
          </a:prstGeom>
        </p:spPr>
      </p:pic>
      <p:sp>
        <p:nvSpPr>
          <p:cNvPr id="17" name="矩形: 圆角 16"/>
          <p:cNvSpPr/>
          <p:nvPr userDrawn="1"/>
        </p:nvSpPr>
        <p:spPr>
          <a:xfrm>
            <a:off x="476251" y="266700"/>
            <a:ext cx="11277600" cy="6324600"/>
          </a:xfrm>
          <a:prstGeom prst="roundRect">
            <a:avLst/>
          </a:prstGeom>
          <a:solidFill>
            <a:srgbClr val="F0F6FA"/>
          </a:solidFill>
          <a:ln>
            <a:solidFill>
              <a:srgbClr val="4386B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6686">
            <a:off x="2788" y="43624"/>
            <a:ext cx="1838822" cy="13132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3700" r="69271" b="3513"/>
          <a:stretch>
            <a:fillRect/>
          </a:stretch>
        </p:blipFill>
        <p:spPr>
          <a:xfrm>
            <a:off x="-194641" y="3622303"/>
            <a:ext cx="1570380" cy="310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9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A757F-4074-443D-BBBE-B68519F75834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65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12" name="矩形: 圆角 11"/>
          <p:cNvSpPr/>
          <p:nvPr userDrawn="1"/>
        </p:nvSpPr>
        <p:spPr>
          <a:xfrm>
            <a:off x="664583" y="556785"/>
            <a:ext cx="10932286" cy="6021893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6686">
            <a:off x="-191695" y="455177"/>
            <a:ext cx="1838822" cy="131323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890">
            <a:off x="228123" y="5929948"/>
            <a:ext cx="999185" cy="71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684452" y="1287863"/>
            <a:ext cx="3710568" cy="275466"/>
            <a:chOff x="1469042" y="1073970"/>
            <a:chExt cx="8924131" cy="3300801"/>
          </a:xfrm>
        </p:grpSpPr>
        <p:sp>
          <p:nvSpPr>
            <p:cNvPr id="12" name="标题 1"/>
            <p:cNvSpPr txBox="1"/>
            <p:nvPr/>
          </p:nvSpPr>
          <p:spPr>
            <a:xfrm>
              <a:off x="1469042" y="1073970"/>
              <a:ext cx="8924131" cy="33008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                              </a:t>
              </a:r>
              <a:b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/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endParaRPr lang="en-US" altLang="zh-CN" sz="100" spc="12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" spc="12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感谢您下载平台上提供的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作品，为了您和熊猫办公以及原创作者的利益，请勿复制、传播、销售，否则将承担法律责任！熊猫办公将对作品进行维权，按照传播下载次数进行十倍的索取赔偿！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/>
              </a:r>
              <a:b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/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1.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在熊猫办公出售的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模板是免版税类（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RF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：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Royalty-Free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）正版受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《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中国人民共和国著作法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》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和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《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世界版权公约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》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的保护，作品的所有权、版权和著作权归熊猫办公所有，您下载的是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模板素材的使用权。</a:t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2.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不得将熊猫办公的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模板、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素材，本身用于再出售，或者出租、出借、转让、分销、发布或者作为礼物供他人使用，不得转授权、出卖、转让本协议或者本协议中的权利。</a:t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endParaRPr lang="zh-CN" altLang="en-US" sz="100" spc="120" dirty="0">
                <a:solidFill>
                  <a:schemeClr val="bg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834812" y="1280107"/>
              <a:ext cx="2192590" cy="12907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  版权声明</a:t>
              </a:r>
              <a:endParaRPr lang="zh-CN" altLang="en-US" sz="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886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A757F-4074-443D-BBBE-B68519F75834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510708" y="2408664"/>
            <a:ext cx="10557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rPr>
              <a:t>  版权声明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2209800" y="2841084"/>
            <a:ext cx="3710568" cy="275466"/>
            <a:chOff x="1469042" y="1073970"/>
            <a:chExt cx="8924131" cy="3300801"/>
          </a:xfrm>
        </p:grpSpPr>
        <p:sp>
          <p:nvSpPr>
            <p:cNvPr id="10" name="标题 1"/>
            <p:cNvSpPr txBox="1"/>
            <p:nvPr/>
          </p:nvSpPr>
          <p:spPr>
            <a:xfrm>
              <a:off x="1469042" y="1073970"/>
              <a:ext cx="8924131" cy="33008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                              </a:t>
              </a:r>
              <a:b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/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endParaRPr lang="en-US" altLang="zh-CN" sz="100" spc="12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00" spc="120" dirty="0">
                <a:solidFill>
                  <a:schemeClr val="bg1"/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感谢您下载平台上提供的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作品，为了您和熊猫办公以及原创作者的利益，请勿复制、传播、销售，否则将承担法律责任！熊猫办公将对作品进行维权，按照传播下载次数进行十倍的索取赔偿！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/>
              </a:r>
              <a:b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/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1.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在熊猫办公出售的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模板是免版税类（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RF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：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Royalty-Free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）正版受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《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中国人民共和国著作法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》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和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《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世界版权公约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》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的保护，作品的所有权、版权和著作权归熊猫办公所有，您下载的是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模板素材的使用权。</a:t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2.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不得将熊猫办公的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模板、</a:t>
              </a:r>
              <a:r>
                <a:rPr lang="en-US" altLang="zh-CN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PPT</a:t>
              </a:r>
              <a: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素材，本身用于再出售，或者出租、出借、转让、分销、发布或者作为礼物供他人使用，不得转授权、出卖、转让本协议或者本协议中的权利。</a:t>
              </a:r>
              <a:br>
                <a:rPr lang="zh-CN" altLang="en-US" sz="100" spc="12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</a:br>
              <a:endParaRPr lang="zh-CN" altLang="en-US" sz="100" spc="120" dirty="0"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4834812" y="1280107"/>
              <a:ext cx="2192590" cy="12907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100" dirty="0">
                  <a:solidFill>
                    <a:schemeClr val="bg1"/>
                  </a:solidFill>
                  <a:latin typeface="字魂107号-萌趣欢乐体" panose="00000500000000000000" pitchFamily="2" charset="-122"/>
                  <a:ea typeface="字魂107号-萌趣欢乐体" panose="00000500000000000000" pitchFamily="2" charset="-122"/>
                </a:rPr>
                <a:t>  版权声明</a:t>
              </a:r>
              <a:endParaRPr lang="zh-CN" altLang="en-US" sz="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A757F-4074-443D-BBBE-B68519F75834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75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A757F-4074-443D-BBBE-B68519F75834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87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A757F-4074-443D-BBBE-B68519F75834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19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A757F-4074-443D-BBBE-B68519F75834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0EC88B-2F56-4409-9E6F-B09B1B5A46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6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FE13A37-F2EC-426D-A36C-AD071FE15E3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49" y="285749"/>
            <a:ext cx="1190624" cy="11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8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7" b="40405"/>
          <a:stretch>
            <a:fillRect/>
          </a:stretch>
        </p:blipFill>
        <p:spPr>
          <a:xfrm>
            <a:off x="923925" y="-40474"/>
            <a:ext cx="11087100" cy="660282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9" r="59461"/>
          <a:stretch>
            <a:fillRect/>
          </a:stretch>
        </p:blipFill>
        <p:spPr>
          <a:xfrm rot="16200000">
            <a:off x="5169518" y="-105265"/>
            <a:ext cx="1852961" cy="1219200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430" y="19938"/>
            <a:ext cx="4571570" cy="68580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0" t="48233" b="34610"/>
          <a:stretch>
            <a:fillRect/>
          </a:stretch>
        </p:blipFill>
        <p:spPr>
          <a:xfrm flipH="1">
            <a:off x="-3" y="1777930"/>
            <a:ext cx="2286170" cy="23602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33" r="82768" b="34610"/>
          <a:stretch>
            <a:fillRect/>
          </a:stretch>
        </p:blipFill>
        <p:spPr>
          <a:xfrm flipH="1">
            <a:off x="10529646" y="1730919"/>
            <a:ext cx="1357918" cy="202816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9448799" y="5822334"/>
            <a:ext cx="715617" cy="336802"/>
          </a:xfrm>
          <a:prstGeom prst="rect">
            <a:avLst/>
          </a:prstGeom>
          <a:solidFill>
            <a:srgbClr val="FF8C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107号-萌趣欢乐体"/>
              <a:cs typeface="+mn-ea"/>
              <a:sym typeface="+mn-lt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29"/>
          <a:stretch>
            <a:fillRect/>
          </a:stretch>
        </p:blipFill>
        <p:spPr>
          <a:xfrm>
            <a:off x="-408800" y="4300855"/>
            <a:ext cx="4571570" cy="3042957"/>
          </a:xfrm>
          <a:prstGeom prst="rect">
            <a:avLst/>
          </a:prstGeom>
        </p:spPr>
      </p:pic>
      <p:sp>
        <p:nvSpPr>
          <p:cNvPr id="12" name="文本框 7"/>
          <p:cNvSpPr txBox="1"/>
          <p:nvPr/>
        </p:nvSpPr>
        <p:spPr>
          <a:xfrm>
            <a:off x="3185361" y="1728987"/>
            <a:ext cx="5821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 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năm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rPr>
              <a:t> …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27号-布丁体" panose="00000500000000000000" pitchFamily="2" charset="-122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D8BB93-A70E-4CF0-A749-7DDE9219F71C}"/>
              </a:ext>
            </a:extLst>
          </p:cNvPr>
          <p:cNvGrpSpPr/>
          <p:nvPr/>
        </p:nvGrpSpPr>
        <p:grpSpPr>
          <a:xfrm>
            <a:off x="4581524" y="2409825"/>
            <a:ext cx="2710261" cy="682780"/>
            <a:chOff x="2831555" y="1626491"/>
            <a:chExt cx="3193496" cy="861774"/>
          </a:xfrm>
          <a:solidFill>
            <a:srgbClr val="E82856"/>
          </a:solidFill>
        </p:grpSpPr>
        <p:sp>
          <p:nvSpPr>
            <p:cNvPr id="16" name="矩形: 圆角 10">
              <a:extLst>
                <a:ext uri="{FF2B5EF4-FFF2-40B4-BE49-F238E27FC236}">
                  <a16:creationId xmlns:a16="http://schemas.microsoft.com/office/drawing/2014/main" id="{BCBD1C6C-304D-49B6-BA49-F1ABF78FE991}"/>
                </a:ext>
              </a:extLst>
            </p:cNvPr>
            <p:cNvSpPr/>
            <p:nvPr/>
          </p:nvSpPr>
          <p:spPr>
            <a:xfrm rot="5400000">
              <a:off x="3997416" y="460630"/>
              <a:ext cx="861774" cy="3193496"/>
            </a:xfrm>
            <a:prstGeom prst="roundRect">
              <a:avLst>
                <a:gd name="adj" fmla="val 32744"/>
              </a:avLst>
            </a:prstGeom>
            <a:solidFill>
              <a:srgbClr val="FF0066"/>
            </a:solidFill>
            <a:ln w="28575">
              <a:solidFill>
                <a:schemeClr val="bg1"/>
              </a:solidFill>
            </a:ln>
            <a:effectLst>
              <a:outerShdw blurRad="25400" algn="ctr" rotWithShape="0">
                <a:prstClr val="black">
                  <a:alpha val="6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02185D-D49A-404F-ACD3-373FEACEA481}"/>
                </a:ext>
              </a:extLst>
            </p:cNvPr>
            <p:cNvSpPr txBox="1"/>
            <p:nvPr/>
          </p:nvSpPr>
          <p:spPr>
            <a:xfrm>
              <a:off x="2831555" y="1641879"/>
              <a:ext cx="31934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Calibri" panose="020F0502020204030204" pitchFamily="34" charset="0"/>
                  <a:ea typeface="White Xmas PERSONAL USE" pitchFamily="50" charset="0"/>
                  <a:cs typeface="Calibri" panose="020F0502020204030204" pitchFamily="34" charset="0"/>
                </a:rPr>
                <a:t>TIẾNG VIỆT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E9AAE60-A0DE-410E-A10A-F7D26C6938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5414" y="2930172"/>
            <a:ext cx="10059272" cy="22740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63863E5-B67A-46CB-AA11-0BB42778FF2E}"/>
              </a:ext>
            </a:extLst>
          </p:cNvPr>
          <p:cNvSpPr/>
          <p:nvPr/>
        </p:nvSpPr>
        <p:spPr>
          <a:xfrm>
            <a:off x="1592697" y="650012"/>
            <a:ext cx="9290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e. Sẻ non làm gì để giúp bé Thơ nhìn thấy bông hoa bằng lăng nở muộn? (Viết tiếp vào chỗ trống để hoàn thành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4B8E91-0889-47DD-B555-52DB29056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3" y="2733675"/>
            <a:ext cx="10348802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FED6F7-F502-4222-A2DB-474CE0C19D00}"/>
              </a:ext>
            </a:extLst>
          </p:cNvPr>
          <p:cNvSpPr/>
          <p:nvPr/>
        </p:nvSpPr>
        <p:spPr>
          <a:xfrm>
            <a:off x="2619375" y="2733674"/>
            <a:ext cx="619125" cy="333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bay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3A1DEBB1-7E0C-41A0-B456-775108858A2B}"/>
              </a:ext>
            </a:extLst>
          </p:cNvPr>
          <p:cNvSpPr/>
          <p:nvPr/>
        </p:nvSpPr>
        <p:spPr>
          <a:xfrm>
            <a:off x="533400" y="3324226"/>
            <a:ext cx="13335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63885DEC-95B4-4EAB-834A-D8D18D1D5CE9}"/>
              </a:ext>
            </a:extLst>
          </p:cNvPr>
          <p:cNvSpPr/>
          <p:nvPr/>
        </p:nvSpPr>
        <p:spPr>
          <a:xfrm>
            <a:off x="6581774" y="3667125"/>
            <a:ext cx="1685925" cy="3905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cố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đứng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vững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49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9" grpId="0" animBg="1"/>
      <p:bldP spid="1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63863E5-B67A-46CB-AA11-0BB42778FF2E}"/>
              </a:ext>
            </a:extLst>
          </p:cNvPr>
          <p:cNvSpPr/>
          <p:nvPr/>
        </p:nvSpPr>
        <p:spPr>
          <a:xfrm>
            <a:off x="1592697" y="650012"/>
            <a:ext cx="9290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g. Tìm ý tương ứng với mỗi đoạn. </a:t>
            </a:r>
          </a:p>
        </p:txBody>
      </p:sp>
      <p:pic>
        <p:nvPicPr>
          <p:cNvPr id="48" name="图片 4">
            <a:extLst>
              <a:ext uri="{FF2B5EF4-FFF2-40B4-BE49-F238E27FC236}">
                <a16:creationId xmlns:a16="http://schemas.microsoft.com/office/drawing/2014/main" id="{B793F4A1-C3D6-4162-88D5-361F75DA4A7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717" y="4667250"/>
            <a:ext cx="1624456" cy="1925150"/>
          </a:xfrm>
          <a:prstGeom prst="rect">
            <a:avLst/>
          </a:prstGeom>
        </p:spPr>
      </p:pic>
      <p:grpSp>
        <p:nvGrpSpPr>
          <p:cNvPr id="50" name="Google Shape;1640;p42">
            <a:extLst>
              <a:ext uri="{FF2B5EF4-FFF2-40B4-BE49-F238E27FC236}">
                <a16:creationId xmlns:a16="http://schemas.microsoft.com/office/drawing/2014/main" id="{E2D4BDD1-0F39-423B-A197-50F061F7C3BB}"/>
              </a:ext>
            </a:extLst>
          </p:cNvPr>
          <p:cNvGrpSpPr/>
          <p:nvPr/>
        </p:nvGrpSpPr>
        <p:grpSpPr>
          <a:xfrm>
            <a:off x="9797113" y="5011378"/>
            <a:ext cx="1307903" cy="1143261"/>
            <a:chOff x="7622647" y="3790677"/>
            <a:chExt cx="1302317" cy="1138378"/>
          </a:xfrm>
        </p:grpSpPr>
        <p:sp>
          <p:nvSpPr>
            <p:cNvPr id="51" name="Google Shape;1641;p42">
              <a:extLst>
                <a:ext uri="{FF2B5EF4-FFF2-40B4-BE49-F238E27FC236}">
                  <a16:creationId xmlns:a16="http://schemas.microsoft.com/office/drawing/2014/main" id="{A6C972E7-B47F-4A7F-82FC-A161959330B9}"/>
                </a:ext>
              </a:extLst>
            </p:cNvPr>
            <p:cNvSpPr/>
            <p:nvPr/>
          </p:nvSpPr>
          <p:spPr>
            <a:xfrm>
              <a:off x="7660694" y="3827945"/>
              <a:ext cx="1226295" cy="1063608"/>
            </a:xfrm>
            <a:custGeom>
              <a:avLst/>
              <a:gdLst/>
              <a:ahLst/>
              <a:cxnLst/>
              <a:rect l="l" t="t" r="r" b="b"/>
              <a:pathLst>
                <a:path w="25930" h="22490" extrusionOk="0">
                  <a:moveTo>
                    <a:pt x="10070" y="1"/>
                  </a:moveTo>
                  <a:cubicBezTo>
                    <a:pt x="10008" y="1"/>
                    <a:pt x="9944" y="6"/>
                    <a:pt x="9877" y="18"/>
                  </a:cubicBezTo>
                  <a:cubicBezTo>
                    <a:pt x="8312" y="272"/>
                    <a:pt x="8735" y="1900"/>
                    <a:pt x="9306" y="3127"/>
                  </a:cubicBezTo>
                  <a:cubicBezTo>
                    <a:pt x="5457" y="4184"/>
                    <a:pt x="867" y="8372"/>
                    <a:pt x="761" y="13406"/>
                  </a:cubicBezTo>
                  <a:cubicBezTo>
                    <a:pt x="381" y="13786"/>
                    <a:pt x="0" y="14273"/>
                    <a:pt x="21" y="14696"/>
                  </a:cubicBezTo>
                  <a:cubicBezTo>
                    <a:pt x="42" y="14971"/>
                    <a:pt x="190" y="15203"/>
                    <a:pt x="444" y="15309"/>
                  </a:cubicBezTo>
                  <a:cubicBezTo>
                    <a:pt x="571" y="15372"/>
                    <a:pt x="719" y="15394"/>
                    <a:pt x="846" y="15394"/>
                  </a:cubicBezTo>
                  <a:lnTo>
                    <a:pt x="931" y="15394"/>
                  </a:lnTo>
                  <a:cubicBezTo>
                    <a:pt x="1311" y="17614"/>
                    <a:pt x="2644" y="19539"/>
                    <a:pt x="4590" y="20660"/>
                  </a:cubicBezTo>
                  <a:cubicBezTo>
                    <a:pt x="4336" y="21019"/>
                    <a:pt x="4251" y="21379"/>
                    <a:pt x="4399" y="21675"/>
                  </a:cubicBezTo>
                  <a:cubicBezTo>
                    <a:pt x="4558" y="22015"/>
                    <a:pt x="4990" y="22185"/>
                    <a:pt x="5545" y="22185"/>
                  </a:cubicBezTo>
                  <a:cubicBezTo>
                    <a:pt x="6026" y="22185"/>
                    <a:pt x="6600" y="22057"/>
                    <a:pt x="7170" y="21802"/>
                  </a:cubicBezTo>
                  <a:lnTo>
                    <a:pt x="7212" y="21781"/>
                  </a:lnTo>
                  <a:cubicBezTo>
                    <a:pt x="8502" y="22125"/>
                    <a:pt x="9827" y="22295"/>
                    <a:pt x="11154" y="22295"/>
                  </a:cubicBezTo>
                  <a:cubicBezTo>
                    <a:pt x="12350" y="22295"/>
                    <a:pt x="13547" y="22157"/>
                    <a:pt x="14720" y="21886"/>
                  </a:cubicBezTo>
                  <a:cubicBezTo>
                    <a:pt x="14847" y="21950"/>
                    <a:pt x="14974" y="22034"/>
                    <a:pt x="15122" y="22098"/>
                  </a:cubicBezTo>
                  <a:cubicBezTo>
                    <a:pt x="15697" y="22361"/>
                    <a:pt x="16271" y="22489"/>
                    <a:pt x="16753" y="22489"/>
                  </a:cubicBezTo>
                  <a:cubicBezTo>
                    <a:pt x="17317" y="22489"/>
                    <a:pt x="17754" y="22313"/>
                    <a:pt x="17914" y="21971"/>
                  </a:cubicBezTo>
                  <a:cubicBezTo>
                    <a:pt x="18083" y="21611"/>
                    <a:pt x="17914" y="21167"/>
                    <a:pt x="17533" y="20723"/>
                  </a:cubicBezTo>
                  <a:cubicBezTo>
                    <a:pt x="19859" y="19327"/>
                    <a:pt x="21234" y="17022"/>
                    <a:pt x="21382" y="14082"/>
                  </a:cubicBezTo>
                  <a:cubicBezTo>
                    <a:pt x="21414" y="14084"/>
                    <a:pt x="21446" y="14085"/>
                    <a:pt x="21478" y="14085"/>
                  </a:cubicBezTo>
                  <a:cubicBezTo>
                    <a:pt x="21766" y="14085"/>
                    <a:pt x="22065" y="14000"/>
                    <a:pt x="22313" y="13828"/>
                  </a:cubicBezTo>
                  <a:cubicBezTo>
                    <a:pt x="22524" y="13659"/>
                    <a:pt x="22630" y="13406"/>
                    <a:pt x="22567" y="13131"/>
                  </a:cubicBezTo>
                  <a:cubicBezTo>
                    <a:pt x="22524" y="12940"/>
                    <a:pt x="22418" y="12771"/>
                    <a:pt x="22270" y="12623"/>
                  </a:cubicBezTo>
                  <a:cubicBezTo>
                    <a:pt x="22672" y="11862"/>
                    <a:pt x="22947" y="11016"/>
                    <a:pt x="23074" y="10149"/>
                  </a:cubicBezTo>
                  <a:lnTo>
                    <a:pt x="23074" y="10254"/>
                  </a:lnTo>
                  <a:lnTo>
                    <a:pt x="23074" y="10339"/>
                  </a:lnTo>
                  <a:cubicBezTo>
                    <a:pt x="23271" y="10369"/>
                    <a:pt x="23454" y="10384"/>
                    <a:pt x="23624" y="10384"/>
                  </a:cubicBezTo>
                  <a:cubicBezTo>
                    <a:pt x="25929" y="10384"/>
                    <a:pt x="25929" y="7780"/>
                    <a:pt x="25929" y="7780"/>
                  </a:cubicBezTo>
                  <a:cubicBezTo>
                    <a:pt x="25726" y="7756"/>
                    <a:pt x="25536" y="7745"/>
                    <a:pt x="25360" y="7745"/>
                  </a:cubicBezTo>
                  <a:cubicBezTo>
                    <a:pt x="23816" y="7745"/>
                    <a:pt x="23289" y="8604"/>
                    <a:pt x="23138" y="9345"/>
                  </a:cubicBezTo>
                  <a:cubicBezTo>
                    <a:pt x="23138" y="8774"/>
                    <a:pt x="23053" y="8203"/>
                    <a:pt x="22884" y="7674"/>
                  </a:cubicBezTo>
                  <a:cubicBezTo>
                    <a:pt x="22926" y="7632"/>
                    <a:pt x="22968" y="7589"/>
                    <a:pt x="23011" y="7526"/>
                  </a:cubicBezTo>
                  <a:lnTo>
                    <a:pt x="23032" y="7526"/>
                  </a:lnTo>
                  <a:cubicBezTo>
                    <a:pt x="23053" y="7505"/>
                    <a:pt x="23074" y="7484"/>
                    <a:pt x="23116" y="7441"/>
                  </a:cubicBezTo>
                  <a:lnTo>
                    <a:pt x="23138" y="7420"/>
                  </a:lnTo>
                  <a:lnTo>
                    <a:pt x="23222" y="7336"/>
                  </a:lnTo>
                  <a:lnTo>
                    <a:pt x="23243" y="7315"/>
                  </a:lnTo>
                  <a:cubicBezTo>
                    <a:pt x="23264" y="7272"/>
                    <a:pt x="23307" y="7251"/>
                    <a:pt x="23328" y="7209"/>
                  </a:cubicBezTo>
                  <a:lnTo>
                    <a:pt x="23349" y="7188"/>
                  </a:lnTo>
                  <a:lnTo>
                    <a:pt x="23455" y="7082"/>
                  </a:lnTo>
                  <a:lnTo>
                    <a:pt x="23476" y="7061"/>
                  </a:lnTo>
                  <a:cubicBezTo>
                    <a:pt x="23539" y="6976"/>
                    <a:pt x="23624" y="6892"/>
                    <a:pt x="23687" y="6786"/>
                  </a:cubicBezTo>
                  <a:lnTo>
                    <a:pt x="23730" y="6743"/>
                  </a:lnTo>
                  <a:lnTo>
                    <a:pt x="23814" y="6638"/>
                  </a:lnTo>
                  <a:lnTo>
                    <a:pt x="23835" y="6574"/>
                  </a:lnTo>
                  <a:lnTo>
                    <a:pt x="23920" y="6490"/>
                  </a:lnTo>
                  <a:cubicBezTo>
                    <a:pt x="23920" y="6469"/>
                    <a:pt x="23920" y="6469"/>
                    <a:pt x="23941" y="6447"/>
                  </a:cubicBezTo>
                  <a:cubicBezTo>
                    <a:pt x="24364" y="5792"/>
                    <a:pt x="24724" y="4988"/>
                    <a:pt x="24597" y="4142"/>
                  </a:cubicBezTo>
                  <a:cubicBezTo>
                    <a:pt x="24516" y="3378"/>
                    <a:pt x="23862" y="2805"/>
                    <a:pt x="23107" y="2805"/>
                  </a:cubicBezTo>
                  <a:cubicBezTo>
                    <a:pt x="23068" y="2805"/>
                    <a:pt x="23029" y="2807"/>
                    <a:pt x="22990" y="2810"/>
                  </a:cubicBezTo>
                  <a:lnTo>
                    <a:pt x="22799" y="2810"/>
                  </a:lnTo>
                  <a:lnTo>
                    <a:pt x="22693" y="2831"/>
                  </a:lnTo>
                  <a:lnTo>
                    <a:pt x="22567" y="2852"/>
                  </a:lnTo>
                  <a:lnTo>
                    <a:pt x="22440" y="2894"/>
                  </a:lnTo>
                  <a:lnTo>
                    <a:pt x="22334" y="2937"/>
                  </a:lnTo>
                  <a:cubicBezTo>
                    <a:pt x="22292" y="2958"/>
                    <a:pt x="22249" y="2979"/>
                    <a:pt x="22228" y="3000"/>
                  </a:cubicBezTo>
                  <a:cubicBezTo>
                    <a:pt x="22186" y="3021"/>
                    <a:pt x="22144" y="3042"/>
                    <a:pt x="22122" y="3063"/>
                  </a:cubicBezTo>
                  <a:cubicBezTo>
                    <a:pt x="22080" y="3085"/>
                    <a:pt x="22038" y="3106"/>
                    <a:pt x="22017" y="3148"/>
                  </a:cubicBezTo>
                  <a:cubicBezTo>
                    <a:pt x="21974" y="3169"/>
                    <a:pt x="21953" y="3190"/>
                    <a:pt x="21932" y="3212"/>
                  </a:cubicBezTo>
                  <a:cubicBezTo>
                    <a:pt x="21890" y="3233"/>
                    <a:pt x="21847" y="3275"/>
                    <a:pt x="21826" y="3317"/>
                  </a:cubicBezTo>
                  <a:cubicBezTo>
                    <a:pt x="21805" y="3338"/>
                    <a:pt x="21784" y="3360"/>
                    <a:pt x="21763" y="3381"/>
                  </a:cubicBezTo>
                  <a:cubicBezTo>
                    <a:pt x="21742" y="3402"/>
                    <a:pt x="21699" y="3465"/>
                    <a:pt x="21678" y="3529"/>
                  </a:cubicBezTo>
                  <a:cubicBezTo>
                    <a:pt x="21657" y="3550"/>
                    <a:pt x="21636" y="3571"/>
                    <a:pt x="21636" y="3592"/>
                  </a:cubicBezTo>
                  <a:cubicBezTo>
                    <a:pt x="21594" y="3677"/>
                    <a:pt x="21551" y="3740"/>
                    <a:pt x="21530" y="3825"/>
                  </a:cubicBezTo>
                  <a:cubicBezTo>
                    <a:pt x="21256" y="3551"/>
                    <a:pt x="20892" y="3427"/>
                    <a:pt x="20522" y="3427"/>
                  </a:cubicBezTo>
                  <a:cubicBezTo>
                    <a:pt x="20035" y="3427"/>
                    <a:pt x="19538" y="3642"/>
                    <a:pt x="19225" y="4015"/>
                  </a:cubicBezTo>
                  <a:cubicBezTo>
                    <a:pt x="19183" y="4058"/>
                    <a:pt x="19161" y="4079"/>
                    <a:pt x="19119" y="4121"/>
                  </a:cubicBezTo>
                  <a:lnTo>
                    <a:pt x="19119" y="4142"/>
                  </a:lnTo>
                  <a:cubicBezTo>
                    <a:pt x="19098" y="4184"/>
                    <a:pt x="19056" y="4248"/>
                    <a:pt x="19035" y="4290"/>
                  </a:cubicBezTo>
                  <a:cubicBezTo>
                    <a:pt x="19035" y="4311"/>
                    <a:pt x="19035" y="4311"/>
                    <a:pt x="19035" y="4332"/>
                  </a:cubicBezTo>
                  <a:cubicBezTo>
                    <a:pt x="19013" y="4375"/>
                    <a:pt x="18992" y="4417"/>
                    <a:pt x="18971" y="4438"/>
                  </a:cubicBezTo>
                  <a:lnTo>
                    <a:pt x="18950" y="4481"/>
                  </a:lnTo>
                  <a:cubicBezTo>
                    <a:pt x="18950" y="4544"/>
                    <a:pt x="18929" y="4586"/>
                    <a:pt x="18908" y="4650"/>
                  </a:cubicBezTo>
                  <a:lnTo>
                    <a:pt x="18908" y="4692"/>
                  </a:lnTo>
                  <a:cubicBezTo>
                    <a:pt x="18908" y="4734"/>
                    <a:pt x="18908" y="4777"/>
                    <a:pt x="18908" y="4840"/>
                  </a:cubicBezTo>
                  <a:lnTo>
                    <a:pt x="18908" y="4882"/>
                  </a:lnTo>
                  <a:lnTo>
                    <a:pt x="18908" y="5073"/>
                  </a:lnTo>
                  <a:lnTo>
                    <a:pt x="18908" y="5094"/>
                  </a:lnTo>
                  <a:cubicBezTo>
                    <a:pt x="18908" y="5157"/>
                    <a:pt x="18908" y="5200"/>
                    <a:pt x="18929" y="5263"/>
                  </a:cubicBezTo>
                  <a:cubicBezTo>
                    <a:pt x="18929" y="5326"/>
                    <a:pt x="18929" y="5305"/>
                    <a:pt x="18929" y="5326"/>
                  </a:cubicBezTo>
                  <a:cubicBezTo>
                    <a:pt x="18950" y="5390"/>
                    <a:pt x="18971" y="5453"/>
                    <a:pt x="18992" y="5517"/>
                  </a:cubicBezTo>
                  <a:cubicBezTo>
                    <a:pt x="19479" y="6934"/>
                    <a:pt x="21234" y="7589"/>
                    <a:pt x="22101" y="7822"/>
                  </a:cubicBezTo>
                  <a:cubicBezTo>
                    <a:pt x="22228" y="8647"/>
                    <a:pt x="22228" y="9514"/>
                    <a:pt x="22101" y="10339"/>
                  </a:cubicBezTo>
                  <a:cubicBezTo>
                    <a:pt x="21981" y="9617"/>
                    <a:pt x="21556" y="8553"/>
                    <a:pt x="19980" y="8553"/>
                  </a:cubicBezTo>
                  <a:cubicBezTo>
                    <a:pt x="19894" y="8553"/>
                    <a:pt x="19804" y="8556"/>
                    <a:pt x="19711" y="8562"/>
                  </a:cubicBezTo>
                  <a:cubicBezTo>
                    <a:pt x="17850" y="5961"/>
                    <a:pt x="14974" y="4015"/>
                    <a:pt x="12838" y="3233"/>
                  </a:cubicBezTo>
                  <a:cubicBezTo>
                    <a:pt x="13324" y="2725"/>
                    <a:pt x="14149" y="1646"/>
                    <a:pt x="13261" y="927"/>
                  </a:cubicBezTo>
                  <a:cubicBezTo>
                    <a:pt x="12993" y="712"/>
                    <a:pt x="12754" y="629"/>
                    <a:pt x="12545" y="629"/>
                  </a:cubicBezTo>
                  <a:cubicBezTo>
                    <a:pt x="11830" y="629"/>
                    <a:pt x="11463" y="1604"/>
                    <a:pt x="11463" y="1604"/>
                  </a:cubicBezTo>
                  <a:cubicBezTo>
                    <a:pt x="11463" y="1604"/>
                    <a:pt x="11124" y="1"/>
                    <a:pt x="1007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52" name="Google Shape;1642;p42">
              <a:extLst>
                <a:ext uri="{FF2B5EF4-FFF2-40B4-BE49-F238E27FC236}">
                  <a16:creationId xmlns:a16="http://schemas.microsoft.com/office/drawing/2014/main" id="{4B178302-BD2C-4D70-A961-473072B32BD5}"/>
                </a:ext>
              </a:extLst>
            </p:cNvPr>
            <p:cNvSpPr/>
            <p:nvPr/>
          </p:nvSpPr>
          <p:spPr>
            <a:xfrm>
              <a:off x="7622671" y="3790677"/>
              <a:ext cx="1302294" cy="1138378"/>
            </a:xfrm>
            <a:custGeom>
              <a:avLst/>
              <a:gdLst/>
              <a:ahLst/>
              <a:cxnLst/>
              <a:rect l="l" t="t" r="r" b="b"/>
              <a:pathLst>
                <a:path w="27537" h="24071" extrusionOk="0">
                  <a:moveTo>
                    <a:pt x="13346" y="2223"/>
                  </a:moveTo>
                  <a:cubicBezTo>
                    <a:pt x="13409" y="2244"/>
                    <a:pt x="13494" y="2286"/>
                    <a:pt x="13557" y="2329"/>
                  </a:cubicBezTo>
                  <a:cubicBezTo>
                    <a:pt x="13663" y="2413"/>
                    <a:pt x="13663" y="2477"/>
                    <a:pt x="13663" y="2498"/>
                  </a:cubicBezTo>
                  <a:cubicBezTo>
                    <a:pt x="13663" y="2667"/>
                    <a:pt x="13494" y="3027"/>
                    <a:pt x="13050" y="3471"/>
                  </a:cubicBezTo>
                  <a:lnTo>
                    <a:pt x="12436" y="4105"/>
                  </a:lnTo>
                  <a:lnTo>
                    <a:pt x="13007" y="2688"/>
                  </a:lnTo>
                  <a:cubicBezTo>
                    <a:pt x="13071" y="2498"/>
                    <a:pt x="13177" y="2329"/>
                    <a:pt x="13346" y="2223"/>
                  </a:cubicBezTo>
                  <a:close/>
                  <a:moveTo>
                    <a:pt x="24217" y="4465"/>
                  </a:moveTo>
                  <a:lnTo>
                    <a:pt x="24217" y="4465"/>
                  </a:lnTo>
                  <a:cubicBezTo>
                    <a:pt x="24428" y="4592"/>
                    <a:pt x="24576" y="4803"/>
                    <a:pt x="24597" y="5036"/>
                  </a:cubicBezTo>
                  <a:cubicBezTo>
                    <a:pt x="24639" y="5480"/>
                    <a:pt x="24555" y="5903"/>
                    <a:pt x="24343" y="6284"/>
                  </a:cubicBezTo>
                  <a:lnTo>
                    <a:pt x="24217" y="4465"/>
                  </a:lnTo>
                  <a:close/>
                  <a:moveTo>
                    <a:pt x="23963" y="4380"/>
                  </a:moveTo>
                  <a:lnTo>
                    <a:pt x="23540" y="7405"/>
                  </a:lnTo>
                  <a:lnTo>
                    <a:pt x="23519" y="7426"/>
                  </a:lnTo>
                  <a:lnTo>
                    <a:pt x="23540" y="7426"/>
                  </a:lnTo>
                  <a:lnTo>
                    <a:pt x="23540" y="7468"/>
                  </a:lnTo>
                  <a:lnTo>
                    <a:pt x="23497" y="7447"/>
                  </a:lnTo>
                  <a:lnTo>
                    <a:pt x="23222" y="7743"/>
                  </a:lnTo>
                  <a:lnTo>
                    <a:pt x="23096" y="7849"/>
                  </a:lnTo>
                  <a:lnTo>
                    <a:pt x="23053" y="7849"/>
                  </a:lnTo>
                  <a:cubicBezTo>
                    <a:pt x="22398" y="7680"/>
                    <a:pt x="20875" y="7151"/>
                    <a:pt x="20473" y="6051"/>
                  </a:cubicBezTo>
                  <a:cubicBezTo>
                    <a:pt x="20473" y="6009"/>
                    <a:pt x="20452" y="5966"/>
                    <a:pt x="20452" y="5945"/>
                  </a:cubicBezTo>
                  <a:lnTo>
                    <a:pt x="20452" y="5903"/>
                  </a:lnTo>
                  <a:lnTo>
                    <a:pt x="20452" y="5818"/>
                  </a:lnTo>
                  <a:lnTo>
                    <a:pt x="20452" y="5797"/>
                  </a:lnTo>
                  <a:cubicBezTo>
                    <a:pt x="20452" y="5755"/>
                    <a:pt x="20452" y="5713"/>
                    <a:pt x="20452" y="5670"/>
                  </a:cubicBezTo>
                  <a:cubicBezTo>
                    <a:pt x="20452" y="5649"/>
                    <a:pt x="20452" y="5607"/>
                    <a:pt x="20452" y="5586"/>
                  </a:cubicBezTo>
                  <a:cubicBezTo>
                    <a:pt x="20452" y="5565"/>
                    <a:pt x="20452" y="5543"/>
                    <a:pt x="20452" y="5522"/>
                  </a:cubicBezTo>
                  <a:lnTo>
                    <a:pt x="20452" y="5501"/>
                  </a:lnTo>
                  <a:cubicBezTo>
                    <a:pt x="20473" y="5480"/>
                    <a:pt x="20473" y="5459"/>
                    <a:pt x="20494" y="5438"/>
                  </a:cubicBezTo>
                  <a:lnTo>
                    <a:pt x="20515" y="5374"/>
                  </a:lnTo>
                  <a:lnTo>
                    <a:pt x="20537" y="5353"/>
                  </a:lnTo>
                  <a:cubicBezTo>
                    <a:pt x="20537" y="5353"/>
                    <a:pt x="20558" y="5332"/>
                    <a:pt x="20579" y="5311"/>
                  </a:cubicBezTo>
                  <a:cubicBezTo>
                    <a:pt x="20748" y="5120"/>
                    <a:pt x="20981" y="5015"/>
                    <a:pt x="21234" y="4994"/>
                  </a:cubicBezTo>
                  <a:cubicBezTo>
                    <a:pt x="21425" y="4994"/>
                    <a:pt x="21594" y="5057"/>
                    <a:pt x="21721" y="5163"/>
                  </a:cubicBezTo>
                  <a:lnTo>
                    <a:pt x="22651" y="6114"/>
                  </a:lnTo>
                  <a:lnTo>
                    <a:pt x="23032" y="4846"/>
                  </a:lnTo>
                  <a:cubicBezTo>
                    <a:pt x="23053" y="4824"/>
                    <a:pt x="23053" y="4782"/>
                    <a:pt x="23074" y="4761"/>
                  </a:cubicBezTo>
                  <a:cubicBezTo>
                    <a:pt x="23074" y="4761"/>
                    <a:pt x="23096" y="4740"/>
                    <a:pt x="23117" y="4697"/>
                  </a:cubicBezTo>
                  <a:cubicBezTo>
                    <a:pt x="23117" y="4697"/>
                    <a:pt x="23117" y="4676"/>
                    <a:pt x="23138" y="4676"/>
                  </a:cubicBezTo>
                  <a:lnTo>
                    <a:pt x="23159" y="4634"/>
                  </a:lnTo>
                  <a:lnTo>
                    <a:pt x="23371" y="4486"/>
                  </a:lnTo>
                  <a:lnTo>
                    <a:pt x="23413" y="4465"/>
                  </a:lnTo>
                  <a:lnTo>
                    <a:pt x="23476" y="4423"/>
                  </a:lnTo>
                  <a:lnTo>
                    <a:pt x="23540" y="4423"/>
                  </a:lnTo>
                  <a:lnTo>
                    <a:pt x="23603" y="4401"/>
                  </a:lnTo>
                  <a:lnTo>
                    <a:pt x="23667" y="4380"/>
                  </a:lnTo>
                  <a:close/>
                  <a:moveTo>
                    <a:pt x="25803" y="9350"/>
                  </a:moveTo>
                  <a:lnTo>
                    <a:pt x="25803" y="9350"/>
                  </a:lnTo>
                  <a:cubicBezTo>
                    <a:pt x="25718" y="9646"/>
                    <a:pt x="25570" y="9900"/>
                    <a:pt x="25359" y="10091"/>
                  </a:cubicBezTo>
                  <a:cubicBezTo>
                    <a:pt x="25168" y="10239"/>
                    <a:pt x="24936" y="10344"/>
                    <a:pt x="24682" y="10365"/>
                  </a:cubicBezTo>
                  <a:lnTo>
                    <a:pt x="24703" y="10281"/>
                  </a:lnTo>
                  <a:cubicBezTo>
                    <a:pt x="24745" y="10027"/>
                    <a:pt x="24893" y="9456"/>
                    <a:pt x="25803" y="9350"/>
                  </a:cubicBezTo>
                  <a:close/>
                  <a:moveTo>
                    <a:pt x="10866" y="1585"/>
                  </a:moveTo>
                  <a:cubicBezTo>
                    <a:pt x="11149" y="1585"/>
                    <a:pt x="11424" y="2257"/>
                    <a:pt x="11485" y="2561"/>
                  </a:cubicBezTo>
                  <a:lnTo>
                    <a:pt x="12056" y="5078"/>
                  </a:lnTo>
                  <a:lnTo>
                    <a:pt x="12309" y="4401"/>
                  </a:lnTo>
                  <a:lnTo>
                    <a:pt x="13367" y="4761"/>
                  </a:lnTo>
                  <a:cubicBezTo>
                    <a:pt x="15038" y="5438"/>
                    <a:pt x="16582" y="6389"/>
                    <a:pt x="17893" y="7637"/>
                  </a:cubicBezTo>
                  <a:lnTo>
                    <a:pt x="17216" y="9223"/>
                  </a:lnTo>
                  <a:lnTo>
                    <a:pt x="17216" y="9223"/>
                  </a:lnTo>
                  <a:lnTo>
                    <a:pt x="18274" y="7997"/>
                  </a:lnTo>
                  <a:cubicBezTo>
                    <a:pt x="18845" y="8547"/>
                    <a:pt x="19352" y="9160"/>
                    <a:pt x="19817" y="9794"/>
                  </a:cubicBezTo>
                  <a:lnTo>
                    <a:pt x="20071" y="10154"/>
                  </a:lnTo>
                  <a:lnTo>
                    <a:pt x="20515" y="10133"/>
                  </a:lnTo>
                  <a:cubicBezTo>
                    <a:pt x="20588" y="10128"/>
                    <a:pt x="20658" y="10126"/>
                    <a:pt x="20725" y="10126"/>
                  </a:cubicBezTo>
                  <a:cubicBezTo>
                    <a:pt x="21556" y="10126"/>
                    <a:pt x="21963" y="10491"/>
                    <a:pt x="22080" y="11254"/>
                  </a:cubicBezTo>
                  <a:lnTo>
                    <a:pt x="22334" y="13094"/>
                  </a:lnTo>
                  <a:lnTo>
                    <a:pt x="22102" y="13559"/>
                  </a:lnTo>
                  <a:lnTo>
                    <a:pt x="22440" y="13940"/>
                  </a:lnTo>
                  <a:lnTo>
                    <a:pt x="22461" y="14067"/>
                  </a:lnTo>
                  <a:cubicBezTo>
                    <a:pt x="22355" y="14067"/>
                    <a:pt x="22250" y="14088"/>
                    <a:pt x="22123" y="14088"/>
                  </a:cubicBezTo>
                  <a:lnTo>
                    <a:pt x="21404" y="14109"/>
                  </a:lnTo>
                  <a:lnTo>
                    <a:pt x="21361" y="14849"/>
                  </a:lnTo>
                  <a:cubicBezTo>
                    <a:pt x="21234" y="17493"/>
                    <a:pt x="20029" y="19565"/>
                    <a:pt x="17914" y="20856"/>
                  </a:cubicBezTo>
                  <a:lnTo>
                    <a:pt x="17110" y="21342"/>
                  </a:lnTo>
                  <a:lnTo>
                    <a:pt x="17724" y="22040"/>
                  </a:lnTo>
                  <a:cubicBezTo>
                    <a:pt x="17829" y="22146"/>
                    <a:pt x="17914" y="22294"/>
                    <a:pt x="17956" y="22421"/>
                  </a:cubicBezTo>
                  <a:cubicBezTo>
                    <a:pt x="17885" y="22452"/>
                    <a:pt x="17749" y="22478"/>
                    <a:pt x="17562" y="22478"/>
                  </a:cubicBezTo>
                  <a:cubicBezTo>
                    <a:pt x="17247" y="22478"/>
                    <a:pt x="16787" y="22405"/>
                    <a:pt x="16243" y="22167"/>
                  </a:cubicBezTo>
                  <a:cubicBezTo>
                    <a:pt x="16137" y="22103"/>
                    <a:pt x="16011" y="22040"/>
                    <a:pt x="15905" y="21976"/>
                  </a:cubicBezTo>
                  <a:lnTo>
                    <a:pt x="15630" y="21807"/>
                  </a:lnTo>
                  <a:lnTo>
                    <a:pt x="15334" y="21871"/>
                  </a:lnTo>
                  <a:cubicBezTo>
                    <a:pt x="14213" y="22133"/>
                    <a:pt x="13074" y="22266"/>
                    <a:pt x="11935" y="22266"/>
                  </a:cubicBezTo>
                  <a:cubicBezTo>
                    <a:pt x="10689" y="22266"/>
                    <a:pt x="9444" y="22107"/>
                    <a:pt x="8228" y="21786"/>
                  </a:cubicBezTo>
                  <a:lnTo>
                    <a:pt x="7931" y="21702"/>
                  </a:lnTo>
                  <a:lnTo>
                    <a:pt x="7657" y="21828"/>
                  </a:lnTo>
                  <a:cubicBezTo>
                    <a:pt x="7122" y="22089"/>
                    <a:pt x="6668" y="22165"/>
                    <a:pt x="6353" y="22165"/>
                  </a:cubicBezTo>
                  <a:cubicBezTo>
                    <a:pt x="6158" y="22165"/>
                    <a:pt x="6016" y="22136"/>
                    <a:pt x="5943" y="22103"/>
                  </a:cubicBezTo>
                  <a:cubicBezTo>
                    <a:pt x="5965" y="22019"/>
                    <a:pt x="5986" y="21955"/>
                    <a:pt x="6049" y="21892"/>
                  </a:cubicBezTo>
                  <a:lnTo>
                    <a:pt x="6514" y="21194"/>
                  </a:lnTo>
                  <a:lnTo>
                    <a:pt x="5795" y="20771"/>
                  </a:lnTo>
                  <a:cubicBezTo>
                    <a:pt x="4040" y="19756"/>
                    <a:pt x="2834" y="18022"/>
                    <a:pt x="2517" y="16034"/>
                  </a:cubicBezTo>
                  <a:lnTo>
                    <a:pt x="2390" y="15357"/>
                  </a:lnTo>
                  <a:lnTo>
                    <a:pt x="1671" y="15378"/>
                  </a:lnTo>
                  <a:lnTo>
                    <a:pt x="1629" y="15378"/>
                  </a:lnTo>
                  <a:cubicBezTo>
                    <a:pt x="1756" y="15145"/>
                    <a:pt x="1925" y="14934"/>
                    <a:pt x="2137" y="14743"/>
                  </a:cubicBezTo>
                  <a:lnTo>
                    <a:pt x="2369" y="14532"/>
                  </a:lnTo>
                  <a:lnTo>
                    <a:pt x="2369" y="14194"/>
                  </a:lnTo>
                  <a:cubicBezTo>
                    <a:pt x="2433" y="9794"/>
                    <a:pt x="6536" y="5713"/>
                    <a:pt x="10321" y="4676"/>
                  </a:cubicBezTo>
                  <a:lnTo>
                    <a:pt x="11210" y="4423"/>
                  </a:lnTo>
                  <a:lnTo>
                    <a:pt x="10829" y="3577"/>
                  </a:lnTo>
                  <a:cubicBezTo>
                    <a:pt x="10364" y="2583"/>
                    <a:pt x="10321" y="1990"/>
                    <a:pt x="10448" y="1779"/>
                  </a:cubicBezTo>
                  <a:cubicBezTo>
                    <a:pt x="10469" y="1737"/>
                    <a:pt x="10512" y="1631"/>
                    <a:pt x="10829" y="1589"/>
                  </a:cubicBezTo>
                  <a:cubicBezTo>
                    <a:pt x="10841" y="1586"/>
                    <a:pt x="10854" y="1585"/>
                    <a:pt x="10866" y="1585"/>
                  </a:cubicBezTo>
                  <a:close/>
                  <a:moveTo>
                    <a:pt x="10833" y="0"/>
                  </a:moveTo>
                  <a:cubicBezTo>
                    <a:pt x="10736" y="0"/>
                    <a:pt x="10636" y="8"/>
                    <a:pt x="10533" y="23"/>
                  </a:cubicBezTo>
                  <a:cubicBezTo>
                    <a:pt x="9898" y="108"/>
                    <a:pt x="9348" y="489"/>
                    <a:pt x="9031" y="1060"/>
                  </a:cubicBezTo>
                  <a:cubicBezTo>
                    <a:pt x="8714" y="1652"/>
                    <a:pt x="8714" y="2456"/>
                    <a:pt x="9052" y="3429"/>
                  </a:cubicBezTo>
                  <a:cubicBezTo>
                    <a:pt x="5076" y="4909"/>
                    <a:pt x="1058" y="9054"/>
                    <a:pt x="783" y="13876"/>
                  </a:cubicBezTo>
                  <a:cubicBezTo>
                    <a:pt x="254" y="14447"/>
                    <a:pt x="0" y="15018"/>
                    <a:pt x="22" y="15547"/>
                  </a:cubicBezTo>
                  <a:cubicBezTo>
                    <a:pt x="64" y="16076"/>
                    <a:pt x="381" y="16562"/>
                    <a:pt x="868" y="16795"/>
                  </a:cubicBezTo>
                  <a:cubicBezTo>
                    <a:pt x="931" y="16837"/>
                    <a:pt x="994" y="16858"/>
                    <a:pt x="1058" y="16879"/>
                  </a:cubicBezTo>
                  <a:cubicBezTo>
                    <a:pt x="1544" y="18868"/>
                    <a:pt x="2708" y="20602"/>
                    <a:pt x="4378" y="21765"/>
                  </a:cubicBezTo>
                  <a:cubicBezTo>
                    <a:pt x="4294" y="22103"/>
                    <a:pt x="4315" y="22463"/>
                    <a:pt x="4463" y="22780"/>
                  </a:cubicBezTo>
                  <a:cubicBezTo>
                    <a:pt x="4738" y="23372"/>
                    <a:pt x="5372" y="23711"/>
                    <a:pt x="6197" y="23753"/>
                  </a:cubicBezTo>
                  <a:cubicBezTo>
                    <a:pt x="6243" y="23755"/>
                    <a:pt x="6288" y="23755"/>
                    <a:pt x="6334" y="23755"/>
                  </a:cubicBezTo>
                  <a:cubicBezTo>
                    <a:pt x="6923" y="23755"/>
                    <a:pt x="7509" y="23629"/>
                    <a:pt x="8058" y="23393"/>
                  </a:cubicBezTo>
                  <a:cubicBezTo>
                    <a:pt x="9343" y="23709"/>
                    <a:pt x="10659" y="23869"/>
                    <a:pt x="11972" y="23869"/>
                  </a:cubicBezTo>
                  <a:cubicBezTo>
                    <a:pt x="13122" y="23869"/>
                    <a:pt x="14271" y="23746"/>
                    <a:pt x="15397" y="23499"/>
                  </a:cubicBezTo>
                  <a:lnTo>
                    <a:pt x="15609" y="23605"/>
                  </a:lnTo>
                  <a:cubicBezTo>
                    <a:pt x="16222" y="23901"/>
                    <a:pt x="16878" y="24049"/>
                    <a:pt x="17576" y="24070"/>
                  </a:cubicBezTo>
                  <a:lnTo>
                    <a:pt x="17724" y="24049"/>
                  </a:lnTo>
                  <a:cubicBezTo>
                    <a:pt x="18548" y="24028"/>
                    <a:pt x="19183" y="23668"/>
                    <a:pt x="19437" y="23076"/>
                  </a:cubicBezTo>
                  <a:cubicBezTo>
                    <a:pt x="19627" y="22653"/>
                    <a:pt x="19606" y="22167"/>
                    <a:pt x="19416" y="21765"/>
                  </a:cubicBezTo>
                  <a:cubicBezTo>
                    <a:pt x="21425" y="20285"/>
                    <a:pt x="22694" y="18043"/>
                    <a:pt x="22926" y="15568"/>
                  </a:cubicBezTo>
                  <a:cubicBezTo>
                    <a:pt x="23011" y="15547"/>
                    <a:pt x="23074" y="15526"/>
                    <a:pt x="23159" y="15505"/>
                  </a:cubicBezTo>
                  <a:lnTo>
                    <a:pt x="23624" y="15230"/>
                  </a:lnTo>
                  <a:lnTo>
                    <a:pt x="23667" y="15209"/>
                  </a:lnTo>
                  <a:cubicBezTo>
                    <a:pt x="24174" y="14765"/>
                    <a:pt x="24322" y="14024"/>
                    <a:pt x="24026" y="13411"/>
                  </a:cubicBezTo>
                  <a:lnTo>
                    <a:pt x="24090" y="13094"/>
                  </a:lnTo>
                  <a:cubicBezTo>
                    <a:pt x="24238" y="12734"/>
                    <a:pt x="24365" y="12354"/>
                    <a:pt x="24470" y="11973"/>
                  </a:cubicBezTo>
                  <a:cubicBezTo>
                    <a:pt x="24499" y="11974"/>
                    <a:pt x="24529" y="11974"/>
                    <a:pt x="24558" y="11974"/>
                  </a:cubicBezTo>
                  <a:cubicBezTo>
                    <a:pt x="25225" y="11974"/>
                    <a:pt x="25867" y="11743"/>
                    <a:pt x="26374" y="11317"/>
                  </a:cubicBezTo>
                  <a:cubicBezTo>
                    <a:pt x="27495" y="10344"/>
                    <a:pt x="27537" y="8779"/>
                    <a:pt x="27537" y="8589"/>
                  </a:cubicBezTo>
                  <a:lnTo>
                    <a:pt x="27537" y="7891"/>
                  </a:lnTo>
                  <a:lnTo>
                    <a:pt x="26839" y="7806"/>
                  </a:lnTo>
                  <a:cubicBezTo>
                    <a:pt x="26608" y="7779"/>
                    <a:pt x="26377" y="7763"/>
                    <a:pt x="26147" y="7763"/>
                  </a:cubicBezTo>
                  <a:cubicBezTo>
                    <a:pt x="25849" y="7763"/>
                    <a:pt x="25551" y="7789"/>
                    <a:pt x="25253" y="7849"/>
                  </a:cubicBezTo>
                  <a:lnTo>
                    <a:pt x="25274" y="7828"/>
                  </a:lnTo>
                  <a:lnTo>
                    <a:pt x="25359" y="7722"/>
                  </a:lnTo>
                  <a:cubicBezTo>
                    <a:pt x="25359" y="7722"/>
                    <a:pt x="26162" y="6136"/>
                    <a:pt x="26183" y="5353"/>
                  </a:cubicBezTo>
                  <a:cubicBezTo>
                    <a:pt x="26205" y="5184"/>
                    <a:pt x="26183" y="5015"/>
                    <a:pt x="26162" y="4824"/>
                  </a:cubicBezTo>
                  <a:cubicBezTo>
                    <a:pt x="26019" y="3680"/>
                    <a:pt x="25047" y="2812"/>
                    <a:pt x="23894" y="2812"/>
                  </a:cubicBezTo>
                  <a:cubicBezTo>
                    <a:pt x="23853" y="2812"/>
                    <a:pt x="23813" y="2813"/>
                    <a:pt x="23772" y="2815"/>
                  </a:cubicBezTo>
                  <a:lnTo>
                    <a:pt x="23667" y="2815"/>
                  </a:lnTo>
                  <a:lnTo>
                    <a:pt x="23476" y="2836"/>
                  </a:lnTo>
                  <a:cubicBezTo>
                    <a:pt x="23434" y="2836"/>
                    <a:pt x="23349" y="2857"/>
                    <a:pt x="23307" y="2857"/>
                  </a:cubicBezTo>
                  <a:cubicBezTo>
                    <a:pt x="23244" y="2879"/>
                    <a:pt x="23180" y="2900"/>
                    <a:pt x="23138" y="2900"/>
                  </a:cubicBezTo>
                  <a:lnTo>
                    <a:pt x="22969" y="2963"/>
                  </a:lnTo>
                  <a:lnTo>
                    <a:pt x="22948" y="2963"/>
                  </a:lnTo>
                  <a:cubicBezTo>
                    <a:pt x="22905" y="2984"/>
                    <a:pt x="22842" y="3006"/>
                    <a:pt x="22799" y="3027"/>
                  </a:cubicBezTo>
                  <a:cubicBezTo>
                    <a:pt x="22757" y="3048"/>
                    <a:pt x="22694" y="3069"/>
                    <a:pt x="22651" y="3090"/>
                  </a:cubicBezTo>
                  <a:lnTo>
                    <a:pt x="22609" y="3111"/>
                  </a:lnTo>
                  <a:cubicBezTo>
                    <a:pt x="22567" y="3132"/>
                    <a:pt x="22525" y="3175"/>
                    <a:pt x="22482" y="3196"/>
                  </a:cubicBezTo>
                  <a:cubicBezTo>
                    <a:pt x="22440" y="3217"/>
                    <a:pt x="22377" y="3259"/>
                    <a:pt x="22334" y="3302"/>
                  </a:cubicBezTo>
                  <a:lnTo>
                    <a:pt x="22292" y="3323"/>
                  </a:lnTo>
                  <a:cubicBezTo>
                    <a:pt x="22207" y="3386"/>
                    <a:pt x="22123" y="3471"/>
                    <a:pt x="22059" y="3555"/>
                  </a:cubicBezTo>
                  <a:cubicBezTo>
                    <a:pt x="21945" y="3517"/>
                    <a:pt x="21511" y="3327"/>
                    <a:pt x="20963" y="3327"/>
                  </a:cubicBezTo>
                  <a:cubicBezTo>
                    <a:pt x="20597" y="3327"/>
                    <a:pt x="20181" y="3412"/>
                    <a:pt x="19775" y="3682"/>
                  </a:cubicBezTo>
                  <a:cubicBezTo>
                    <a:pt x="18252" y="4676"/>
                    <a:pt x="18591" y="6114"/>
                    <a:pt x="18591" y="6114"/>
                  </a:cubicBezTo>
                  <a:cubicBezTo>
                    <a:pt x="17470" y="5142"/>
                    <a:pt x="16222" y="4338"/>
                    <a:pt x="14890" y="3703"/>
                  </a:cubicBezTo>
                  <a:cubicBezTo>
                    <a:pt x="15122" y="3323"/>
                    <a:pt x="15249" y="2857"/>
                    <a:pt x="15228" y="2413"/>
                  </a:cubicBezTo>
                  <a:cubicBezTo>
                    <a:pt x="15134" y="1397"/>
                    <a:pt x="14270" y="666"/>
                    <a:pt x="13291" y="666"/>
                  </a:cubicBezTo>
                  <a:cubicBezTo>
                    <a:pt x="13169" y="666"/>
                    <a:pt x="13046" y="677"/>
                    <a:pt x="12923" y="700"/>
                  </a:cubicBezTo>
                  <a:cubicBezTo>
                    <a:pt x="12754" y="743"/>
                    <a:pt x="12605" y="806"/>
                    <a:pt x="12457" y="912"/>
                  </a:cubicBezTo>
                  <a:cubicBezTo>
                    <a:pt x="12069" y="375"/>
                    <a:pt x="11518" y="0"/>
                    <a:pt x="1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53" name="Google Shape;1643;p42">
              <a:extLst>
                <a:ext uri="{FF2B5EF4-FFF2-40B4-BE49-F238E27FC236}">
                  <a16:creationId xmlns:a16="http://schemas.microsoft.com/office/drawing/2014/main" id="{03E3DCAB-BDFA-491D-A96A-44D17194BFC2}"/>
                </a:ext>
              </a:extLst>
            </p:cNvPr>
            <p:cNvSpPr/>
            <p:nvPr/>
          </p:nvSpPr>
          <p:spPr>
            <a:xfrm>
              <a:off x="7854736" y="4729749"/>
              <a:ext cx="240057" cy="147174"/>
            </a:xfrm>
            <a:custGeom>
              <a:avLst/>
              <a:gdLst/>
              <a:ahLst/>
              <a:cxnLst/>
              <a:rect l="l" t="t" r="r" b="b"/>
              <a:pathLst>
                <a:path w="5076" h="3112" extrusionOk="0">
                  <a:moveTo>
                    <a:pt x="3645" y="0"/>
                  </a:moveTo>
                  <a:cubicBezTo>
                    <a:pt x="3162" y="0"/>
                    <a:pt x="2586" y="134"/>
                    <a:pt x="2009" y="407"/>
                  </a:cubicBezTo>
                  <a:cubicBezTo>
                    <a:pt x="761" y="978"/>
                    <a:pt x="0" y="1951"/>
                    <a:pt x="275" y="2586"/>
                  </a:cubicBezTo>
                  <a:cubicBezTo>
                    <a:pt x="433" y="2936"/>
                    <a:pt x="863" y="3111"/>
                    <a:pt x="1420" y="3111"/>
                  </a:cubicBezTo>
                  <a:cubicBezTo>
                    <a:pt x="1905" y="3111"/>
                    <a:pt x="2486" y="2978"/>
                    <a:pt x="3067" y="2713"/>
                  </a:cubicBezTo>
                  <a:cubicBezTo>
                    <a:pt x="4315" y="2142"/>
                    <a:pt x="5076" y="1169"/>
                    <a:pt x="4801" y="534"/>
                  </a:cubicBezTo>
                  <a:cubicBezTo>
                    <a:pt x="4642" y="181"/>
                    <a:pt x="4207" y="0"/>
                    <a:pt x="3645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54" name="Google Shape;1644;p42">
              <a:extLst>
                <a:ext uri="{FF2B5EF4-FFF2-40B4-BE49-F238E27FC236}">
                  <a16:creationId xmlns:a16="http://schemas.microsoft.com/office/drawing/2014/main" id="{30172AFF-E74B-40ED-BA9D-DEF191520F03}"/>
                </a:ext>
              </a:extLst>
            </p:cNvPr>
            <p:cNvSpPr/>
            <p:nvPr/>
          </p:nvSpPr>
          <p:spPr>
            <a:xfrm>
              <a:off x="8280797" y="4744978"/>
              <a:ext cx="241097" cy="146607"/>
            </a:xfrm>
            <a:custGeom>
              <a:avLst/>
              <a:gdLst/>
              <a:ahLst/>
              <a:cxnLst/>
              <a:rect l="l" t="t" r="r" b="b"/>
              <a:pathLst>
                <a:path w="5098" h="3100" extrusionOk="0">
                  <a:moveTo>
                    <a:pt x="1458" y="1"/>
                  </a:moveTo>
                  <a:cubicBezTo>
                    <a:pt x="893" y="1"/>
                    <a:pt x="457" y="176"/>
                    <a:pt x="297" y="530"/>
                  </a:cubicBezTo>
                  <a:cubicBezTo>
                    <a:pt x="1" y="1164"/>
                    <a:pt x="783" y="2137"/>
                    <a:pt x="2010" y="2708"/>
                  </a:cubicBezTo>
                  <a:cubicBezTo>
                    <a:pt x="2585" y="2971"/>
                    <a:pt x="3159" y="3099"/>
                    <a:pt x="3641" y="3099"/>
                  </a:cubicBezTo>
                  <a:cubicBezTo>
                    <a:pt x="4205" y="3099"/>
                    <a:pt x="4642" y="2923"/>
                    <a:pt x="4802" y="2581"/>
                  </a:cubicBezTo>
                  <a:cubicBezTo>
                    <a:pt x="5098" y="1947"/>
                    <a:pt x="4336" y="952"/>
                    <a:pt x="3089" y="381"/>
                  </a:cubicBezTo>
                  <a:cubicBezTo>
                    <a:pt x="2514" y="128"/>
                    <a:pt x="1939" y="1"/>
                    <a:pt x="1458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55" name="Google Shape;1645;p42">
              <a:extLst>
                <a:ext uri="{FF2B5EF4-FFF2-40B4-BE49-F238E27FC236}">
                  <a16:creationId xmlns:a16="http://schemas.microsoft.com/office/drawing/2014/main" id="{9AAC5FD7-2E85-4660-961A-42C54DEE1C0E}"/>
                </a:ext>
              </a:extLst>
            </p:cNvPr>
            <p:cNvSpPr/>
            <p:nvPr/>
          </p:nvSpPr>
          <p:spPr>
            <a:xfrm>
              <a:off x="7704676" y="3971814"/>
              <a:ext cx="959234" cy="902246"/>
            </a:xfrm>
            <a:custGeom>
              <a:avLst/>
              <a:gdLst/>
              <a:ahLst/>
              <a:cxnLst/>
              <a:rect l="l" t="t" r="r" b="b"/>
              <a:pathLst>
                <a:path w="20283" h="19078" extrusionOk="0">
                  <a:moveTo>
                    <a:pt x="10152" y="0"/>
                  </a:moveTo>
                  <a:cubicBezTo>
                    <a:pt x="6155" y="0"/>
                    <a:pt x="1" y="4738"/>
                    <a:pt x="1" y="10533"/>
                  </a:cubicBezTo>
                  <a:cubicBezTo>
                    <a:pt x="1" y="16328"/>
                    <a:pt x="4611" y="19077"/>
                    <a:pt x="10216" y="19077"/>
                  </a:cubicBezTo>
                  <a:cubicBezTo>
                    <a:pt x="15799" y="19077"/>
                    <a:pt x="20283" y="16349"/>
                    <a:pt x="20283" y="10533"/>
                  </a:cubicBezTo>
                  <a:cubicBezTo>
                    <a:pt x="20283" y="4717"/>
                    <a:pt x="13050" y="0"/>
                    <a:pt x="10152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56" name="Google Shape;1646;p42">
              <a:extLst>
                <a:ext uri="{FF2B5EF4-FFF2-40B4-BE49-F238E27FC236}">
                  <a16:creationId xmlns:a16="http://schemas.microsoft.com/office/drawing/2014/main" id="{D7773C5C-B811-4BA8-818C-4B8A7ED32807}"/>
                </a:ext>
              </a:extLst>
            </p:cNvPr>
            <p:cNvSpPr/>
            <p:nvPr/>
          </p:nvSpPr>
          <p:spPr>
            <a:xfrm>
              <a:off x="8098767" y="4365774"/>
              <a:ext cx="201088" cy="135493"/>
            </a:xfrm>
            <a:custGeom>
              <a:avLst/>
              <a:gdLst/>
              <a:ahLst/>
              <a:cxnLst/>
              <a:rect l="l" t="t" r="r" b="b"/>
              <a:pathLst>
                <a:path w="4252" h="2865" extrusionOk="0">
                  <a:moveTo>
                    <a:pt x="2168" y="1"/>
                  </a:moveTo>
                  <a:cubicBezTo>
                    <a:pt x="1907" y="1"/>
                    <a:pt x="1481" y="111"/>
                    <a:pt x="1016" y="680"/>
                  </a:cubicBezTo>
                  <a:cubicBezTo>
                    <a:pt x="233" y="1611"/>
                    <a:pt x="1" y="2499"/>
                    <a:pt x="741" y="2710"/>
                  </a:cubicBezTo>
                  <a:cubicBezTo>
                    <a:pt x="1041" y="2796"/>
                    <a:pt x="1447" y="2865"/>
                    <a:pt x="1869" y="2865"/>
                  </a:cubicBezTo>
                  <a:cubicBezTo>
                    <a:pt x="2486" y="2865"/>
                    <a:pt x="3139" y="2718"/>
                    <a:pt x="3554" y="2266"/>
                  </a:cubicBezTo>
                  <a:cubicBezTo>
                    <a:pt x="4252" y="1505"/>
                    <a:pt x="3363" y="384"/>
                    <a:pt x="2433" y="45"/>
                  </a:cubicBezTo>
                  <a:cubicBezTo>
                    <a:pt x="2433" y="45"/>
                    <a:pt x="2334" y="1"/>
                    <a:pt x="2168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57" name="Google Shape;1647;p42">
              <a:extLst>
                <a:ext uri="{FF2B5EF4-FFF2-40B4-BE49-F238E27FC236}">
                  <a16:creationId xmlns:a16="http://schemas.microsoft.com/office/drawing/2014/main" id="{7F980F6D-7D91-42D6-90DE-B7B4BE33A9A3}"/>
                </a:ext>
              </a:extLst>
            </p:cNvPr>
            <p:cNvSpPr/>
            <p:nvPr/>
          </p:nvSpPr>
          <p:spPr>
            <a:xfrm>
              <a:off x="7629670" y="4434918"/>
              <a:ext cx="175077" cy="112887"/>
            </a:xfrm>
            <a:custGeom>
              <a:avLst/>
              <a:gdLst/>
              <a:ahLst/>
              <a:cxnLst/>
              <a:rect l="l" t="t" r="r" b="b"/>
              <a:pathLst>
                <a:path w="3702" h="2387" extrusionOk="0">
                  <a:moveTo>
                    <a:pt x="2411" y="0"/>
                  </a:moveTo>
                  <a:cubicBezTo>
                    <a:pt x="2411" y="0"/>
                    <a:pt x="0" y="1671"/>
                    <a:pt x="1185" y="2327"/>
                  </a:cubicBezTo>
                  <a:cubicBezTo>
                    <a:pt x="1265" y="2368"/>
                    <a:pt x="1372" y="2386"/>
                    <a:pt x="1496" y="2386"/>
                  </a:cubicBezTo>
                  <a:cubicBezTo>
                    <a:pt x="2263" y="2386"/>
                    <a:pt x="3702" y="1714"/>
                    <a:pt x="3702" y="1714"/>
                  </a:cubicBezTo>
                  <a:lnTo>
                    <a:pt x="2411" y="0"/>
                  </a:ln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58" name="Google Shape;1648;p42">
              <a:extLst>
                <a:ext uri="{FF2B5EF4-FFF2-40B4-BE49-F238E27FC236}">
                  <a16:creationId xmlns:a16="http://schemas.microsoft.com/office/drawing/2014/main" id="{5F211319-5EFE-4960-9D7C-EE572EA81BF5}"/>
                </a:ext>
              </a:extLst>
            </p:cNvPr>
            <p:cNvSpPr/>
            <p:nvPr/>
          </p:nvSpPr>
          <p:spPr>
            <a:xfrm>
              <a:off x="7659654" y="4426026"/>
              <a:ext cx="154079" cy="129960"/>
            </a:xfrm>
            <a:custGeom>
              <a:avLst/>
              <a:gdLst/>
              <a:ahLst/>
              <a:cxnLst/>
              <a:rect l="l" t="t" r="r" b="b"/>
              <a:pathLst>
                <a:path w="3258" h="2748" extrusionOk="0">
                  <a:moveTo>
                    <a:pt x="1778" y="0"/>
                  </a:moveTo>
                  <a:cubicBezTo>
                    <a:pt x="1744" y="0"/>
                    <a:pt x="1708" y="12"/>
                    <a:pt x="1672" y="40"/>
                  </a:cubicBezTo>
                  <a:cubicBezTo>
                    <a:pt x="1503" y="146"/>
                    <a:pt x="1" y="1225"/>
                    <a:pt x="43" y="2050"/>
                  </a:cubicBezTo>
                  <a:cubicBezTo>
                    <a:pt x="64" y="2325"/>
                    <a:pt x="234" y="2557"/>
                    <a:pt x="466" y="2663"/>
                  </a:cubicBezTo>
                  <a:cubicBezTo>
                    <a:pt x="593" y="2726"/>
                    <a:pt x="741" y="2748"/>
                    <a:pt x="889" y="2748"/>
                  </a:cubicBezTo>
                  <a:cubicBezTo>
                    <a:pt x="1651" y="2748"/>
                    <a:pt x="2856" y="2198"/>
                    <a:pt x="3131" y="2050"/>
                  </a:cubicBezTo>
                  <a:cubicBezTo>
                    <a:pt x="3237" y="2007"/>
                    <a:pt x="3258" y="1902"/>
                    <a:pt x="3216" y="1817"/>
                  </a:cubicBezTo>
                  <a:cubicBezTo>
                    <a:pt x="3185" y="1755"/>
                    <a:pt x="3120" y="1716"/>
                    <a:pt x="3054" y="1716"/>
                  </a:cubicBezTo>
                  <a:cubicBezTo>
                    <a:pt x="3030" y="1716"/>
                    <a:pt x="3006" y="1721"/>
                    <a:pt x="2983" y="1732"/>
                  </a:cubicBezTo>
                  <a:cubicBezTo>
                    <a:pt x="2352" y="2048"/>
                    <a:pt x="1386" y="2393"/>
                    <a:pt x="881" y="2393"/>
                  </a:cubicBezTo>
                  <a:cubicBezTo>
                    <a:pt x="778" y="2393"/>
                    <a:pt x="693" y="2378"/>
                    <a:pt x="635" y="2346"/>
                  </a:cubicBezTo>
                  <a:cubicBezTo>
                    <a:pt x="424" y="2240"/>
                    <a:pt x="403" y="2113"/>
                    <a:pt x="403" y="2028"/>
                  </a:cubicBezTo>
                  <a:cubicBezTo>
                    <a:pt x="382" y="1542"/>
                    <a:pt x="1291" y="738"/>
                    <a:pt x="1862" y="337"/>
                  </a:cubicBezTo>
                  <a:cubicBezTo>
                    <a:pt x="2016" y="217"/>
                    <a:pt x="1921" y="0"/>
                    <a:pt x="177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59" name="Google Shape;1649;p42">
              <a:extLst>
                <a:ext uri="{FF2B5EF4-FFF2-40B4-BE49-F238E27FC236}">
                  <a16:creationId xmlns:a16="http://schemas.microsoft.com/office/drawing/2014/main" id="{54C5CFA7-0FC2-41D6-A975-ED4F9C2771CF}"/>
                </a:ext>
              </a:extLst>
            </p:cNvPr>
            <p:cNvSpPr/>
            <p:nvPr/>
          </p:nvSpPr>
          <p:spPr>
            <a:xfrm>
              <a:off x="8006735" y="3827945"/>
              <a:ext cx="339135" cy="214897"/>
            </a:xfrm>
            <a:custGeom>
              <a:avLst/>
              <a:gdLst/>
              <a:ahLst/>
              <a:cxnLst/>
              <a:rect l="l" t="t" r="r" b="b"/>
              <a:pathLst>
                <a:path w="7171" h="4544" extrusionOk="0">
                  <a:moveTo>
                    <a:pt x="2750" y="1"/>
                  </a:moveTo>
                  <a:cubicBezTo>
                    <a:pt x="2689" y="1"/>
                    <a:pt x="2626" y="6"/>
                    <a:pt x="2560" y="18"/>
                  </a:cubicBezTo>
                  <a:cubicBezTo>
                    <a:pt x="1" y="462"/>
                    <a:pt x="2771" y="4544"/>
                    <a:pt x="2771" y="4544"/>
                  </a:cubicBezTo>
                  <a:cubicBezTo>
                    <a:pt x="3375" y="3633"/>
                    <a:pt x="4134" y="3454"/>
                    <a:pt x="4637" y="3454"/>
                  </a:cubicBezTo>
                  <a:cubicBezTo>
                    <a:pt x="4963" y="3454"/>
                    <a:pt x="5182" y="3529"/>
                    <a:pt x="5182" y="3529"/>
                  </a:cubicBezTo>
                  <a:cubicBezTo>
                    <a:pt x="5182" y="3529"/>
                    <a:pt x="7170" y="1943"/>
                    <a:pt x="5944" y="927"/>
                  </a:cubicBezTo>
                  <a:cubicBezTo>
                    <a:pt x="5681" y="712"/>
                    <a:pt x="5445" y="629"/>
                    <a:pt x="5237" y="629"/>
                  </a:cubicBezTo>
                  <a:cubicBezTo>
                    <a:pt x="4526" y="629"/>
                    <a:pt x="4146" y="1604"/>
                    <a:pt x="4146" y="1604"/>
                  </a:cubicBezTo>
                  <a:cubicBezTo>
                    <a:pt x="4146" y="1604"/>
                    <a:pt x="3788" y="1"/>
                    <a:pt x="2750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60" name="Google Shape;1650;p42">
              <a:extLst>
                <a:ext uri="{FF2B5EF4-FFF2-40B4-BE49-F238E27FC236}">
                  <a16:creationId xmlns:a16="http://schemas.microsoft.com/office/drawing/2014/main" id="{5C701E05-35DA-40CF-8607-F2317346B1E2}"/>
                </a:ext>
              </a:extLst>
            </p:cNvPr>
            <p:cNvSpPr/>
            <p:nvPr/>
          </p:nvSpPr>
          <p:spPr>
            <a:xfrm>
              <a:off x="7839413" y="4141883"/>
              <a:ext cx="308725" cy="243083"/>
            </a:xfrm>
            <a:custGeom>
              <a:avLst/>
              <a:gdLst/>
              <a:ahLst/>
              <a:cxnLst/>
              <a:rect l="l" t="t" r="r" b="b"/>
              <a:pathLst>
                <a:path w="6528" h="5140" extrusionOk="0">
                  <a:moveTo>
                    <a:pt x="1281" y="1"/>
                  </a:moveTo>
                  <a:cubicBezTo>
                    <a:pt x="538" y="1"/>
                    <a:pt x="0" y="640"/>
                    <a:pt x="70" y="1565"/>
                  </a:cubicBezTo>
                  <a:cubicBezTo>
                    <a:pt x="197" y="3214"/>
                    <a:pt x="3264" y="5139"/>
                    <a:pt x="3264" y="5139"/>
                  </a:cubicBezTo>
                  <a:cubicBezTo>
                    <a:pt x="3264" y="5139"/>
                    <a:pt x="6309" y="3236"/>
                    <a:pt x="6457" y="1565"/>
                  </a:cubicBezTo>
                  <a:cubicBezTo>
                    <a:pt x="6528" y="640"/>
                    <a:pt x="5989" y="1"/>
                    <a:pt x="5247" y="1"/>
                  </a:cubicBezTo>
                  <a:cubicBezTo>
                    <a:pt x="4648" y="1"/>
                    <a:pt x="3916" y="418"/>
                    <a:pt x="3264" y="1438"/>
                  </a:cubicBezTo>
                  <a:cubicBezTo>
                    <a:pt x="2612" y="418"/>
                    <a:pt x="1880" y="1"/>
                    <a:pt x="1281" y="1"/>
                  </a:cubicBezTo>
                  <a:close/>
                </a:path>
              </a:pathLst>
            </a:custGeom>
            <a:solidFill>
              <a:srgbClr val="DB337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61" name="Google Shape;1651;p42">
              <a:extLst>
                <a:ext uri="{FF2B5EF4-FFF2-40B4-BE49-F238E27FC236}">
                  <a16:creationId xmlns:a16="http://schemas.microsoft.com/office/drawing/2014/main" id="{3685CF2D-8CD5-4B3A-B0E5-4D7337A8AF9C}"/>
                </a:ext>
              </a:extLst>
            </p:cNvPr>
            <p:cNvSpPr/>
            <p:nvPr/>
          </p:nvSpPr>
          <p:spPr>
            <a:xfrm>
              <a:off x="7942748" y="4141836"/>
              <a:ext cx="205013" cy="243131"/>
            </a:xfrm>
            <a:custGeom>
              <a:avLst/>
              <a:gdLst/>
              <a:ahLst/>
              <a:cxnLst/>
              <a:rect l="l" t="t" r="r" b="b"/>
              <a:pathLst>
                <a:path w="4335" h="5141" extrusionOk="0">
                  <a:moveTo>
                    <a:pt x="3040" y="0"/>
                  </a:moveTo>
                  <a:cubicBezTo>
                    <a:pt x="3028" y="0"/>
                    <a:pt x="3016" y="0"/>
                    <a:pt x="3003" y="1"/>
                  </a:cubicBezTo>
                  <a:cubicBezTo>
                    <a:pt x="3913" y="529"/>
                    <a:pt x="4272" y="1566"/>
                    <a:pt x="2750" y="3173"/>
                  </a:cubicBezTo>
                  <a:cubicBezTo>
                    <a:pt x="1764" y="4227"/>
                    <a:pt x="903" y="4413"/>
                    <a:pt x="418" y="4413"/>
                  </a:cubicBezTo>
                  <a:cubicBezTo>
                    <a:pt x="153" y="4413"/>
                    <a:pt x="0" y="4358"/>
                    <a:pt x="0" y="4357"/>
                  </a:cubicBezTo>
                  <a:lnTo>
                    <a:pt x="0" y="4357"/>
                  </a:lnTo>
                  <a:cubicBezTo>
                    <a:pt x="592" y="4823"/>
                    <a:pt x="1079" y="5140"/>
                    <a:pt x="1079" y="5140"/>
                  </a:cubicBezTo>
                  <a:cubicBezTo>
                    <a:pt x="1079" y="5140"/>
                    <a:pt x="4124" y="3237"/>
                    <a:pt x="4272" y="1566"/>
                  </a:cubicBezTo>
                  <a:cubicBezTo>
                    <a:pt x="4335" y="629"/>
                    <a:pt x="3783" y="0"/>
                    <a:pt x="3040" y="0"/>
                  </a:cubicBezTo>
                  <a:close/>
                </a:path>
              </a:pathLst>
            </a:custGeom>
            <a:solidFill>
              <a:srgbClr val="9B004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62" name="Google Shape;1652;p42">
              <a:extLst>
                <a:ext uri="{FF2B5EF4-FFF2-40B4-BE49-F238E27FC236}">
                  <a16:creationId xmlns:a16="http://schemas.microsoft.com/office/drawing/2014/main" id="{2ECC7F0A-0BED-4BF2-869B-8E396E7CA059}"/>
                </a:ext>
              </a:extLst>
            </p:cNvPr>
            <p:cNvSpPr/>
            <p:nvPr/>
          </p:nvSpPr>
          <p:spPr>
            <a:xfrm>
              <a:off x="7818746" y="4159855"/>
              <a:ext cx="102057" cy="150059"/>
            </a:xfrm>
            <a:custGeom>
              <a:avLst/>
              <a:gdLst/>
              <a:ahLst/>
              <a:cxnLst/>
              <a:rect l="l" t="t" r="r" b="b"/>
              <a:pathLst>
                <a:path w="2158" h="3173" extrusionOk="0">
                  <a:moveTo>
                    <a:pt x="1649" y="0"/>
                  </a:moveTo>
                  <a:lnTo>
                    <a:pt x="1649" y="0"/>
                  </a:lnTo>
                  <a:cubicBezTo>
                    <a:pt x="1" y="1323"/>
                    <a:pt x="2015" y="3038"/>
                    <a:pt x="2150" y="3165"/>
                  </a:cubicBezTo>
                  <a:lnTo>
                    <a:pt x="2150" y="3165"/>
                  </a:lnTo>
                  <a:cubicBezTo>
                    <a:pt x="933" y="1834"/>
                    <a:pt x="1649" y="1"/>
                    <a:pt x="1649" y="0"/>
                  </a:cubicBezTo>
                  <a:close/>
                  <a:moveTo>
                    <a:pt x="2150" y="3165"/>
                  </a:moveTo>
                  <a:cubicBezTo>
                    <a:pt x="2152" y="3168"/>
                    <a:pt x="2155" y="3170"/>
                    <a:pt x="2157" y="3173"/>
                  </a:cubicBezTo>
                  <a:cubicBezTo>
                    <a:pt x="2158" y="3173"/>
                    <a:pt x="2155" y="3170"/>
                    <a:pt x="2150" y="3165"/>
                  </a:cubicBezTo>
                  <a:close/>
                </a:path>
              </a:pathLst>
            </a:custGeom>
            <a:solidFill>
              <a:srgbClr val="DB8D9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63" name="Google Shape;1653;p42">
              <a:extLst>
                <a:ext uri="{FF2B5EF4-FFF2-40B4-BE49-F238E27FC236}">
                  <a16:creationId xmlns:a16="http://schemas.microsoft.com/office/drawing/2014/main" id="{EDD67208-EEEB-4243-9E68-18EC60B30829}"/>
                </a:ext>
              </a:extLst>
            </p:cNvPr>
            <p:cNvSpPr/>
            <p:nvPr/>
          </p:nvSpPr>
          <p:spPr>
            <a:xfrm>
              <a:off x="8211466" y="4141883"/>
              <a:ext cx="308773" cy="243083"/>
            </a:xfrm>
            <a:custGeom>
              <a:avLst/>
              <a:gdLst/>
              <a:ahLst/>
              <a:cxnLst/>
              <a:rect l="l" t="t" r="r" b="b"/>
              <a:pathLst>
                <a:path w="6529" h="5140" extrusionOk="0">
                  <a:moveTo>
                    <a:pt x="1281" y="1"/>
                  </a:moveTo>
                  <a:cubicBezTo>
                    <a:pt x="539" y="1"/>
                    <a:pt x="1" y="640"/>
                    <a:pt x="71" y="1565"/>
                  </a:cubicBezTo>
                  <a:cubicBezTo>
                    <a:pt x="198" y="3214"/>
                    <a:pt x="3264" y="5139"/>
                    <a:pt x="3264" y="5139"/>
                  </a:cubicBezTo>
                  <a:cubicBezTo>
                    <a:pt x="3264" y="5139"/>
                    <a:pt x="6310" y="3236"/>
                    <a:pt x="6458" y="1565"/>
                  </a:cubicBezTo>
                  <a:cubicBezTo>
                    <a:pt x="6528" y="640"/>
                    <a:pt x="5990" y="1"/>
                    <a:pt x="5248" y="1"/>
                  </a:cubicBezTo>
                  <a:cubicBezTo>
                    <a:pt x="4648" y="1"/>
                    <a:pt x="3916" y="418"/>
                    <a:pt x="3264" y="1438"/>
                  </a:cubicBezTo>
                  <a:cubicBezTo>
                    <a:pt x="2613" y="418"/>
                    <a:pt x="1881" y="1"/>
                    <a:pt x="1281" y="1"/>
                  </a:cubicBezTo>
                  <a:close/>
                </a:path>
              </a:pathLst>
            </a:custGeom>
            <a:solidFill>
              <a:srgbClr val="DB337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64" name="Google Shape;1654;p42">
              <a:extLst>
                <a:ext uri="{FF2B5EF4-FFF2-40B4-BE49-F238E27FC236}">
                  <a16:creationId xmlns:a16="http://schemas.microsoft.com/office/drawing/2014/main" id="{83F9C43C-106F-468D-BF96-588A24BAE6BA}"/>
                </a:ext>
              </a:extLst>
            </p:cNvPr>
            <p:cNvSpPr/>
            <p:nvPr/>
          </p:nvSpPr>
          <p:spPr>
            <a:xfrm>
              <a:off x="8314800" y="4141836"/>
              <a:ext cx="205060" cy="243131"/>
            </a:xfrm>
            <a:custGeom>
              <a:avLst/>
              <a:gdLst/>
              <a:ahLst/>
              <a:cxnLst/>
              <a:rect l="l" t="t" r="r" b="b"/>
              <a:pathLst>
                <a:path w="4336" h="5141" extrusionOk="0">
                  <a:moveTo>
                    <a:pt x="3042" y="0"/>
                  </a:moveTo>
                  <a:cubicBezTo>
                    <a:pt x="3029" y="0"/>
                    <a:pt x="3017" y="0"/>
                    <a:pt x="3004" y="1"/>
                  </a:cubicBezTo>
                  <a:cubicBezTo>
                    <a:pt x="3913" y="529"/>
                    <a:pt x="4273" y="1566"/>
                    <a:pt x="2750" y="3173"/>
                  </a:cubicBezTo>
                  <a:cubicBezTo>
                    <a:pt x="1781" y="4209"/>
                    <a:pt x="932" y="4398"/>
                    <a:pt x="443" y="4398"/>
                  </a:cubicBezTo>
                  <a:cubicBezTo>
                    <a:pt x="163" y="4398"/>
                    <a:pt x="1" y="4336"/>
                    <a:pt x="1" y="4336"/>
                  </a:cubicBezTo>
                  <a:lnTo>
                    <a:pt x="1" y="4336"/>
                  </a:lnTo>
                  <a:cubicBezTo>
                    <a:pt x="593" y="4823"/>
                    <a:pt x="1079" y="5140"/>
                    <a:pt x="1079" y="5140"/>
                  </a:cubicBezTo>
                  <a:cubicBezTo>
                    <a:pt x="1079" y="5140"/>
                    <a:pt x="4125" y="3237"/>
                    <a:pt x="4273" y="1566"/>
                  </a:cubicBezTo>
                  <a:cubicBezTo>
                    <a:pt x="4335" y="629"/>
                    <a:pt x="3804" y="0"/>
                    <a:pt x="3042" y="0"/>
                  </a:cubicBezTo>
                  <a:close/>
                </a:path>
              </a:pathLst>
            </a:custGeom>
            <a:solidFill>
              <a:srgbClr val="9B004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65" name="Google Shape;1655;p42">
              <a:extLst>
                <a:ext uri="{FF2B5EF4-FFF2-40B4-BE49-F238E27FC236}">
                  <a16:creationId xmlns:a16="http://schemas.microsoft.com/office/drawing/2014/main" id="{69A35910-5E42-4B3D-AA54-B21D0C552EC8}"/>
                </a:ext>
              </a:extLst>
            </p:cNvPr>
            <p:cNvSpPr/>
            <p:nvPr/>
          </p:nvSpPr>
          <p:spPr>
            <a:xfrm>
              <a:off x="8188765" y="4159855"/>
              <a:ext cx="105084" cy="150059"/>
            </a:xfrm>
            <a:custGeom>
              <a:avLst/>
              <a:gdLst/>
              <a:ahLst/>
              <a:cxnLst/>
              <a:rect l="l" t="t" r="r" b="b"/>
              <a:pathLst>
                <a:path w="2222" h="3173" extrusionOk="0">
                  <a:moveTo>
                    <a:pt x="1693" y="0"/>
                  </a:moveTo>
                  <a:lnTo>
                    <a:pt x="1693" y="0"/>
                  </a:lnTo>
                  <a:cubicBezTo>
                    <a:pt x="1" y="1375"/>
                    <a:pt x="2222" y="3173"/>
                    <a:pt x="2222" y="3173"/>
                  </a:cubicBezTo>
                  <a:cubicBezTo>
                    <a:pt x="974" y="1840"/>
                    <a:pt x="1693" y="1"/>
                    <a:pt x="1693" y="0"/>
                  </a:cubicBezTo>
                  <a:close/>
                </a:path>
              </a:pathLst>
            </a:custGeom>
            <a:solidFill>
              <a:srgbClr val="DB8D9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66" name="Google Shape;1656;p42">
              <a:extLst>
                <a:ext uri="{FF2B5EF4-FFF2-40B4-BE49-F238E27FC236}">
                  <a16:creationId xmlns:a16="http://schemas.microsoft.com/office/drawing/2014/main" id="{26F21A22-B115-4B89-AC31-8087E3144418}"/>
                </a:ext>
              </a:extLst>
            </p:cNvPr>
            <p:cNvSpPr/>
            <p:nvPr/>
          </p:nvSpPr>
          <p:spPr>
            <a:xfrm>
              <a:off x="8160768" y="4604940"/>
              <a:ext cx="57082" cy="62095"/>
            </a:xfrm>
            <a:custGeom>
              <a:avLst/>
              <a:gdLst/>
              <a:ahLst/>
              <a:cxnLst/>
              <a:rect l="l" t="t" r="r" b="b"/>
              <a:pathLst>
                <a:path w="1207" h="1313" extrusionOk="0">
                  <a:moveTo>
                    <a:pt x="22" y="1"/>
                  </a:moveTo>
                  <a:lnTo>
                    <a:pt x="466" y="635"/>
                  </a:lnTo>
                  <a:lnTo>
                    <a:pt x="1" y="1312"/>
                  </a:lnTo>
                  <a:lnTo>
                    <a:pt x="276" y="1312"/>
                  </a:lnTo>
                  <a:lnTo>
                    <a:pt x="466" y="1016"/>
                  </a:lnTo>
                  <a:cubicBezTo>
                    <a:pt x="508" y="931"/>
                    <a:pt x="551" y="868"/>
                    <a:pt x="593" y="783"/>
                  </a:cubicBezTo>
                  <a:cubicBezTo>
                    <a:pt x="656" y="868"/>
                    <a:pt x="699" y="953"/>
                    <a:pt x="741" y="1016"/>
                  </a:cubicBezTo>
                  <a:lnTo>
                    <a:pt x="931" y="1312"/>
                  </a:lnTo>
                  <a:lnTo>
                    <a:pt x="1206" y="1312"/>
                  </a:lnTo>
                  <a:lnTo>
                    <a:pt x="741" y="635"/>
                  </a:lnTo>
                  <a:lnTo>
                    <a:pt x="1185" y="1"/>
                  </a:lnTo>
                  <a:lnTo>
                    <a:pt x="931" y="1"/>
                  </a:lnTo>
                  <a:lnTo>
                    <a:pt x="741" y="276"/>
                  </a:lnTo>
                  <a:cubicBezTo>
                    <a:pt x="699" y="360"/>
                    <a:pt x="656" y="424"/>
                    <a:pt x="614" y="508"/>
                  </a:cubicBezTo>
                  <a:cubicBezTo>
                    <a:pt x="572" y="424"/>
                    <a:pt x="530" y="360"/>
                    <a:pt x="487" y="276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67" name="Google Shape;1657;p42">
              <a:extLst>
                <a:ext uri="{FF2B5EF4-FFF2-40B4-BE49-F238E27FC236}">
                  <a16:creationId xmlns:a16="http://schemas.microsoft.com/office/drawing/2014/main" id="{D3299979-80B5-4B26-9664-C44A4EDFAD7E}"/>
                </a:ext>
              </a:extLst>
            </p:cNvPr>
            <p:cNvSpPr/>
            <p:nvPr/>
          </p:nvSpPr>
          <p:spPr>
            <a:xfrm>
              <a:off x="8731970" y="4194900"/>
              <a:ext cx="155025" cy="124994"/>
            </a:xfrm>
            <a:custGeom>
              <a:avLst/>
              <a:gdLst/>
              <a:ahLst/>
              <a:cxnLst/>
              <a:rect l="l" t="t" r="r" b="b"/>
              <a:pathLst>
                <a:path w="3278" h="2643" extrusionOk="0">
                  <a:moveTo>
                    <a:pt x="2663" y="1"/>
                  </a:moveTo>
                  <a:cubicBezTo>
                    <a:pt x="1" y="1"/>
                    <a:pt x="443" y="2601"/>
                    <a:pt x="443" y="2601"/>
                  </a:cubicBezTo>
                  <a:cubicBezTo>
                    <a:pt x="631" y="2629"/>
                    <a:pt x="806" y="2642"/>
                    <a:pt x="970" y="2642"/>
                  </a:cubicBezTo>
                  <a:cubicBezTo>
                    <a:pt x="3277" y="2642"/>
                    <a:pt x="3277" y="42"/>
                    <a:pt x="3277" y="42"/>
                  </a:cubicBezTo>
                  <a:cubicBezTo>
                    <a:pt x="3056" y="14"/>
                    <a:pt x="2852" y="1"/>
                    <a:pt x="2663" y="1"/>
                  </a:cubicBezTo>
                  <a:close/>
                </a:path>
              </a:pathLst>
            </a:custGeom>
            <a:solidFill>
              <a:srgbClr val="82C8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68" name="Google Shape;1658;p42">
              <a:extLst>
                <a:ext uri="{FF2B5EF4-FFF2-40B4-BE49-F238E27FC236}">
                  <a16:creationId xmlns:a16="http://schemas.microsoft.com/office/drawing/2014/main" id="{8FE88144-3DDD-4484-95F3-2C42761BB157}"/>
                </a:ext>
              </a:extLst>
            </p:cNvPr>
            <p:cNvSpPr/>
            <p:nvPr/>
          </p:nvSpPr>
          <p:spPr>
            <a:xfrm>
              <a:off x="8750887" y="4217885"/>
              <a:ext cx="93072" cy="95058"/>
            </a:xfrm>
            <a:custGeom>
              <a:avLst/>
              <a:gdLst/>
              <a:ahLst/>
              <a:cxnLst/>
              <a:rect l="l" t="t" r="r" b="b"/>
              <a:pathLst>
                <a:path w="1968" h="2010" extrusionOk="0">
                  <a:moveTo>
                    <a:pt x="1968" y="0"/>
                  </a:moveTo>
                  <a:cubicBezTo>
                    <a:pt x="1566" y="846"/>
                    <a:pt x="1" y="1692"/>
                    <a:pt x="1" y="1692"/>
                  </a:cubicBezTo>
                  <a:cubicBezTo>
                    <a:pt x="1" y="1798"/>
                    <a:pt x="1" y="1904"/>
                    <a:pt x="1" y="2009"/>
                  </a:cubicBezTo>
                  <a:cubicBezTo>
                    <a:pt x="910" y="1671"/>
                    <a:pt x="1629" y="931"/>
                    <a:pt x="1968" y="0"/>
                  </a:cubicBezTo>
                  <a:close/>
                </a:path>
              </a:pathLst>
            </a:custGeom>
            <a:solidFill>
              <a:srgbClr val="62943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69" name="Google Shape;1659;p42">
              <a:extLst>
                <a:ext uri="{FF2B5EF4-FFF2-40B4-BE49-F238E27FC236}">
                  <a16:creationId xmlns:a16="http://schemas.microsoft.com/office/drawing/2014/main" id="{2F0C5833-C86A-4426-9D60-C8F89956742F}"/>
                </a:ext>
              </a:extLst>
            </p:cNvPr>
            <p:cNvSpPr/>
            <p:nvPr/>
          </p:nvSpPr>
          <p:spPr>
            <a:xfrm>
              <a:off x="8563891" y="4232215"/>
              <a:ext cx="154315" cy="121163"/>
            </a:xfrm>
            <a:custGeom>
              <a:avLst/>
              <a:gdLst/>
              <a:ahLst/>
              <a:cxnLst/>
              <a:rect l="l" t="t" r="r" b="b"/>
              <a:pathLst>
                <a:path w="3263" h="2562" extrusionOk="0">
                  <a:moveTo>
                    <a:pt x="808" y="0"/>
                  </a:moveTo>
                  <a:cubicBezTo>
                    <a:pt x="567" y="0"/>
                    <a:pt x="298" y="25"/>
                    <a:pt x="0" y="78"/>
                  </a:cubicBezTo>
                  <a:cubicBezTo>
                    <a:pt x="0" y="78"/>
                    <a:pt x="123" y="2561"/>
                    <a:pt x="2299" y="2561"/>
                  </a:cubicBezTo>
                  <a:cubicBezTo>
                    <a:pt x="2507" y="2561"/>
                    <a:pt x="2734" y="2539"/>
                    <a:pt x="2982" y="2489"/>
                  </a:cubicBezTo>
                  <a:cubicBezTo>
                    <a:pt x="2982" y="2489"/>
                    <a:pt x="3262" y="0"/>
                    <a:pt x="808" y="0"/>
                  </a:cubicBezTo>
                  <a:close/>
                </a:path>
              </a:pathLst>
            </a:custGeom>
            <a:solidFill>
              <a:srgbClr val="80C35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70" name="Google Shape;1660;p42">
              <a:extLst>
                <a:ext uri="{FF2B5EF4-FFF2-40B4-BE49-F238E27FC236}">
                  <a16:creationId xmlns:a16="http://schemas.microsoft.com/office/drawing/2014/main" id="{1D837BC6-3EC4-48D2-9D43-1FA72BCB52A6}"/>
                </a:ext>
              </a:extLst>
            </p:cNvPr>
            <p:cNvSpPr/>
            <p:nvPr/>
          </p:nvSpPr>
          <p:spPr>
            <a:xfrm>
              <a:off x="8607873" y="4255862"/>
              <a:ext cx="97092" cy="90092"/>
            </a:xfrm>
            <a:custGeom>
              <a:avLst/>
              <a:gdLst/>
              <a:ahLst/>
              <a:cxnLst/>
              <a:rect l="l" t="t" r="r" b="b"/>
              <a:pathLst>
                <a:path w="2053" h="1905" extrusionOk="0">
                  <a:moveTo>
                    <a:pt x="1" y="1"/>
                  </a:moveTo>
                  <a:lnTo>
                    <a:pt x="1" y="1"/>
                  </a:lnTo>
                  <a:cubicBezTo>
                    <a:pt x="381" y="910"/>
                    <a:pt x="1122" y="1587"/>
                    <a:pt x="2052" y="1904"/>
                  </a:cubicBezTo>
                  <a:lnTo>
                    <a:pt x="2052" y="1587"/>
                  </a:lnTo>
                  <a:cubicBezTo>
                    <a:pt x="2052" y="1587"/>
                    <a:pt x="445" y="804"/>
                    <a:pt x="1" y="1"/>
                  </a:cubicBezTo>
                  <a:close/>
                </a:path>
              </a:pathLst>
            </a:custGeom>
            <a:solidFill>
              <a:srgbClr val="62943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71" name="Google Shape;1661;p42">
              <a:extLst>
                <a:ext uri="{FF2B5EF4-FFF2-40B4-BE49-F238E27FC236}">
                  <a16:creationId xmlns:a16="http://schemas.microsoft.com/office/drawing/2014/main" id="{E2297414-E83A-4D2F-94CD-53E4F320BBF1}"/>
                </a:ext>
              </a:extLst>
            </p:cNvPr>
            <p:cNvSpPr/>
            <p:nvPr/>
          </p:nvSpPr>
          <p:spPr>
            <a:xfrm>
              <a:off x="8641877" y="4138856"/>
              <a:ext cx="172097" cy="319082"/>
            </a:xfrm>
            <a:custGeom>
              <a:avLst/>
              <a:gdLst/>
              <a:ahLst/>
              <a:cxnLst/>
              <a:rect l="l" t="t" r="r" b="b"/>
              <a:pathLst>
                <a:path w="3639" h="6747" extrusionOk="0">
                  <a:moveTo>
                    <a:pt x="1566" y="0"/>
                  </a:moveTo>
                  <a:lnTo>
                    <a:pt x="1079" y="148"/>
                  </a:lnTo>
                  <a:cubicBezTo>
                    <a:pt x="1079" y="148"/>
                    <a:pt x="2391" y="3955"/>
                    <a:pt x="1" y="6472"/>
                  </a:cubicBezTo>
                  <a:cubicBezTo>
                    <a:pt x="267" y="6655"/>
                    <a:pt x="572" y="6746"/>
                    <a:pt x="885" y="6746"/>
                  </a:cubicBezTo>
                  <a:cubicBezTo>
                    <a:pt x="971" y="6746"/>
                    <a:pt x="1057" y="6739"/>
                    <a:pt x="1143" y="6726"/>
                  </a:cubicBezTo>
                  <a:cubicBezTo>
                    <a:pt x="1143" y="6726"/>
                    <a:pt x="3638" y="3130"/>
                    <a:pt x="1566" y="0"/>
                  </a:cubicBezTo>
                  <a:close/>
                </a:path>
              </a:pathLst>
            </a:custGeom>
            <a:solidFill>
              <a:srgbClr val="6BA73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72" name="Google Shape;1662;p42">
              <a:extLst>
                <a:ext uri="{FF2B5EF4-FFF2-40B4-BE49-F238E27FC236}">
                  <a16:creationId xmlns:a16="http://schemas.microsoft.com/office/drawing/2014/main" id="{8C9E4427-98B6-4EDE-A3C5-4E82B1A79CA0}"/>
                </a:ext>
              </a:extLst>
            </p:cNvPr>
            <p:cNvSpPr/>
            <p:nvPr/>
          </p:nvSpPr>
          <p:spPr>
            <a:xfrm>
              <a:off x="8678907" y="4137863"/>
              <a:ext cx="135067" cy="319082"/>
            </a:xfrm>
            <a:custGeom>
              <a:avLst/>
              <a:gdLst/>
              <a:ahLst/>
              <a:cxnLst/>
              <a:rect l="l" t="t" r="r" b="b"/>
              <a:pathLst>
                <a:path w="2856" h="6747" extrusionOk="0">
                  <a:moveTo>
                    <a:pt x="783" y="0"/>
                  </a:moveTo>
                  <a:lnTo>
                    <a:pt x="592" y="64"/>
                  </a:lnTo>
                  <a:cubicBezTo>
                    <a:pt x="592" y="64"/>
                    <a:pt x="2707" y="2517"/>
                    <a:pt x="0" y="6747"/>
                  </a:cubicBezTo>
                  <a:lnTo>
                    <a:pt x="339" y="6747"/>
                  </a:lnTo>
                  <a:cubicBezTo>
                    <a:pt x="339" y="6747"/>
                    <a:pt x="2855" y="3130"/>
                    <a:pt x="783" y="0"/>
                  </a:cubicBezTo>
                  <a:close/>
                </a:path>
              </a:pathLst>
            </a:custGeom>
            <a:solidFill>
              <a:srgbClr val="62943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73" name="Google Shape;1663;p42">
              <a:extLst>
                <a:ext uri="{FF2B5EF4-FFF2-40B4-BE49-F238E27FC236}">
                  <a16:creationId xmlns:a16="http://schemas.microsoft.com/office/drawing/2014/main" id="{B2F997DA-D717-4721-BE89-623BF8D3E6E8}"/>
                </a:ext>
              </a:extLst>
            </p:cNvPr>
            <p:cNvSpPr/>
            <p:nvPr/>
          </p:nvSpPr>
          <p:spPr>
            <a:xfrm>
              <a:off x="8535941" y="3959659"/>
              <a:ext cx="301017" cy="244218"/>
            </a:xfrm>
            <a:custGeom>
              <a:avLst/>
              <a:gdLst/>
              <a:ahLst/>
              <a:cxnLst/>
              <a:rect l="l" t="t" r="r" b="b"/>
              <a:pathLst>
                <a:path w="6365" h="5164" extrusionOk="0">
                  <a:moveTo>
                    <a:pt x="4535" y="0"/>
                  </a:moveTo>
                  <a:cubicBezTo>
                    <a:pt x="3869" y="0"/>
                    <a:pt x="3198" y="379"/>
                    <a:pt x="3002" y="1040"/>
                  </a:cubicBezTo>
                  <a:cubicBezTo>
                    <a:pt x="2726" y="763"/>
                    <a:pt x="2357" y="637"/>
                    <a:pt x="1983" y="637"/>
                  </a:cubicBezTo>
                  <a:cubicBezTo>
                    <a:pt x="1012" y="637"/>
                    <a:pt x="0" y="1486"/>
                    <a:pt x="443" y="2753"/>
                  </a:cubicBezTo>
                  <a:cubicBezTo>
                    <a:pt x="1120" y="4635"/>
                    <a:pt x="4017" y="5164"/>
                    <a:pt x="4017" y="5164"/>
                  </a:cubicBezTo>
                  <a:cubicBezTo>
                    <a:pt x="4017" y="5164"/>
                    <a:pt x="6365" y="3345"/>
                    <a:pt x="6069" y="1357"/>
                  </a:cubicBezTo>
                  <a:cubicBezTo>
                    <a:pt x="5928" y="416"/>
                    <a:pt x="5234" y="0"/>
                    <a:pt x="4535" y="0"/>
                  </a:cubicBezTo>
                  <a:close/>
                </a:path>
              </a:pathLst>
            </a:custGeom>
            <a:solidFill>
              <a:srgbClr val="D3647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74" name="Google Shape;1664;p42">
              <a:extLst>
                <a:ext uri="{FF2B5EF4-FFF2-40B4-BE49-F238E27FC236}">
                  <a16:creationId xmlns:a16="http://schemas.microsoft.com/office/drawing/2014/main" id="{EEA5BB21-42DA-4BA8-BBE8-9011B5E449D9}"/>
                </a:ext>
              </a:extLst>
            </p:cNvPr>
            <p:cNvSpPr/>
            <p:nvPr/>
          </p:nvSpPr>
          <p:spPr>
            <a:xfrm>
              <a:off x="8538873" y="4017831"/>
              <a:ext cx="253109" cy="186049"/>
            </a:xfrm>
            <a:custGeom>
              <a:avLst/>
              <a:gdLst/>
              <a:ahLst/>
              <a:cxnLst/>
              <a:rect l="l" t="t" r="r" b="b"/>
              <a:pathLst>
                <a:path w="5352" h="3934" extrusionOk="0">
                  <a:moveTo>
                    <a:pt x="635" y="0"/>
                  </a:moveTo>
                  <a:lnTo>
                    <a:pt x="635" y="0"/>
                  </a:lnTo>
                  <a:cubicBezTo>
                    <a:pt x="275" y="423"/>
                    <a:pt x="169" y="994"/>
                    <a:pt x="381" y="1523"/>
                  </a:cubicBezTo>
                  <a:cubicBezTo>
                    <a:pt x="1058" y="3405"/>
                    <a:pt x="3955" y="3934"/>
                    <a:pt x="3955" y="3934"/>
                  </a:cubicBezTo>
                  <a:cubicBezTo>
                    <a:pt x="4484" y="3490"/>
                    <a:pt x="4949" y="2982"/>
                    <a:pt x="5351" y="2432"/>
                  </a:cubicBezTo>
                  <a:lnTo>
                    <a:pt x="5351" y="2432"/>
                  </a:lnTo>
                  <a:cubicBezTo>
                    <a:pt x="5351" y="2432"/>
                    <a:pt x="4467" y="3034"/>
                    <a:pt x="3365" y="3034"/>
                  </a:cubicBezTo>
                  <a:cubicBezTo>
                    <a:pt x="2840" y="3034"/>
                    <a:pt x="2266" y="2898"/>
                    <a:pt x="1713" y="2496"/>
                  </a:cubicBezTo>
                  <a:cubicBezTo>
                    <a:pt x="0" y="1269"/>
                    <a:pt x="487" y="339"/>
                    <a:pt x="635" y="0"/>
                  </a:cubicBezTo>
                  <a:close/>
                </a:path>
              </a:pathLst>
            </a:custGeom>
            <a:solidFill>
              <a:srgbClr val="B7506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75" name="Google Shape;1665;p42">
              <a:extLst>
                <a:ext uri="{FF2B5EF4-FFF2-40B4-BE49-F238E27FC236}">
                  <a16:creationId xmlns:a16="http://schemas.microsoft.com/office/drawing/2014/main" id="{DE4AB3B2-A565-49B1-BD22-E1C03EF683D0}"/>
                </a:ext>
              </a:extLst>
            </p:cNvPr>
            <p:cNvSpPr/>
            <p:nvPr/>
          </p:nvSpPr>
          <p:spPr>
            <a:xfrm>
              <a:off x="8745921" y="3971057"/>
              <a:ext cx="30173" cy="25160"/>
            </a:xfrm>
            <a:custGeom>
              <a:avLst/>
              <a:gdLst/>
              <a:ahLst/>
              <a:cxnLst/>
              <a:rect l="l" t="t" r="r" b="b"/>
              <a:pathLst>
                <a:path w="638" h="532" extrusionOk="0">
                  <a:moveTo>
                    <a:pt x="305" y="1"/>
                  </a:moveTo>
                  <a:cubicBezTo>
                    <a:pt x="275" y="1"/>
                    <a:pt x="244" y="6"/>
                    <a:pt x="212" y="16"/>
                  </a:cubicBezTo>
                  <a:cubicBezTo>
                    <a:pt x="85" y="37"/>
                    <a:pt x="0" y="143"/>
                    <a:pt x="21" y="270"/>
                  </a:cubicBezTo>
                  <a:cubicBezTo>
                    <a:pt x="35" y="430"/>
                    <a:pt x="166" y="531"/>
                    <a:pt x="298" y="531"/>
                  </a:cubicBezTo>
                  <a:cubicBezTo>
                    <a:pt x="375" y="531"/>
                    <a:pt x="453" y="496"/>
                    <a:pt x="508" y="418"/>
                  </a:cubicBezTo>
                  <a:cubicBezTo>
                    <a:pt x="637" y="234"/>
                    <a:pt x="508" y="1"/>
                    <a:pt x="305" y="1"/>
                  </a:cubicBezTo>
                  <a:close/>
                </a:path>
              </a:pathLst>
            </a:custGeom>
            <a:solidFill>
              <a:srgbClr val="ECC9D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76" name="Google Shape;1666;p42">
              <a:extLst>
                <a:ext uri="{FF2B5EF4-FFF2-40B4-BE49-F238E27FC236}">
                  <a16:creationId xmlns:a16="http://schemas.microsoft.com/office/drawing/2014/main" id="{70D94FF3-CDC6-4DC5-81C8-4315D82DF516}"/>
                </a:ext>
              </a:extLst>
            </p:cNvPr>
            <p:cNvSpPr/>
            <p:nvPr/>
          </p:nvSpPr>
          <p:spPr>
            <a:xfrm>
              <a:off x="8771932" y="3983826"/>
              <a:ext cx="61055" cy="129061"/>
            </a:xfrm>
            <a:custGeom>
              <a:avLst/>
              <a:gdLst/>
              <a:ahLst/>
              <a:cxnLst/>
              <a:rect l="l" t="t" r="r" b="b"/>
              <a:pathLst>
                <a:path w="1291" h="2729" extrusionOk="0">
                  <a:moveTo>
                    <a:pt x="190" y="0"/>
                  </a:moveTo>
                  <a:cubicBezTo>
                    <a:pt x="190" y="148"/>
                    <a:pt x="127" y="254"/>
                    <a:pt x="0" y="317"/>
                  </a:cubicBezTo>
                  <a:cubicBezTo>
                    <a:pt x="0" y="317"/>
                    <a:pt x="783" y="846"/>
                    <a:pt x="444" y="2728"/>
                  </a:cubicBezTo>
                  <a:cubicBezTo>
                    <a:pt x="444" y="2728"/>
                    <a:pt x="1290" y="740"/>
                    <a:pt x="190" y="0"/>
                  </a:cubicBezTo>
                  <a:close/>
                </a:path>
              </a:pathLst>
            </a:custGeom>
            <a:solidFill>
              <a:srgbClr val="ECC9D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77" name="Google Shape;1667;p42">
              <a:extLst>
                <a:ext uri="{FF2B5EF4-FFF2-40B4-BE49-F238E27FC236}">
                  <a16:creationId xmlns:a16="http://schemas.microsoft.com/office/drawing/2014/main" id="{D3926F3D-6789-4EF0-AF33-50FB04B8735B}"/>
                </a:ext>
              </a:extLst>
            </p:cNvPr>
            <p:cNvSpPr/>
            <p:nvPr/>
          </p:nvSpPr>
          <p:spPr>
            <a:xfrm>
              <a:off x="8677914" y="3959801"/>
              <a:ext cx="70040" cy="54055"/>
            </a:xfrm>
            <a:custGeom>
              <a:avLst/>
              <a:gdLst/>
              <a:ahLst/>
              <a:cxnLst/>
              <a:rect l="l" t="t" r="r" b="b"/>
              <a:pathLst>
                <a:path w="1481" h="1143" extrusionOk="0">
                  <a:moveTo>
                    <a:pt x="1481" y="1"/>
                  </a:moveTo>
                  <a:cubicBezTo>
                    <a:pt x="825" y="1"/>
                    <a:pt x="212" y="402"/>
                    <a:pt x="0" y="1037"/>
                  </a:cubicBezTo>
                  <a:lnTo>
                    <a:pt x="127" y="1143"/>
                  </a:lnTo>
                  <a:cubicBezTo>
                    <a:pt x="127" y="1143"/>
                    <a:pt x="486" y="127"/>
                    <a:pt x="1481" y="1"/>
                  </a:cubicBezTo>
                  <a:close/>
                </a:path>
              </a:pathLst>
            </a:custGeom>
            <a:solidFill>
              <a:srgbClr val="B7506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78" name="Google Shape;1668;p42">
              <a:extLst>
                <a:ext uri="{FF2B5EF4-FFF2-40B4-BE49-F238E27FC236}">
                  <a16:creationId xmlns:a16="http://schemas.microsoft.com/office/drawing/2014/main" id="{6C1FB919-8CED-4355-8FAD-8F2AF976A560}"/>
                </a:ext>
              </a:extLst>
            </p:cNvPr>
            <p:cNvSpPr/>
            <p:nvPr/>
          </p:nvSpPr>
          <p:spPr>
            <a:xfrm>
              <a:off x="8587869" y="4383887"/>
              <a:ext cx="169071" cy="101963"/>
            </a:xfrm>
            <a:custGeom>
              <a:avLst/>
              <a:gdLst/>
              <a:ahLst/>
              <a:cxnLst/>
              <a:rect l="l" t="t" r="r" b="b"/>
              <a:pathLst>
                <a:path w="3575" h="2156" extrusionOk="0">
                  <a:moveTo>
                    <a:pt x="825" y="1"/>
                  </a:moveTo>
                  <a:lnTo>
                    <a:pt x="1" y="1989"/>
                  </a:lnTo>
                  <a:cubicBezTo>
                    <a:pt x="1" y="1989"/>
                    <a:pt x="878" y="2156"/>
                    <a:pt x="1627" y="2156"/>
                  </a:cubicBezTo>
                  <a:cubicBezTo>
                    <a:pt x="2041" y="2156"/>
                    <a:pt x="2415" y="2105"/>
                    <a:pt x="2581" y="1947"/>
                  </a:cubicBezTo>
                  <a:cubicBezTo>
                    <a:pt x="3575" y="1016"/>
                    <a:pt x="825" y="1"/>
                    <a:pt x="825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79" name="Google Shape;1669;p42">
              <a:extLst>
                <a:ext uri="{FF2B5EF4-FFF2-40B4-BE49-F238E27FC236}">
                  <a16:creationId xmlns:a16="http://schemas.microsoft.com/office/drawing/2014/main" id="{0A333B2C-603F-46DE-9AEE-4462C9498D53}"/>
                </a:ext>
              </a:extLst>
            </p:cNvPr>
            <p:cNvSpPr/>
            <p:nvPr/>
          </p:nvSpPr>
          <p:spPr>
            <a:xfrm>
              <a:off x="8575525" y="4375280"/>
              <a:ext cx="154410" cy="119697"/>
            </a:xfrm>
            <a:custGeom>
              <a:avLst/>
              <a:gdLst/>
              <a:ahLst/>
              <a:cxnLst/>
              <a:rect l="l" t="t" r="r" b="b"/>
              <a:pathLst>
                <a:path w="3265" h="2531" extrusionOk="0">
                  <a:moveTo>
                    <a:pt x="1078" y="0"/>
                  </a:moveTo>
                  <a:cubicBezTo>
                    <a:pt x="898" y="0"/>
                    <a:pt x="835" y="277"/>
                    <a:pt x="1023" y="352"/>
                  </a:cubicBezTo>
                  <a:cubicBezTo>
                    <a:pt x="1679" y="585"/>
                    <a:pt x="2778" y="1156"/>
                    <a:pt x="2884" y="1642"/>
                  </a:cubicBezTo>
                  <a:cubicBezTo>
                    <a:pt x="2905" y="1769"/>
                    <a:pt x="2842" y="1917"/>
                    <a:pt x="2715" y="2002"/>
                  </a:cubicBezTo>
                  <a:cubicBezTo>
                    <a:pt x="2595" y="2113"/>
                    <a:pt x="2276" y="2155"/>
                    <a:pt x="1887" y="2155"/>
                  </a:cubicBezTo>
                  <a:cubicBezTo>
                    <a:pt x="1386" y="2155"/>
                    <a:pt x="768" y="2085"/>
                    <a:pt x="304" y="2002"/>
                  </a:cubicBezTo>
                  <a:cubicBezTo>
                    <a:pt x="290" y="1999"/>
                    <a:pt x="277" y="1998"/>
                    <a:pt x="265" y="1998"/>
                  </a:cubicBezTo>
                  <a:cubicBezTo>
                    <a:pt x="62" y="1998"/>
                    <a:pt x="0" y="2300"/>
                    <a:pt x="219" y="2340"/>
                  </a:cubicBezTo>
                  <a:cubicBezTo>
                    <a:pt x="769" y="2446"/>
                    <a:pt x="1319" y="2509"/>
                    <a:pt x="1869" y="2530"/>
                  </a:cubicBezTo>
                  <a:cubicBezTo>
                    <a:pt x="2313" y="2530"/>
                    <a:pt x="2757" y="2467"/>
                    <a:pt x="2969" y="2255"/>
                  </a:cubicBezTo>
                  <a:cubicBezTo>
                    <a:pt x="3159" y="2086"/>
                    <a:pt x="3265" y="1833"/>
                    <a:pt x="3223" y="1558"/>
                  </a:cubicBezTo>
                  <a:cubicBezTo>
                    <a:pt x="3053" y="733"/>
                    <a:pt x="1340" y="77"/>
                    <a:pt x="1150" y="14"/>
                  </a:cubicBezTo>
                  <a:cubicBezTo>
                    <a:pt x="1124" y="4"/>
                    <a:pt x="1100" y="0"/>
                    <a:pt x="107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80" name="Google Shape;1670;p42">
              <a:extLst>
                <a:ext uri="{FF2B5EF4-FFF2-40B4-BE49-F238E27FC236}">
                  <a16:creationId xmlns:a16="http://schemas.microsoft.com/office/drawing/2014/main" id="{594EA48D-F7F6-4C5C-B905-7ADB8F64B362}"/>
                </a:ext>
              </a:extLst>
            </p:cNvPr>
            <p:cNvSpPr/>
            <p:nvPr/>
          </p:nvSpPr>
          <p:spPr>
            <a:xfrm>
              <a:off x="7660670" y="3827945"/>
              <a:ext cx="1226295" cy="1063608"/>
            </a:xfrm>
            <a:custGeom>
              <a:avLst/>
              <a:gdLst/>
              <a:ahLst/>
              <a:cxnLst/>
              <a:rect l="l" t="t" r="r" b="b"/>
              <a:pathLst>
                <a:path w="25930" h="22490" extrusionOk="0">
                  <a:moveTo>
                    <a:pt x="10070" y="1"/>
                  </a:moveTo>
                  <a:cubicBezTo>
                    <a:pt x="10008" y="1"/>
                    <a:pt x="9944" y="6"/>
                    <a:pt x="9877" y="18"/>
                  </a:cubicBezTo>
                  <a:cubicBezTo>
                    <a:pt x="8312" y="272"/>
                    <a:pt x="8735" y="1900"/>
                    <a:pt x="9306" y="3127"/>
                  </a:cubicBezTo>
                  <a:cubicBezTo>
                    <a:pt x="5457" y="4184"/>
                    <a:pt x="867" y="8372"/>
                    <a:pt x="761" y="13406"/>
                  </a:cubicBezTo>
                  <a:cubicBezTo>
                    <a:pt x="381" y="13786"/>
                    <a:pt x="0" y="14273"/>
                    <a:pt x="21" y="14696"/>
                  </a:cubicBezTo>
                  <a:cubicBezTo>
                    <a:pt x="42" y="14971"/>
                    <a:pt x="190" y="15203"/>
                    <a:pt x="444" y="15309"/>
                  </a:cubicBezTo>
                  <a:cubicBezTo>
                    <a:pt x="571" y="15372"/>
                    <a:pt x="719" y="15394"/>
                    <a:pt x="846" y="15394"/>
                  </a:cubicBezTo>
                  <a:lnTo>
                    <a:pt x="931" y="15394"/>
                  </a:lnTo>
                  <a:cubicBezTo>
                    <a:pt x="1311" y="17614"/>
                    <a:pt x="2644" y="19539"/>
                    <a:pt x="4590" y="20660"/>
                  </a:cubicBezTo>
                  <a:cubicBezTo>
                    <a:pt x="4336" y="21019"/>
                    <a:pt x="4251" y="21379"/>
                    <a:pt x="4399" y="21675"/>
                  </a:cubicBezTo>
                  <a:cubicBezTo>
                    <a:pt x="4558" y="22015"/>
                    <a:pt x="4990" y="22185"/>
                    <a:pt x="5545" y="22185"/>
                  </a:cubicBezTo>
                  <a:cubicBezTo>
                    <a:pt x="6026" y="22185"/>
                    <a:pt x="6600" y="22057"/>
                    <a:pt x="7170" y="21802"/>
                  </a:cubicBezTo>
                  <a:lnTo>
                    <a:pt x="7212" y="21781"/>
                  </a:lnTo>
                  <a:cubicBezTo>
                    <a:pt x="8502" y="22125"/>
                    <a:pt x="9827" y="22295"/>
                    <a:pt x="11154" y="22295"/>
                  </a:cubicBezTo>
                  <a:cubicBezTo>
                    <a:pt x="12350" y="22295"/>
                    <a:pt x="13547" y="22157"/>
                    <a:pt x="14720" y="21886"/>
                  </a:cubicBezTo>
                  <a:cubicBezTo>
                    <a:pt x="14847" y="21950"/>
                    <a:pt x="14974" y="22034"/>
                    <a:pt x="15122" y="22098"/>
                  </a:cubicBezTo>
                  <a:cubicBezTo>
                    <a:pt x="15697" y="22361"/>
                    <a:pt x="16271" y="22489"/>
                    <a:pt x="16753" y="22489"/>
                  </a:cubicBezTo>
                  <a:cubicBezTo>
                    <a:pt x="17317" y="22489"/>
                    <a:pt x="17754" y="22313"/>
                    <a:pt x="17914" y="21971"/>
                  </a:cubicBezTo>
                  <a:cubicBezTo>
                    <a:pt x="18083" y="21611"/>
                    <a:pt x="17914" y="21167"/>
                    <a:pt x="17533" y="20723"/>
                  </a:cubicBezTo>
                  <a:cubicBezTo>
                    <a:pt x="19859" y="19327"/>
                    <a:pt x="21234" y="17022"/>
                    <a:pt x="21382" y="14082"/>
                  </a:cubicBezTo>
                  <a:cubicBezTo>
                    <a:pt x="21414" y="14084"/>
                    <a:pt x="21446" y="14085"/>
                    <a:pt x="21478" y="14085"/>
                  </a:cubicBezTo>
                  <a:cubicBezTo>
                    <a:pt x="21766" y="14085"/>
                    <a:pt x="22065" y="14000"/>
                    <a:pt x="22313" y="13828"/>
                  </a:cubicBezTo>
                  <a:cubicBezTo>
                    <a:pt x="22524" y="13659"/>
                    <a:pt x="22630" y="13406"/>
                    <a:pt x="22567" y="13131"/>
                  </a:cubicBezTo>
                  <a:cubicBezTo>
                    <a:pt x="22524" y="12940"/>
                    <a:pt x="22418" y="12771"/>
                    <a:pt x="22270" y="12623"/>
                  </a:cubicBezTo>
                  <a:cubicBezTo>
                    <a:pt x="22672" y="11862"/>
                    <a:pt x="22947" y="11016"/>
                    <a:pt x="23074" y="10149"/>
                  </a:cubicBezTo>
                  <a:lnTo>
                    <a:pt x="23074" y="10254"/>
                  </a:lnTo>
                  <a:lnTo>
                    <a:pt x="23074" y="10339"/>
                  </a:lnTo>
                  <a:cubicBezTo>
                    <a:pt x="23271" y="10369"/>
                    <a:pt x="23454" y="10384"/>
                    <a:pt x="23624" y="10384"/>
                  </a:cubicBezTo>
                  <a:cubicBezTo>
                    <a:pt x="25929" y="10384"/>
                    <a:pt x="25929" y="7780"/>
                    <a:pt x="25929" y="7780"/>
                  </a:cubicBezTo>
                  <a:cubicBezTo>
                    <a:pt x="25726" y="7756"/>
                    <a:pt x="25536" y="7745"/>
                    <a:pt x="25360" y="7745"/>
                  </a:cubicBezTo>
                  <a:cubicBezTo>
                    <a:pt x="23816" y="7745"/>
                    <a:pt x="23289" y="8604"/>
                    <a:pt x="23138" y="9345"/>
                  </a:cubicBezTo>
                  <a:cubicBezTo>
                    <a:pt x="23138" y="8774"/>
                    <a:pt x="23053" y="8203"/>
                    <a:pt x="22884" y="7674"/>
                  </a:cubicBezTo>
                  <a:cubicBezTo>
                    <a:pt x="22926" y="7632"/>
                    <a:pt x="22968" y="7589"/>
                    <a:pt x="23011" y="7526"/>
                  </a:cubicBezTo>
                  <a:lnTo>
                    <a:pt x="23032" y="7526"/>
                  </a:lnTo>
                  <a:cubicBezTo>
                    <a:pt x="23053" y="7505"/>
                    <a:pt x="23074" y="7484"/>
                    <a:pt x="23116" y="7441"/>
                  </a:cubicBezTo>
                  <a:lnTo>
                    <a:pt x="23138" y="7420"/>
                  </a:lnTo>
                  <a:lnTo>
                    <a:pt x="23222" y="7336"/>
                  </a:lnTo>
                  <a:lnTo>
                    <a:pt x="23243" y="7315"/>
                  </a:lnTo>
                  <a:cubicBezTo>
                    <a:pt x="23264" y="7272"/>
                    <a:pt x="23307" y="7251"/>
                    <a:pt x="23328" y="7209"/>
                  </a:cubicBezTo>
                  <a:lnTo>
                    <a:pt x="23349" y="7188"/>
                  </a:lnTo>
                  <a:lnTo>
                    <a:pt x="23455" y="7082"/>
                  </a:lnTo>
                  <a:lnTo>
                    <a:pt x="23476" y="7061"/>
                  </a:lnTo>
                  <a:cubicBezTo>
                    <a:pt x="23539" y="6976"/>
                    <a:pt x="23624" y="6892"/>
                    <a:pt x="23687" y="6786"/>
                  </a:cubicBezTo>
                  <a:lnTo>
                    <a:pt x="23730" y="6743"/>
                  </a:lnTo>
                  <a:lnTo>
                    <a:pt x="23814" y="6638"/>
                  </a:lnTo>
                  <a:lnTo>
                    <a:pt x="23835" y="6574"/>
                  </a:lnTo>
                  <a:lnTo>
                    <a:pt x="23920" y="6490"/>
                  </a:lnTo>
                  <a:cubicBezTo>
                    <a:pt x="23920" y="6469"/>
                    <a:pt x="23920" y="6469"/>
                    <a:pt x="23941" y="6447"/>
                  </a:cubicBezTo>
                  <a:cubicBezTo>
                    <a:pt x="24364" y="5792"/>
                    <a:pt x="24724" y="4988"/>
                    <a:pt x="24597" y="4142"/>
                  </a:cubicBezTo>
                  <a:cubicBezTo>
                    <a:pt x="24516" y="3378"/>
                    <a:pt x="23862" y="2805"/>
                    <a:pt x="23107" y="2805"/>
                  </a:cubicBezTo>
                  <a:cubicBezTo>
                    <a:pt x="23068" y="2805"/>
                    <a:pt x="23029" y="2807"/>
                    <a:pt x="22990" y="2810"/>
                  </a:cubicBezTo>
                  <a:lnTo>
                    <a:pt x="22799" y="2810"/>
                  </a:lnTo>
                  <a:lnTo>
                    <a:pt x="22693" y="2831"/>
                  </a:lnTo>
                  <a:lnTo>
                    <a:pt x="22567" y="2852"/>
                  </a:lnTo>
                  <a:lnTo>
                    <a:pt x="22440" y="2894"/>
                  </a:lnTo>
                  <a:lnTo>
                    <a:pt x="22334" y="2937"/>
                  </a:lnTo>
                  <a:cubicBezTo>
                    <a:pt x="22292" y="2958"/>
                    <a:pt x="22249" y="2979"/>
                    <a:pt x="22228" y="3000"/>
                  </a:cubicBezTo>
                  <a:cubicBezTo>
                    <a:pt x="22186" y="3021"/>
                    <a:pt x="22144" y="3042"/>
                    <a:pt x="22122" y="3063"/>
                  </a:cubicBezTo>
                  <a:cubicBezTo>
                    <a:pt x="22080" y="3085"/>
                    <a:pt x="22038" y="3106"/>
                    <a:pt x="22017" y="3148"/>
                  </a:cubicBezTo>
                  <a:cubicBezTo>
                    <a:pt x="21974" y="3169"/>
                    <a:pt x="21953" y="3190"/>
                    <a:pt x="21932" y="3212"/>
                  </a:cubicBezTo>
                  <a:cubicBezTo>
                    <a:pt x="21890" y="3233"/>
                    <a:pt x="21847" y="3275"/>
                    <a:pt x="21826" y="3317"/>
                  </a:cubicBezTo>
                  <a:cubicBezTo>
                    <a:pt x="21805" y="3338"/>
                    <a:pt x="21784" y="3360"/>
                    <a:pt x="21763" y="3381"/>
                  </a:cubicBezTo>
                  <a:cubicBezTo>
                    <a:pt x="21742" y="3402"/>
                    <a:pt x="21699" y="3465"/>
                    <a:pt x="21678" y="3529"/>
                  </a:cubicBezTo>
                  <a:cubicBezTo>
                    <a:pt x="21657" y="3550"/>
                    <a:pt x="21636" y="3571"/>
                    <a:pt x="21636" y="3592"/>
                  </a:cubicBezTo>
                  <a:cubicBezTo>
                    <a:pt x="21594" y="3677"/>
                    <a:pt x="21551" y="3740"/>
                    <a:pt x="21530" y="3825"/>
                  </a:cubicBezTo>
                  <a:cubicBezTo>
                    <a:pt x="21256" y="3551"/>
                    <a:pt x="20892" y="3427"/>
                    <a:pt x="20522" y="3427"/>
                  </a:cubicBezTo>
                  <a:cubicBezTo>
                    <a:pt x="20035" y="3427"/>
                    <a:pt x="19538" y="3642"/>
                    <a:pt x="19225" y="4015"/>
                  </a:cubicBezTo>
                  <a:cubicBezTo>
                    <a:pt x="19183" y="4058"/>
                    <a:pt x="19161" y="4079"/>
                    <a:pt x="19119" y="4121"/>
                  </a:cubicBezTo>
                  <a:lnTo>
                    <a:pt x="19119" y="4142"/>
                  </a:lnTo>
                  <a:cubicBezTo>
                    <a:pt x="19098" y="4184"/>
                    <a:pt x="19056" y="4248"/>
                    <a:pt x="19035" y="4290"/>
                  </a:cubicBezTo>
                  <a:cubicBezTo>
                    <a:pt x="19035" y="4311"/>
                    <a:pt x="19035" y="4311"/>
                    <a:pt x="19035" y="4332"/>
                  </a:cubicBezTo>
                  <a:cubicBezTo>
                    <a:pt x="19013" y="4375"/>
                    <a:pt x="18992" y="4417"/>
                    <a:pt x="18971" y="4438"/>
                  </a:cubicBezTo>
                  <a:lnTo>
                    <a:pt x="18950" y="4481"/>
                  </a:lnTo>
                  <a:cubicBezTo>
                    <a:pt x="18950" y="4544"/>
                    <a:pt x="18929" y="4586"/>
                    <a:pt x="18908" y="4650"/>
                  </a:cubicBezTo>
                  <a:lnTo>
                    <a:pt x="18908" y="4692"/>
                  </a:lnTo>
                  <a:cubicBezTo>
                    <a:pt x="18908" y="4734"/>
                    <a:pt x="18908" y="4777"/>
                    <a:pt x="18908" y="4840"/>
                  </a:cubicBezTo>
                  <a:lnTo>
                    <a:pt x="18908" y="4882"/>
                  </a:lnTo>
                  <a:lnTo>
                    <a:pt x="18908" y="5073"/>
                  </a:lnTo>
                  <a:lnTo>
                    <a:pt x="18908" y="5094"/>
                  </a:lnTo>
                  <a:cubicBezTo>
                    <a:pt x="18908" y="5157"/>
                    <a:pt x="18908" y="5200"/>
                    <a:pt x="18929" y="5263"/>
                  </a:cubicBezTo>
                  <a:cubicBezTo>
                    <a:pt x="18929" y="5326"/>
                    <a:pt x="18929" y="5305"/>
                    <a:pt x="18929" y="5326"/>
                  </a:cubicBezTo>
                  <a:cubicBezTo>
                    <a:pt x="18950" y="5390"/>
                    <a:pt x="18971" y="5453"/>
                    <a:pt x="18992" y="5517"/>
                  </a:cubicBezTo>
                  <a:cubicBezTo>
                    <a:pt x="19479" y="6934"/>
                    <a:pt x="21234" y="7589"/>
                    <a:pt x="22101" y="7822"/>
                  </a:cubicBezTo>
                  <a:cubicBezTo>
                    <a:pt x="22228" y="8647"/>
                    <a:pt x="22228" y="9514"/>
                    <a:pt x="22101" y="10339"/>
                  </a:cubicBezTo>
                  <a:cubicBezTo>
                    <a:pt x="21981" y="9617"/>
                    <a:pt x="21556" y="8553"/>
                    <a:pt x="19980" y="8553"/>
                  </a:cubicBezTo>
                  <a:cubicBezTo>
                    <a:pt x="19894" y="8553"/>
                    <a:pt x="19804" y="8556"/>
                    <a:pt x="19711" y="8562"/>
                  </a:cubicBezTo>
                  <a:cubicBezTo>
                    <a:pt x="17850" y="5961"/>
                    <a:pt x="14974" y="4015"/>
                    <a:pt x="12838" y="3233"/>
                  </a:cubicBezTo>
                  <a:cubicBezTo>
                    <a:pt x="13324" y="2725"/>
                    <a:pt x="14149" y="1646"/>
                    <a:pt x="13261" y="927"/>
                  </a:cubicBezTo>
                  <a:cubicBezTo>
                    <a:pt x="12993" y="712"/>
                    <a:pt x="12754" y="629"/>
                    <a:pt x="12545" y="629"/>
                  </a:cubicBezTo>
                  <a:cubicBezTo>
                    <a:pt x="11830" y="629"/>
                    <a:pt x="11463" y="1604"/>
                    <a:pt x="11463" y="1604"/>
                  </a:cubicBezTo>
                  <a:cubicBezTo>
                    <a:pt x="11463" y="1604"/>
                    <a:pt x="11124" y="1"/>
                    <a:pt x="1007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81" name="Google Shape;1671;p42">
              <a:extLst>
                <a:ext uri="{FF2B5EF4-FFF2-40B4-BE49-F238E27FC236}">
                  <a16:creationId xmlns:a16="http://schemas.microsoft.com/office/drawing/2014/main" id="{8FA4BD7D-A67D-4369-AB0C-41F2FC371B68}"/>
                </a:ext>
              </a:extLst>
            </p:cNvPr>
            <p:cNvSpPr/>
            <p:nvPr/>
          </p:nvSpPr>
          <p:spPr>
            <a:xfrm>
              <a:off x="7622647" y="3790677"/>
              <a:ext cx="1302294" cy="1138378"/>
            </a:xfrm>
            <a:custGeom>
              <a:avLst/>
              <a:gdLst/>
              <a:ahLst/>
              <a:cxnLst/>
              <a:rect l="l" t="t" r="r" b="b"/>
              <a:pathLst>
                <a:path w="27537" h="24071" extrusionOk="0">
                  <a:moveTo>
                    <a:pt x="13346" y="2223"/>
                  </a:moveTo>
                  <a:cubicBezTo>
                    <a:pt x="13409" y="2244"/>
                    <a:pt x="13494" y="2286"/>
                    <a:pt x="13557" y="2329"/>
                  </a:cubicBezTo>
                  <a:cubicBezTo>
                    <a:pt x="13663" y="2413"/>
                    <a:pt x="13663" y="2477"/>
                    <a:pt x="13663" y="2498"/>
                  </a:cubicBezTo>
                  <a:cubicBezTo>
                    <a:pt x="13663" y="2667"/>
                    <a:pt x="13494" y="3027"/>
                    <a:pt x="13050" y="3471"/>
                  </a:cubicBezTo>
                  <a:lnTo>
                    <a:pt x="12436" y="4105"/>
                  </a:lnTo>
                  <a:lnTo>
                    <a:pt x="13007" y="2688"/>
                  </a:lnTo>
                  <a:cubicBezTo>
                    <a:pt x="13071" y="2498"/>
                    <a:pt x="13177" y="2329"/>
                    <a:pt x="13346" y="2223"/>
                  </a:cubicBezTo>
                  <a:close/>
                  <a:moveTo>
                    <a:pt x="24217" y="4465"/>
                  </a:moveTo>
                  <a:lnTo>
                    <a:pt x="24217" y="4465"/>
                  </a:lnTo>
                  <a:cubicBezTo>
                    <a:pt x="24428" y="4592"/>
                    <a:pt x="24576" y="4803"/>
                    <a:pt x="24597" y="5036"/>
                  </a:cubicBezTo>
                  <a:cubicBezTo>
                    <a:pt x="24639" y="5480"/>
                    <a:pt x="24555" y="5903"/>
                    <a:pt x="24343" y="6284"/>
                  </a:cubicBezTo>
                  <a:lnTo>
                    <a:pt x="24217" y="4465"/>
                  </a:lnTo>
                  <a:close/>
                  <a:moveTo>
                    <a:pt x="23963" y="4380"/>
                  </a:moveTo>
                  <a:lnTo>
                    <a:pt x="23540" y="7405"/>
                  </a:lnTo>
                  <a:lnTo>
                    <a:pt x="23519" y="7426"/>
                  </a:lnTo>
                  <a:lnTo>
                    <a:pt x="23540" y="7426"/>
                  </a:lnTo>
                  <a:lnTo>
                    <a:pt x="23540" y="7468"/>
                  </a:lnTo>
                  <a:lnTo>
                    <a:pt x="23497" y="7447"/>
                  </a:lnTo>
                  <a:lnTo>
                    <a:pt x="23222" y="7743"/>
                  </a:lnTo>
                  <a:lnTo>
                    <a:pt x="23096" y="7849"/>
                  </a:lnTo>
                  <a:lnTo>
                    <a:pt x="23053" y="7849"/>
                  </a:lnTo>
                  <a:cubicBezTo>
                    <a:pt x="22398" y="7680"/>
                    <a:pt x="20875" y="7151"/>
                    <a:pt x="20473" y="6051"/>
                  </a:cubicBezTo>
                  <a:cubicBezTo>
                    <a:pt x="20473" y="6009"/>
                    <a:pt x="20452" y="5966"/>
                    <a:pt x="20452" y="5945"/>
                  </a:cubicBezTo>
                  <a:lnTo>
                    <a:pt x="20452" y="5903"/>
                  </a:lnTo>
                  <a:lnTo>
                    <a:pt x="20452" y="5818"/>
                  </a:lnTo>
                  <a:lnTo>
                    <a:pt x="20452" y="5797"/>
                  </a:lnTo>
                  <a:cubicBezTo>
                    <a:pt x="20452" y="5755"/>
                    <a:pt x="20452" y="5713"/>
                    <a:pt x="20452" y="5670"/>
                  </a:cubicBezTo>
                  <a:cubicBezTo>
                    <a:pt x="20452" y="5649"/>
                    <a:pt x="20452" y="5607"/>
                    <a:pt x="20452" y="5586"/>
                  </a:cubicBezTo>
                  <a:cubicBezTo>
                    <a:pt x="20452" y="5565"/>
                    <a:pt x="20452" y="5543"/>
                    <a:pt x="20452" y="5522"/>
                  </a:cubicBezTo>
                  <a:lnTo>
                    <a:pt x="20452" y="5501"/>
                  </a:lnTo>
                  <a:cubicBezTo>
                    <a:pt x="20473" y="5480"/>
                    <a:pt x="20473" y="5459"/>
                    <a:pt x="20494" y="5438"/>
                  </a:cubicBezTo>
                  <a:lnTo>
                    <a:pt x="20515" y="5374"/>
                  </a:lnTo>
                  <a:lnTo>
                    <a:pt x="20537" y="5353"/>
                  </a:lnTo>
                  <a:cubicBezTo>
                    <a:pt x="20537" y="5353"/>
                    <a:pt x="20558" y="5332"/>
                    <a:pt x="20579" y="5311"/>
                  </a:cubicBezTo>
                  <a:cubicBezTo>
                    <a:pt x="20748" y="5120"/>
                    <a:pt x="20981" y="5015"/>
                    <a:pt x="21234" y="4994"/>
                  </a:cubicBezTo>
                  <a:cubicBezTo>
                    <a:pt x="21425" y="4994"/>
                    <a:pt x="21594" y="5057"/>
                    <a:pt x="21721" y="5163"/>
                  </a:cubicBezTo>
                  <a:lnTo>
                    <a:pt x="22651" y="6114"/>
                  </a:lnTo>
                  <a:lnTo>
                    <a:pt x="23032" y="4846"/>
                  </a:lnTo>
                  <a:cubicBezTo>
                    <a:pt x="23053" y="4824"/>
                    <a:pt x="23053" y="4782"/>
                    <a:pt x="23074" y="4761"/>
                  </a:cubicBezTo>
                  <a:cubicBezTo>
                    <a:pt x="23074" y="4761"/>
                    <a:pt x="23096" y="4740"/>
                    <a:pt x="23117" y="4697"/>
                  </a:cubicBezTo>
                  <a:cubicBezTo>
                    <a:pt x="23117" y="4697"/>
                    <a:pt x="23117" y="4676"/>
                    <a:pt x="23138" y="4676"/>
                  </a:cubicBezTo>
                  <a:lnTo>
                    <a:pt x="23159" y="4634"/>
                  </a:lnTo>
                  <a:lnTo>
                    <a:pt x="23371" y="4486"/>
                  </a:lnTo>
                  <a:lnTo>
                    <a:pt x="23413" y="4465"/>
                  </a:lnTo>
                  <a:lnTo>
                    <a:pt x="23476" y="4423"/>
                  </a:lnTo>
                  <a:lnTo>
                    <a:pt x="23540" y="4423"/>
                  </a:lnTo>
                  <a:lnTo>
                    <a:pt x="23603" y="4401"/>
                  </a:lnTo>
                  <a:lnTo>
                    <a:pt x="23667" y="4380"/>
                  </a:lnTo>
                  <a:close/>
                  <a:moveTo>
                    <a:pt x="25803" y="9350"/>
                  </a:moveTo>
                  <a:lnTo>
                    <a:pt x="25803" y="9350"/>
                  </a:lnTo>
                  <a:cubicBezTo>
                    <a:pt x="25718" y="9646"/>
                    <a:pt x="25570" y="9900"/>
                    <a:pt x="25359" y="10091"/>
                  </a:cubicBezTo>
                  <a:cubicBezTo>
                    <a:pt x="25168" y="10239"/>
                    <a:pt x="24936" y="10344"/>
                    <a:pt x="24682" y="10365"/>
                  </a:cubicBezTo>
                  <a:lnTo>
                    <a:pt x="24703" y="10281"/>
                  </a:lnTo>
                  <a:cubicBezTo>
                    <a:pt x="24745" y="10027"/>
                    <a:pt x="24893" y="9456"/>
                    <a:pt x="25803" y="9350"/>
                  </a:cubicBezTo>
                  <a:close/>
                  <a:moveTo>
                    <a:pt x="10866" y="1585"/>
                  </a:moveTo>
                  <a:cubicBezTo>
                    <a:pt x="11149" y="1585"/>
                    <a:pt x="11424" y="2257"/>
                    <a:pt x="11485" y="2561"/>
                  </a:cubicBezTo>
                  <a:lnTo>
                    <a:pt x="12056" y="5078"/>
                  </a:lnTo>
                  <a:lnTo>
                    <a:pt x="12309" y="4401"/>
                  </a:lnTo>
                  <a:lnTo>
                    <a:pt x="13367" y="4761"/>
                  </a:lnTo>
                  <a:cubicBezTo>
                    <a:pt x="15038" y="5438"/>
                    <a:pt x="16582" y="6389"/>
                    <a:pt x="17893" y="7637"/>
                  </a:cubicBezTo>
                  <a:lnTo>
                    <a:pt x="17216" y="9223"/>
                  </a:lnTo>
                  <a:lnTo>
                    <a:pt x="17216" y="9223"/>
                  </a:lnTo>
                  <a:lnTo>
                    <a:pt x="18274" y="7997"/>
                  </a:lnTo>
                  <a:cubicBezTo>
                    <a:pt x="18845" y="8547"/>
                    <a:pt x="19352" y="9160"/>
                    <a:pt x="19817" y="9794"/>
                  </a:cubicBezTo>
                  <a:lnTo>
                    <a:pt x="20071" y="10154"/>
                  </a:lnTo>
                  <a:lnTo>
                    <a:pt x="20515" y="10133"/>
                  </a:lnTo>
                  <a:cubicBezTo>
                    <a:pt x="20588" y="10128"/>
                    <a:pt x="20658" y="10126"/>
                    <a:pt x="20725" y="10126"/>
                  </a:cubicBezTo>
                  <a:cubicBezTo>
                    <a:pt x="21556" y="10126"/>
                    <a:pt x="21963" y="10491"/>
                    <a:pt x="22080" y="11254"/>
                  </a:cubicBezTo>
                  <a:lnTo>
                    <a:pt x="22334" y="13094"/>
                  </a:lnTo>
                  <a:lnTo>
                    <a:pt x="22102" y="13559"/>
                  </a:lnTo>
                  <a:lnTo>
                    <a:pt x="22440" y="13940"/>
                  </a:lnTo>
                  <a:lnTo>
                    <a:pt x="22461" y="14067"/>
                  </a:lnTo>
                  <a:cubicBezTo>
                    <a:pt x="22355" y="14067"/>
                    <a:pt x="22250" y="14088"/>
                    <a:pt x="22123" y="14088"/>
                  </a:cubicBezTo>
                  <a:lnTo>
                    <a:pt x="21404" y="14109"/>
                  </a:lnTo>
                  <a:lnTo>
                    <a:pt x="21361" y="14849"/>
                  </a:lnTo>
                  <a:cubicBezTo>
                    <a:pt x="21234" y="17493"/>
                    <a:pt x="20029" y="19565"/>
                    <a:pt x="17914" y="20856"/>
                  </a:cubicBezTo>
                  <a:lnTo>
                    <a:pt x="17110" y="21342"/>
                  </a:lnTo>
                  <a:lnTo>
                    <a:pt x="17724" y="22040"/>
                  </a:lnTo>
                  <a:cubicBezTo>
                    <a:pt x="17829" y="22146"/>
                    <a:pt x="17914" y="22294"/>
                    <a:pt x="17956" y="22421"/>
                  </a:cubicBezTo>
                  <a:cubicBezTo>
                    <a:pt x="17885" y="22452"/>
                    <a:pt x="17749" y="22478"/>
                    <a:pt x="17562" y="22478"/>
                  </a:cubicBezTo>
                  <a:cubicBezTo>
                    <a:pt x="17247" y="22478"/>
                    <a:pt x="16787" y="22405"/>
                    <a:pt x="16243" y="22167"/>
                  </a:cubicBezTo>
                  <a:cubicBezTo>
                    <a:pt x="16137" y="22103"/>
                    <a:pt x="16011" y="22040"/>
                    <a:pt x="15905" y="21976"/>
                  </a:cubicBezTo>
                  <a:lnTo>
                    <a:pt x="15630" y="21807"/>
                  </a:lnTo>
                  <a:lnTo>
                    <a:pt x="15334" y="21871"/>
                  </a:lnTo>
                  <a:cubicBezTo>
                    <a:pt x="14213" y="22133"/>
                    <a:pt x="13074" y="22266"/>
                    <a:pt x="11935" y="22266"/>
                  </a:cubicBezTo>
                  <a:cubicBezTo>
                    <a:pt x="10689" y="22266"/>
                    <a:pt x="9444" y="22107"/>
                    <a:pt x="8228" y="21786"/>
                  </a:cubicBezTo>
                  <a:lnTo>
                    <a:pt x="7931" y="21702"/>
                  </a:lnTo>
                  <a:lnTo>
                    <a:pt x="7657" y="21828"/>
                  </a:lnTo>
                  <a:cubicBezTo>
                    <a:pt x="7122" y="22089"/>
                    <a:pt x="6668" y="22165"/>
                    <a:pt x="6353" y="22165"/>
                  </a:cubicBezTo>
                  <a:cubicBezTo>
                    <a:pt x="6158" y="22165"/>
                    <a:pt x="6016" y="22136"/>
                    <a:pt x="5943" y="22103"/>
                  </a:cubicBezTo>
                  <a:cubicBezTo>
                    <a:pt x="5965" y="22019"/>
                    <a:pt x="5986" y="21955"/>
                    <a:pt x="6049" y="21892"/>
                  </a:cubicBezTo>
                  <a:lnTo>
                    <a:pt x="6514" y="21194"/>
                  </a:lnTo>
                  <a:lnTo>
                    <a:pt x="5795" y="20771"/>
                  </a:lnTo>
                  <a:cubicBezTo>
                    <a:pt x="4040" y="19756"/>
                    <a:pt x="2834" y="18022"/>
                    <a:pt x="2517" y="16034"/>
                  </a:cubicBezTo>
                  <a:lnTo>
                    <a:pt x="2390" y="15357"/>
                  </a:lnTo>
                  <a:lnTo>
                    <a:pt x="1671" y="15378"/>
                  </a:lnTo>
                  <a:lnTo>
                    <a:pt x="1629" y="15378"/>
                  </a:lnTo>
                  <a:cubicBezTo>
                    <a:pt x="1756" y="15145"/>
                    <a:pt x="1925" y="14934"/>
                    <a:pt x="2137" y="14743"/>
                  </a:cubicBezTo>
                  <a:lnTo>
                    <a:pt x="2369" y="14532"/>
                  </a:lnTo>
                  <a:lnTo>
                    <a:pt x="2369" y="14194"/>
                  </a:lnTo>
                  <a:cubicBezTo>
                    <a:pt x="2433" y="9794"/>
                    <a:pt x="6536" y="5713"/>
                    <a:pt x="10321" y="4676"/>
                  </a:cubicBezTo>
                  <a:lnTo>
                    <a:pt x="11210" y="4423"/>
                  </a:lnTo>
                  <a:lnTo>
                    <a:pt x="10829" y="3577"/>
                  </a:lnTo>
                  <a:cubicBezTo>
                    <a:pt x="10364" y="2583"/>
                    <a:pt x="10321" y="1990"/>
                    <a:pt x="10448" y="1779"/>
                  </a:cubicBezTo>
                  <a:cubicBezTo>
                    <a:pt x="10469" y="1737"/>
                    <a:pt x="10512" y="1631"/>
                    <a:pt x="10829" y="1589"/>
                  </a:cubicBezTo>
                  <a:cubicBezTo>
                    <a:pt x="10841" y="1586"/>
                    <a:pt x="10854" y="1585"/>
                    <a:pt x="10866" y="1585"/>
                  </a:cubicBezTo>
                  <a:close/>
                  <a:moveTo>
                    <a:pt x="10833" y="0"/>
                  </a:moveTo>
                  <a:cubicBezTo>
                    <a:pt x="10736" y="0"/>
                    <a:pt x="10636" y="8"/>
                    <a:pt x="10533" y="23"/>
                  </a:cubicBezTo>
                  <a:cubicBezTo>
                    <a:pt x="9898" y="108"/>
                    <a:pt x="9348" y="489"/>
                    <a:pt x="9031" y="1060"/>
                  </a:cubicBezTo>
                  <a:cubicBezTo>
                    <a:pt x="8714" y="1652"/>
                    <a:pt x="8714" y="2456"/>
                    <a:pt x="9052" y="3429"/>
                  </a:cubicBezTo>
                  <a:cubicBezTo>
                    <a:pt x="5076" y="4909"/>
                    <a:pt x="1058" y="9054"/>
                    <a:pt x="783" y="13876"/>
                  </a:cubicBezTo>
                  <a:cubicBezTo>
                    <a:pt x="254" y="14447"/>
                    <a:pt x="0" y="15018"/>
                    <a:pt x="22" y="15547"/>
                  </a:cubicBezTo>
                  <a:cubicBezTo>
                    <a:pt x="64" y="16076"/>
                    <a:pt x="381" y="16562"/>
                    <a:pt x="868" y="16795"/>
                  </a:cubicBezTo>
                  <a:cubicBezTo>
                    <a:pt x="931" y="16837"/>
                    <a:pt x="994" y="16858"/>
                    <a:pt x="1058" y="16879"/>
                  </a:cubicBezTo>
                  <a:cubicBezTo>
                    <a:pt x="1544" y="18868"/>
                    <a:pt x="2708" y="20602"/>
                    <a:pt x="4378" y="21765"/>
                  </a:cubicBezTo>
                  <a:cubicBezTo>
                    <a:pt x="4294" y="22103"/>
                    <a:pt x="4315" y="22463"/>
                    <a:pt x="4463" y="22780"/>
                  </a:cubicBezTo>
                  <a:cubicBezTo>
                    <a:pt x="4738" y="23372"/>
                    <a:pt x="5372" y="23711"/>
                    <a:pt x="6197" y="23753"/>
                  </a:cubicBezTo>
                  <a:cubicBezTo>
                    <a:pt x="6243" y="23755"/>
                    <a:pt x="6288" y="23755"/>
                    <a:pt x="6334" y="23755"/>
                  </a:cubicBezTo>
                  <a:cubicBezTo>
                    <a:pt x="6923" y="23755"/>
                    <a:pt x="7509" y="23629"/>
                    <a:pt x="8058" y="23393"/>
                  </a:cubicBezTo>
                  <a:cubicBezTo>
                    <a:pt x="9343" y="23709"/>
                    <a:pt x="10659" y="23869"/>
                    <a:pt x="11972" y="23869"/>
                  </a:cubicBezTo>
                  <a:cubicBezTo>
                    <a:pt x="13122" y="23869"/>
                    <a:pt x="14271" y="23746"/>
                    <a:pt x="15397" y="23499"/>
                  </a:cubicBezTo>
                  <a:lnTo>
                    <a:pt x="15609" y="23605"/>
                  </a:lnTo>
                  <a:cubicBezTo>
                    <a:pt x="16222" y="23901"/>
                    <a:pt x="16878" y="24049"/>
                    <a:pt x="17576" y="24070"/>
                  </a:cubicBezTo>
                  <a:lnTo>
                    <a:pt x="17724" y="24049"/>
                  </a:lnTo>
                  <a:cubicBezTo>
                    <a:pt x="18548" y="24028"/>
                    <a:pt x="19183" y="23668"/>
                    <a:pt x="19437" y="23076"/>
                  </a:cubicBezTo>
                  <a:cubicBezTo>
                    <a:pt x="19627" y="22653"/>
                    <a:pt x="19606" y="22167"/>
                    <a:pt x="19416" y="21765"/>
                  </a:cubicBezTo>
                  <a:cubicBezTo>
                    <a:pt x="21425" y="20285"/>
                    <a:pt x="22694" y="18043"/>
                    <a:pt x="22926" y="15568"/>
                  </a:cubicBezTo>
                  <a:cubicBezTo>
                    <a:pt x="23011" y="15547"/>
                    <a:pt x="23074" y="15526"/>
                    <a:pt x="23159" y="15505"/>
                  </a:cubicBezTo>
                  <a:lnTo>
                    <a:pt x="23624" y="15230"/>
                  </a:lnTo>
                  <a:lnTo>
                    <a:pt x="23667" y="15209"/>
                  </a:lnTo>
                  <a:cubicBezTo>
                    <a:pt x="24174" y="14765"/>
                    <a:pt x="24322" y="14024"/>
                    <a:pt x="24026" y="13411"/>
                  </a:cubicBezTo>
                  <a:lnTo>
                    <a:pt x="24090" y="13094"/>
                  </a:lnTo>
                  <a:cubicBezTo>
                    <a:pt x="24238" y="12734"/>
                    <a:pt x="24365" y="12354"/>
                    <a:pt x="24470" y="11973"/>
                  </a:cubicBezTo>
                  <a:cubicBezTo>
                    <a:pt x="24499" y="11974"/>
                    <a:pt x="24529" y="11974"/>
                    <a:pt x="24558" y="11974"/>
                  </a:cubicBezTo>
                  <a:cubicBezTo>
                    <a:pt x="25225" y="11974"/>
                    <a:pt x="25867" y="11743"/>
                    <a:pt x="26374" y="11317"/>
                  </a:cubicBezTo>
                  <a:cubicBezTo>
                    <a:pt x="27495" y="10344"/>
                    <a:pt x="27537" y="8779"/>
                    <a:pt x="27537" y="8589"/>
                  </a:cubicBezTo>
                  <a:lnTo>
                    <a:pt x="27537" y="7891"/>
                  </a:lnTo>
                  <a:lnTo>
                    <a:pt x="26839" y="7806"/>
                  </a:lnTo>
                  <a:cubicBezTo>
                    <a:pt x="26608" y="7779"/>
                    <a:pt x="26377" y="7763"/>
                    <a:pt x="26147" y="7763"/>
                  </a:cubicBezTo>
                  <a:cubicBezTo>
                    <a:pt x="25849" y="7763"/>
                    <a:pt x="25551" y="7789"/>
                    <a:pt x="25253" y="7849"/>
                  </a:cubicBezTo>
                  <a:lnTo>
                    <a:pt x="25274" y="7828"/>
                  </a:lnTo>
                  <a:lnTo>
                    <a:pt x="25359" y="7722"/>
                  </a:lnTo>
                  <a:cubicBezTo>
                    <a:pt x="25359" y="7722"/>
                    <a:pt x="26162" y="6136"/>
                    <a:pt x="26183" y="5353"/>
                  </a:cubicBezTo>
                  <a:cubicBezTo>
                    <a:pt x="26205" y="5184"/>
                    <a:pt x="26183" y="5015"/>
                    <a:pt x="26162" y="4824"/>
                  </a:cubicBezTo>
                  <a:cubicBezTo>
                    <a:pt x="26019" y="3680"/>
                    <a:pt x="25047" y="2812"/>
                    <a:pt x="23894" y="2812"/>
                  </a:cubicBezTo>
                  <a:cubicBezTo>
                    <a:pt x="23853" y="2812"/>
                    <a:pt x="23813" y="2813"/>
                    <a:pt x="23772" y="2815"/>
                  </a:cubicBezTo>
                  <a:lnTo>
                    <a:pt x="23667" y="2815"/>
                  </a:lnTo>
                  <a:lnTo>
                    <a:pt x="23476" y="2836"/>
                  </a:lnTo>
                  <a:cubicBezTo>
                    <a:pt x="23434" y="2836"/>
                    <a:pt x="23349" y="2857"/>
                    <a:pt x="23307" y="2857"/>
                  </a:cubicBezTo>
                  <a:cubicBezTo>
                    <a:pt x="23244" y="2879"/>
                    <a:pt x="23180" y="2900"/>
                    <a:pt x="23138" y="2900"/>
                  </a:cubicBezTo>
                  <a:lnTo>
                    <a:pt x="22969" y="2963"/>
                  </a:lnTo>
                  <a:lnTo>
                    <a:pt x="22948" y="2963"/>
                  </a:lnTo>
                  <a:cubicBezTo>
                    <a:pt x="22905" y="2984"/>
                    <a:pt x="22842" y="3006"/>
                    <a:pt x="22799" y="3027"/>
                  </a:cubicBezTo>
                  <a:cubicBezTo>
                    <a:pt x="22757" y="3048"/>
                    <a:pt x="22694" y="3069"/>
                    <a:pt x="22651" y="3090"/>
                  </a:cubicBezTo>
                  <a:lnTo>
                    <a:pt x="22609" y="3111"/>
                  </a:lnTo>
                  <a:cubicBezTo>
                    <a:pt x="22567" y="3132"/>
                    <a:pt x="22525" y="3175"/>
                    <a:pt x="22482" y="3196"/>
                  </a:cubicBezTo>
                  <a:cubicBezTo>
                    <a:pt x="22440" y="3217"/>
                    <a:pt x="22377" y="3259"/>
                    <a:pt x="22334" y="3302"/>
                  </a:cubicBezTo>
                  <a:lnTo>
                    <a:pt x="22292" y="3323"/>
                  </a:lnTo>
                  <a:cubicBezTo>
                    <a:pt x="22207" y="3386"/>
                    <a:pt x="22123" y="3471"/>
                    <a:pt x="22059" y="3555"/>
                  </a:cubicBezTo>
                  <a:cubicBezTo>
                    <a:pt x="21945" y="3517"/>
                    <a:pt x="21511" y="3327"/>
                    <a:pt x="20963" y="3327"/>
                  </a:cubicBezTo>
                  <a:cubicBezTo>
                    <a:pt x="20597" y="3327"/>
                    <a:pt x="20181" y="3412"/>
                    <a:pt x="19775" y="3682"/>
                  </a:cubicBezTo>
                  <a:cubicBezTo>
                    <a:pt x="18252" y="4676"/>
                    <a:pt x="18591" y="6114"/>
                    <a:pt x="18591" y="6114"/>
                  </a:cubicBezTo>
                  <a:cubicBezTo>
                    <a:pt x="17470" y="5142"/>
                    <a:pt x="16222" y="4338"/>
                    <a:pt x="14890" y="3703"/>
                  </a:cubicBezTo>
                  <a:cubicBezTo>
                    <a:pt x="15122" y="3323"/>
                    <a:pt x="15249" y="2857"/>
                    <a:pt x="15228" y="2413"/>
                  </a:cubicBezTo>
                  <a:cubicBezTo>
                    <a:pt x="15134" y="1397"/>
                    <a:pt x="14270" y="666"/>
                    <a:pt x="13291" y="666"/>
                  </a:cubicBezTo>
                  <a:cubicBezTo>
                    <a:pt x="13169" y="666"/>
                    <a:pt x="13046" y="677"/>
                    <a:pt x="12923" y="700"/>
                  </a:cubicBezTo>
                  <a:cubicBezTo>
                    <a:pt x="12754" y="743"/>
                    <a:pt x="12605" y="806"/>
                    <a:pt x="12457" y="912"/>
                  </a:cubicBezTo>
                  <a:cubicBezTo>
                    <a:pt x="12069" y="375"/>
                    <a:pt x="11518" y="0"/>
                    <a:pt x="1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82" name="Google Shape;1672;p42">
              <a:extLst>
                <a:ext uri="{FF2B5EF4-FFF2-40B4-BE49-F238E27FC236}">
                  <a16:creationId xmlns:a16="http://schemas.microsoft.com/office/drawing/2014/main" id="{109B6EA1-7BA3-4B70-9928-59926795C05F}"/>
                </a:ext>
              </a:extLst>
            </p:cNvPr>
            <p:cNvSpPr/>
            <p:nvPr/>
          </p:nvSpPr>
          <p:spPr>
            <a:xfrm>
              <a:off x="7854713" y="4729749"/>
              <a:ext cx="240057" cy="147174"/>
            </a:xfrm>
            <a:custGeom>
              <a:avLst/>
              <a:gdLst/>
              <a:ahLst/>
              <a:cxnLst/>
              <a:rect l="l" t="t" r="r" b="b"/>
              <a:pathLst>
                <a:path w="5076" h="3112" extrusionOk="0">
                  <a:moveTo>
                    <a:pt x="3645" y="0"/>
                  </a:moveTo>
                  <a:cubicBezTo>
                    <a:pt x="3162" y="0"/>
                    <a:pt x="2586" y="134"/>
                    <a:pt x="2009" y="407"/>
                  </a:cubicBezTo>
                  <a:cubicBezTo>
                    <a:pt x="761" y="978"/>
                    <a:pt x="0" y="1951"/>
                    <a:pt x="275" y="2586"/>
                  </a:cubicBezTo>
                  <a:cubicBezTo>
                    <a:pt x="433" y="2936"/>
                    <a:pt x="863" y="3111"/>
                    <a:pt x="1420" y="3111"/>
                  </a:cubicBezTo>
                  <a:cubicBezTo>
                    <a:pt x="1905" y="3111"/>
                    <a:pt x="2486" y="2978"/>
                    <a:pt x="3067" y="2713"/>
                  </a:cubicBezTo>
                  <a:cubicBezTo>
                    <a:pt x="4315" y="2142"/>
                    <a:pt x="5076" y="1169"/>
                    <a:pt x="4801" y="534"/>
                  </a:cubicBezTo>
                  <a:cubicBezTo>
                    <a:pt x="4642" y="181"/>
                    <a:pt x="4207" y="0"/>
                    <a:pt x="3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83" name="Google Shape;1673;p42">
              <a:extLst>
                <a:ext uri="{FF2B5EF4-FFF2-40B4-BE49-F238E27FC236}">
                  <a16:creationId xmlns:a16="http://schemas.microsoft.com/office/drawing/2014/main" id="{C0A35C74-33F0-479F-8299-A98F810BC45D}"/>
                </a:ext>
              </a:extLst>
            </p:cNvPr>
            <p:cNvSpPr/>
            <p:nvPr/>
          </p:nvSpPr>
          <p:spPr>
            <a:xfrm>
              <a:off x="8280773" y="4744978"/>
              <a:ext cx="241097" cy="146607"/>
            </a:xfrm>
            <a:custGeom>
              <a:avLst/>
              <a:gdLst/>
              <a:ahLst/>
              <a:cxnLst/>
              <a:rect l="l" t="t" r="r" b="b"/>
              <a:pathLst>
                <a:path w="5098" h="3100" extrusionOk="0">
                  <a:moveTo>
                    <a:pt x="1458" y="1"/>
                  </a:moveTo>
                  <a:cubicBezTo>
                    <a:pt x="893" y="1"/>
                    <a:pt x="457" y="176"/>
                    <a:pt x="297" y="530"/>
                  </a:cubicBezTo>
                  <a:cubicBezTo>
                    <a:pt x="1" y="1164"/>
                    <a:pt x="783" y="2137"/>
                    <a:pt x="2010" y="2708"/>
                  </a:cubicBezTo>
                  <a:cubicBezTo>
                    <a:pt x="2585" y="2971"/>
                    <a:pt x="3159" y="3099"/>
                    <a:pt x="3641" y="3099"/>
                  </a:cubicBezTo>
                  <a:cubicBezTo>
                    <a:pt x="4205" y="3099"/>
                    <a:pt x="4642" y="2923"/>
                    <a:pt x="4802" y="2581"/>
                  </a:cubicBezTo>
                  <a:cubicBezTo>
                    <a:pt x="5098" y="1947"/>
                    <a:pt x="4336" y="952"/>
                    <a:pt x="3089" y="381"/>
                  </a:cubicBezTo>
                  <a:cubicBezTo>
                    <a:pt x="2514" y="128"/>
                    <a:pt x="193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84" name="Google Shape;1674;p42">
              <a:extLst>
                <a:ext uri="{FF2B5EF4-FFF2-40B4-BE49-F238E27FC236}">
                  <a16:creationId xmlns:a16="http://schemas.microsoft.com/office/drawing/2014/main" id="{87DF7DC5-F7CC-49E8-8EDA-A24D0BD1E4A5}"/>
                </a:ext>
              </a:extLst>
            </p:cNvPr>
            <p:cNvSpPr/>
            <p:nvPr/>
          </p:nvSpPr>
          <p:spPr>
            <a:xfrm>
              <a:off x="7704653" y="3971814"/>
              <a:ext cx="959234" cy="902246"/>
            </a:xfrm>
            <a:custGeom>
              <a:avLst/>
              <a:gdLst/>
              <a:ahLst/>
              <a:cxnLst/>
              <a:rect l="l" t="t" r="r" b="b"/>
              <a:pathLst>
                <a:path w="20283" h="19078" extrusionOk="0">
                  <a:moveTo>
                    <a:pt x="10152" y="0"/>
                  </a:moveTo>
                  <a:cubicBezTo>
                    <a:pt x="6155" y="0"/>
                    <a:pt x="1" y="4738"/>
                    <a:pt x="1" y="10533"/>
                  </a:cubicBezTo>
                  <a:cubicBezTo>
                    <a:pt x="1" y="16328"/>
                    <a:pt x="4611" y="19077"/>
                    <a:pt x="10216" y="19077"/>
                  </a:cubicBezTo>
                  <a:cubicBezTo>
                    <a:pt x="15799" y="19077"/>
                    <a:pt x="20283" y="16349"/>
                    <a:pt x="20283" y="10533"/>
                  </a:cubicBezTo>
                  <a:cubicBezTo>
                    <a:pt x="20283" y="4717"/>
                    <a:pt x="13050" y="0"/>
                    <a:pt x="10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85" name="Google Shape;1675;p42">
              <a:extLst>
                <a:ext uri="{FF2B5EF4-FFF2-40B4-BE49-F238E27FC236}">
                  <a16:creationId xmlns:a16="http://schemas.microsoft.com/office/drawing/2014/main" id="{ADB944C1-F4D2-460F-97A4-E1E45D07DD07}"/>
                </a:ext>
              </a:extLst>
            </p:cNvPr>
            <p:cNvSpPr/>
            <p:nvPr/>
          </p:nvSpPr>
          <p:spPr>
            <a:xfrm>
              <a:off x="8098743" y="4365774"/>
              <a:ext cx="201088" cy="135493"/>
            </a:xfrm>
            <a:custGeom>
              <a:avLst/>
              <a:gdLst/>
              <a:ahLst/>
              <a:cxnLst/>
              <a:rect l="l" t="t" r="r" b="b"/>
              <a:pathLst>
                <a:path w="4252" h="2865" extrusionOk="0">
                  <a:moveTo>
                    <a:pt x="2168" y="1"/>
                  </a:moveTo>
                  <a:cubicBezTo>
                    <a:pt x="1907" y="1"/>
                    <a:pt x="1481" y="111"/>
                    <a:pt x="1016" y="680"/>
                  </a:cubicBezTo>
                  <a:cubicBezTo>
                    <a:pt x="233" y="1611"/>
                    <a:pt x="1" y="2499"/>
                    <a:pt x="741" y="2710"/>
                  </a:cubicBezTo>
                  <a:cubicBezTo>
                    <a:pt x="1041" y="2796"/>
                    <a:pt x="1447" y="2865"/>
                    <a:pt x="1869" y="2865"/>
                  </a:cubicBezTo>
                  <a:cubicBezTo>
                    <a:pt x="2486" y="2865"/>
                    <a:pt x="3139" y="2718"/>
                    <a:pt x="3554" y="2266"/>
                  </a:cubicBezTo>
                  <a:cubicBezTo>
                    <a:pt x="4252" y="1505"/>
                    <a:pt x="3363" y="384"/>
                    <a:pt x="2433" y="45"/>
                  </a:cubicBezTo>
                  <a:cubicBezTo>
                    <a:pt x="2433" y="45"/>
                    <a:pt x="2334" y="1"/>
                    <a:pt x="2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86" name="Google Shape;1676;p42">
              <a:extLst>
                <a:ext uri="{FF2B5EF4-FFF2-40B4-BE49-F238E27FC236}">
                  <a16:creationId xmlns:a16="http://schemas.microsoft.com/office/drawing/2014/main" id="{7B967AE3-C43F-40B5-93C4-C1D13D8642A1}"/>
                </a:ext>
              </a:extLst>
            </p:cNvPr>
            <p:cNvSpPr/>
            <p:nvPr/>
          </p:nvSpPr>
          <p:spPr>
            <a:xfrm>
              <a:off x="7629646" y="4434918"/>
              <a:ext cx="175077" cy="112887"/>
            </a:xfrm>
            <a:custGeom>
              <a:avLst/>
              <a:gdLst/>
              <a:ahLst/>
              <a:cxnLst/>
              <a:rect l="l" t="t" r="r" b="b"/>
              <a:pathLst>
                <a:path w="3702" h="2387" extrusionOk="0">
                  <a:moveTo>
                    <a:pt x="2411" y="0"/>
                  </a:moveTo>
                  <a:cubicBezTo>
                    <a:pt x="2411" y="0"/>
                    <a:pt x="0" y="1671"/>
                    <a:pt x="1185" y="2327"/>
                  </a:cubicBezTo>
                  <a:cubicBezTo>
                    <a:pt x="1265" y="2368"/>
                    <a:pt x="1372" y="2386"/>
                    <a:pt x="1496" y="2386"/>
                  </a:cubicBezTo>
                  <a:cubicBezTo>
                    <a:pt x="2263" y="2386"/>
                    <a:pt x="3702" y="1714"/>
                    <a:pt x="3702" y="1714"/>
                  </a:cubicBezTo>
                  <a:lnTo>
                    <a:pt x="24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87" name="Google Shape;1677;p42">
              <a:extLst>
                <a:ext uri="{FF2B5EF4-FFF2-40B4-BE49-F238E27FC236}">
                  <a16:creationId xmlns:a16="http://schemas.microsoft.com/office/drawing/2014/main" id="{B5A96731-14D1-4ABD-A9E2-9422C0F09E80}"/>
                </a:ext>
              </a:extLst>
            </p:cNvPr>
            <p:cNvSpPr/>
            <p:nvPr/>
          </p:nvSpPr>
          <p:spPr>
            <a:xfrm>
              <a:off x="7659630" y="4426026"/>
              <a:ext cx="154079" cy="129960"/>
            </a:xfrm>
            <a:custGeom>
              <a:avLst/>
              <a:gdLst/>
              <a:ahLst/>
              <a:cxnLst/>
              <a:rect l="l" t="t" r="r" b="b"/>
              <a:pathLst>
                <a:path w="3258" h="2748" extrusionOk="0">
                  <a:moveTo>
                    <a:pt x="1778" y="0"/>
                  </a:moveTo>
                  <a:cubicBezTo>
                    <a:pt x="1744" y="0"/>
                    <a:pt x="1708" y="12"/>
                    <a:pt x="1672" y="40"/>
                  </a:cubicBezTo>
                  <a:cubicBezTo>
                    <a:pt x="1503" y="146"/>
                    <a:pt x="1" y="1225"/>
                    <a:pt x="43" y="2050"/>
                  </a:cubicBezTo>
                  <a:cubicBezTo>
                    <a:pt x="64" y="2325"/>
                    <a:pt x="234" y="2557"/>
                    <a:pt x="466" y="2663"/>
                  </a:cubicBezTo>
                  <a:cubicBezTo>
                    <a:pt x="593" y="2726"/>
                    <a:pt x="741" y="2748"/>
                    <a:pt x="889" y="2748"/>
                  </a:cubicBezTo>
                  <a:cubicBezTo>
                    <a:pt x="1651" y="2748"/>
                    <a:pt x="2856" y="2198"/>
                    <a:pt x="3131" y="2050"/>
                  </a:cubicBezTo>
                  <a:cubicBezTo>
                    <a:pt x="3237" y="2007"/>
                    <a:pt x="3258" y="1902"/>
                    <a:pt x="3216" y="1817"/>
                  </a:cubicBezTo>
                  <a:cubicBezTo>
                    <a:pt x="3185" y="1755"/>
                    <a:pt x="3120" y="1716"/>
                    <a:pt x="3054" y="1716"/>
                  </a:cubicBezTo>
                  <a:cubicBezTo>
                    <a:pt x="3030" y="1716"/>
                    <a:pt x="3006" y="1721"/>
                    <a:pt x="2983" y="1732"/>
                  </a:cubicBezTo>
                  <a:cubicBezTo>
                    <a:pt x="2352" y="2048"/>
                    <a:pt x="1386" y="2393"/>
                    <a:pt x="881" y="2393"/>
                  </a:cubicBezTo>
                  <a:cubicBezTo>
                    <a:pt x="778" y="2393"/>
                    <a:pt x="693" y="2378"/>
                    <a:pt x="635" y="2346"/>
                  </a:cubicBezTo>
                  <a:cubicBezTo>
                    <a:pt x="424" y="2240"/>
                    <a:pt x="403" y="2113"/>
                    <a:pt x="403" y="2028"/>
                  </a:cubicBezTo>
                  <a:cubicBezTo>
                    <a:pt x="382" y="1542"/>
                    <a:pt x="1291" y="738"/>
                    <a:pt x="1862" y="337"/>
                  </a:cubicBezTo>
                  <a:cubicBezTo>
                    <a:pt x="2016" y="217"/>
                    <a:pt x="1921" y="0"/>
                    <a:pt x="1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88" name="Google Shape;1678;p42">
              <a:extLst>
                <a:ext uri="{FF2B5EF4-FFF2-40B4-BE49-F238E27FC236}">
                  <a16:creationId xmlns:a16="http://schemas.microsoft.com/office/drawing/2014/main" id="{5AEA71B2-B50E-46CB-881E-20AD018458DE}"/>
                </a:ext>
              </a:extLst>
            </p:cNvPr>
            <p:cNvSpPr/>
            <p:nvPr/>
          </p:nvSpPr>
          <p:spPr>
            <a:xfrm>
              <a:off x="8006712" y="3827945"/>
              <a:ext cx="339135" cy="214897"/>
            </a:xfrm>
            <a:custGeom>
              <a:avLst/>
              <a:gdLst/>
              <a:ahLst/>
              <a:cxnLst/>
              <a:rect l="l" t="t" r="r" b="b"/>
              <a:pathLst>
                <a:path w="7171" h="4544" extrusionOk="0">
                  <a:moveTo>
                    <a:pt x="2750" y="1"/>
                  </a:moveTo>
                  <a:cubicBezTo>
                    <a:pt x="2689" y="1"/>
                    <a:pt x="2626" y="6"/>
                    <a:pt x="2560" y="18"/>
                  </a:cubicBezTo>
                  <a:cubicBezTo>
                    <a:pt x="1" y="462"/>
                    <a:pt x="2771" y="4544"/>
                    <a:pt x="2771" y="4544"/>
                  </a:cubicBezTo>
                  <a:cubicBezTo>
                    <a:pt x="3375" y="3633"/>
                    <a:pt x="4134" y="3454"/>
                    <a:pt x="4637" y="3454"/>
                  </a:cubicBezTo>
                  <a:cubicBezTo>
                    <a:pt x="4963" y="3454"/>
                    <a:pt x="5182" y="3529"/>
                    <a:pt x="5182" y="3529"/>
                  </a:cubicBezTo>
                  <a:cubicBezTo>
                    <a:pt x="5182" y="3529"/>
                    <a:pt x="7170" y="1943"/>
                    <a:pt x="5944" y="927"/>
                  </a:cubicBezTo>
                  <a:cubicBezTo>
                    <a:pt x="5681" y="712"/>
                    <a:pt x="5445" y="629"/>
                    <a:pt x="5237" y="629"/>
                  </a:cubicBezTo>
                  <a:cubicBezTo>
                    <a:pt x="4526" y="629"/>
                    <a:pt x="4146" y="1604"/>
                    <a:pt x="4146" y="1604"/>
                  </a:cubicBezTo>
                  <a:cubicBezTo>
                    <a:pt x="4146" y="1604"/>
                    <a:pt x="3788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89" name="Google Shape;1679;p42">
              <a:extLst>
                <a:ext uri="{FF2B5EF4-FFF2-40B4-BE49-F238E27FC236}">
                  <a16:creationId xmlns:a16="http://schemas.microsoft.com/office/drawing/2014/main" id="{D38C8C04-45EC-4A15-85A2-C504F72A4A07}"/>
                </a:ext>
              </a:extLst>
            </p:cNvPr>
            <p:cNvSpPr/>
            <p:nvPr/>
          </p:nvSpPr>
          <p:spPr>
            <a:xfrm>
              <a:off x="7839390" y="4141883"/>
              <a:ext cx="308725" cy="243083"/>
            </a:xfrm>
            <a:custGeom>
              <a:avLst/>
              <a:gdLst/>
              <a:ahLst/>
              <a:cxnLst/>
              <a:rect l="l" t="t" r="r" b="b"/>
              <a:pathLst>
                <a:path w="6528" h="5140" extrusionOk="0">
                  <a:moveTo>
                    <a:pt x="1281" y="1"/>
                  </a:moveTo>
                  <a:cubicBezTo>
                    <a:pt x="538" y="1"/>
                    <a:pt x="0" y="640"/>
                    <a:pt x="70" y="1565"/>
                  </a:cubicBezTo>
                  <a:cubicBezTo>
                    <a:pt x="197" y="3214"/>
                    <a:pt x="3264" y="5139"/>
                    <a:pt x="3264" y="5139"/>
                  </a:cubicBezTo>
                  <a:cubicBezTo>
                    <a:pt x="3264" y="5139"/>
                    <a:pt x="6309" y="3236"/>
                    <a:pt x="6457" y="1565"/>
                  </a:cubicBezTo>
                  <a:cubicBezTo>
                    <a:pt x="6528" y="640"/>
                    <a:pt x="5989" y="1"/>
                    <a:pt x="5247" y="1"/>
                  </a:cubicBezTo>
                  <a:cubicBezTo>
                    <a:pt x="4648" y="1"/>
                    <a:pt x="3916" y="418"/>
                    <a:pt x="3264" y="1438"/>
                  </a:cubicBezTo>
                  <a:cubicBezTo>
                    <a:pt x="2612" y="418"/>
                    <a:pt x="1880" y="1"/>
                    <a:pt x="1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90" name="Google Shape;1680;p42">
              <a:extLst>
                <a:ext uri="{FF2B5EF4-FFF2-40B4-BE49-F238E27FC236}">
                  <a16:creationId xmlns:a16="http://schemas.microsoft.com/office/drawing/2014/main" id="{3888BDB6-281A-4AEE-8FA3-D973A9B55D90}"/>
                </a:ext>
              </a:extLst>
            </p:cNvPr>
            <p:cNvSpPr/>
            <p:nvPr/>
          </p:nvSpPr>
          <p:spPr>
            <a:xfrm>
              <a:off x="7942724" y="4141836"/>
              <a:ext cx="205013" cy="243131"/>
            </a:xfrm>
            <a:custGeom>
              <a:avLst/>
              <a:gdLst/>
              <a:ahLst/>
              <a:cxnLst/>
              <a:rect l="l" t="t" r="r" b="b"/>
              <a:pathLst>
                <a:path w="4335" h="5141" extrusionOk="0">
                  <a:moveTo>
                    <a:pt x="3040" y="0"/>
                  </a:moveTo>
                  <a:cubicBezTo>
                    <a:pt x="3028" y="0"/>
                    <a:pt x="3016" y="0"/>
                    <a:pt x="3003" y="1"/>
                  </a:cubicBezTo>
                  <a:cubicBezTo>
                    <a:pt x="3913" y="529"/>
                    <a:pt x="4272" y="1566"/>
                    <a:pt x="2750" y="3173"/>
                  </a:cubicBezTo>
                  <a:cubicBezTo>
                    <a:pt x="1764" y="4227"/>
                    <a:pt x="903" y="4413"/>
                    <a:pt x="418" y="4413"/>
                  </a:cubicBezTo>
                  <a:cubicBezTo>
                    <a:pt x="153" y="4413"/>
                    <a:pt x="0" y="4358"/>
                    <a:pt x="0" y="4357"/>
                  </a:cubicBezTo>
                  <a:lnTo>
                    <a:pt x="0" y="4357"/>
                  </a:lnTo>
                  <a:cubicBezTo>
                    <a:pt x="592" y="4823"/>
                    <a:pt x="1079" y="5140"/>
                    <a:pt x="1079" y="5140"/>
                  </a:cubicBezTo>
                  <a:cubicBezTo>
                    <a:pt x="1079" y="5140"/>
                    <a:pt x="4124" y="3237"/>
                    <a:pt x="4272" y="1566"/>
                  </a:cubicBezTo>
                  <a:cubicBezTo>
                    <a:pt x="4335" y="629"/>
                    <a:pt x="3783" y="0"/>
                    <a:pt x="3040" y="0"/>
                  </a:cubicBezTo>
                  <a:close/>
                </a:path>
              </a:pathLst>
            </a:custGeom>
            <a:solidFill>
              <a:srgbClr val="9B0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91" name="Google Shape;1681;p42">
              <a:extLst>
                <a:ext uri="{FF2B5EF4-FFF2-40B4-BE49-F238E27FC236}">
                  <a16:creationId xmlns:a16="http://schemas.microsoft.com/office/drawing/2014/main" id="{4816D32F-726B-4A18-99B7-18452E82FB00}"/>
                </a:ext>
              </a:extLst>
            </p:cNvPr>
            <p:cNvSpPr/>
            <p:nvPr/>
          </p:nvSpPr>
          <p:spPr>
            <a:xfrm>
              <a:off x="7818723" y="4159855"/>
              <a:ext cx="102057" cy="150059"/>
            </a:xfrm>
            <a:custGeom>
              <a:avLst/>
              <a:gdLst/>
              <a:ahLst/>
              <a:cxnLst/>
              <a:rect l="l" t="t" r="r" b="b"/>
              <a:pathLst>
                <a:path w="2158" h="3173" extrusionOk="0">
                  <a:moveTo>
                    <a:pt x="1649" y="0"/>
                  </a:moveTo>
                  <a:lnTo>
                    <a:pt x="1649" y="0"/>
                  </a:lnTo>
                  <a:cubicBezTo>
                    <a:pt x="1" y="1323"/>
                    <a:pt x="2015" y="3038"/>
                    <a:pt x="2150" y="3165"/>
                  </a:cubicBezTo>
                  <a:lnTo>
                    <a:pt x="2150" y="3165"/>
                  </a:lnTo>
                  <a:cubicBezTo>
                    <a:pt x="933" y="1834"/>
                    <a:pt x="1649" y="1"/>
                    <a:pt x="1649" y="0"/>
                  </a:cubicBezTo>
                  <a:close/>
                  <a:moveTo>
                    <a:pt x="2150" y="3165"/>
                  </a:moveTo>
                  <a:cubicBezTo>
                    <a:pt x="2152" y="3168"/>
                    <a:pt x="2155" y="3170"/>
                    <a:pt x="2157" y="3173"/>
                  </a:cubicBezTo>
                  <a:cubicBezTo>
                    <a:pt x="2158" y="3173"/>
                    <a:pt x="2155" y="3170"/>
                    <a:pt x="2150" y="3165"/>
                  </a:cubicBezTo>
                  <a:close/>
                </a:path>
              </a:pathLst>
            </a:custGeom>
            <a:solidFill>
              <a:srgbClr val="DB8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92" name="Google Shape;1682;p42">
              <a:extLst>
                <a:ext uri="{FF2B5EF4-FFF2-40B4-BE49-F238E27FC236}">
                  <a16:creationId xmlns:a16="http://schemas.microsoft.com/office/drawing/2014/main" id="{ED3BED1C-D481-4B7A-AF0C-60B0EA05DB85}"/>
                </a:ext>
              </a:extLst>
            </p:cNvPr>
            <p:cNvSpPr/>
            <p:nvPr/>
          </p:nvSpPr>
          <p:spPr>
            <a:xfrm>
              <a:off x="8211442" y="4141883"/>
              <a:ext cx="308773" cy="243083"/>
            </a:xfrm>
            <a:custGeom>
              <a:avLst/>
              <a:gdLst/>
              <a:ahLst/>
              <a:cxnLst/>
              <a:rect l="l" t="t" r="r" b="b"/>
              <a:pathLst>
                <a:path w="6529" h="5140" extrusionOk="0">
                  <a:moveTo>
                    <a:pt x="1281" y="1"/>
                  </a:moveTo>
                  <a:cubicBezTo>
                    <a:pt x="539" y="1"/>
                    <a:pt x="1" y="640"/>
                    <a:pt x="71" y="1565"/>
                  </a:cubicBezTo>
                  <a:cubicBezTo>
                    <a:pt x="198" y="3214"/>
                    <a:pt x="3264" y="5139"/>
                    <a:pt x="3264" y="5139"/>
                  </a:cubicBezTo>
                  <a:cubicBezTo>
                    <a:pt x="3264" y="5139"/>
                    <a:pt x="6310" y="3236"/>
                    <a:pt x="6458" y="1565"/>
                  </a:cubicBezTo>
                  <a:cubicBezTo>
                    <a:pt x="6528" y="640"/>
                    <a:pt x="5990" y="1"/>
                    <a:pt x="5248" y="1"/>
                  </a:cubicBezTo>
                  <a:cubicBezTo>
                    <a:pt x="4648" y="1"/>
                    <a:pt x="3916" y="418"/>
                    <a:pt x="3264" y="1438"/>
                  </a:cubicBezTo>
                  <a:cubicBezTo>
                    <a:pt x="2613" y="418"/>
                    <a:pt x="1881" y="1"/>
                    <a:pt x="1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93" name="Google Shape;1683;p42">
              <a:extLst>
                <a:ext uri="{FF2B5EF4-FFF2-40B4-BE49-F238E27FC236}">
                  <a16:creationId xmlns:a16="http://schemas.microsoft.com/office/drawing/2014/main" id="{11563E11-6F8A-4263-94C7-FBCF722B982F}"/>
                </a:ext>
              </a:extLst>
            </p:cNvPr>
            <p:cNvSpPr/>
            <p:nvPr/>
          </p:nvSpPr>
          <p:spPr>
            <a:xfrm>
              <a:off x="8314777" y="4141836"/>
              <a:ext cx="205060" cy="243131"/>
            </a:xfrm>
            <a:custGeom>
              <a:avLst/>
              <a:gdLst/>
              <a:ahLst/>
              <a:cxnLst/>
              <a:rect l="l" t="t" r="r" b="b"/>
              <a:pathLst>
                <a:path w="4336" h="5141" extrusionOk="0">
                  <a:moveTo>
                    <a:pt x="3042" y="0"/>
                  </a:moveTo>
                  <a:cubicBezTo>
                    <a:pt x="3029" y="0"/>
                    <a:pt x="3017" y="0"/>
                    <a:pt x="3004" y="1"/>
                  </a:cubicBezTo>
                  <a:cubicBezTo>
                    <a:pt x="3913" y="529"/>
                    <a:pt x="4273" y="1566"/>
                    <a:pt x="2750" y="3173"/>
                  </a:cubicBezTo>
                  <a:cubicBezTo>
                    <a:pt x="1781" y="4209"/>
                    <a:pt x="932" y="4398"/>
                    <a:pt x="443" y="4398"/>
                  </a:cubicBezTo>
                  <a:cubicBezTo>
                    <a:pt x="163" y="4398"/>
                    <a:pt x="1" y="4336"/>
                    <a:pt x="1" y="4336"/>
                  </a:cubicBezTo>
                  <a:lnTo>
                    <a:pt x="1" y="4336"/>
                  </a:lnTo>
                  <a:cubicBezTo>
                    <a:pt x="593" y="4823"/>
                    <a:pt x="1079" y="5140"/>
                    <a:pt x="1079" y="5140"/>
                  </a:cubicBezTo>
                  <a:cubicBezTo>
                    <a:pt x="1079" y="5140"/>
                    <a:pt x="4125" y="3237"/>
                    <a:pt x="4273" y="1566"/>
                  </a:cubicBezTo>
                  <a:cubicBezTo>
                    <a:pt x="4335" y="629"/>
                    <a:pt x="3804" y="0"/>
                    <a:pt x="3042" y="0"/>
                  </a:cubicBezTo>
                  <a:close/>
                </a:path>
              </a:pathLst>
            </a:custGeom>
            <a:solidFill>
              <a:srgbClr val="9B0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94" name="Google Shape;1684;p42">
              <a:extLst>
                <a:ext uri="{FF2B5EF4-FFF2-40B4-BE49-F238E27FC236}">
                  <a16:creationId xmlns:a16="http://schemas.microsoft.com/office/drawing/2014/main" id="{A8DB03E5-9219-4372-A8D5-20A7EE835424}"/>
                </a:ext>
              </a:extLst>
            </p:cNvPr>
            <p:cNvSpPr/>
            <p:nvPr/>
          </p:nvSpPr>
          <p:spPr>
            <a:xfrm>
              <a:off x="8188741" y="4159855"/>
              <a:ext cx="105084" cy="150059"/>
            </a:xfrm>
            <a:custGeom>
              <a:avLst/>
              <a:gdLst/>
              <a:ahLst/>
              <a:cxnLst/>
              <a:rect l="l" t="t" r="r" b="b"/>
              <a:pathLst>
                <a:path w="2222" h="3173" extrusionOk="0">
                  <a:moveTo>
                    <a:pt x="1693" y="0"/>
                  </a:moveTo>
                  <a:lnTo>
                    <a:pt x="1693" y="0"/>
                  </a:lnTo>
                  <a:cubicBezTo>
                    <a:pt x="1" y="1375"/>
                    <a:pt x="2222" y="3173"/>
                    <a:pt x="2222" y="3173"/>
                  </a:cubicBezTo>
                  <a:cubicBezTo>
                    <a:pt x="974" y="1840"/>
                    <a:pt x="1693" y="1"/>
                    <a:pt x="1693" y="0"/>
                  </a:cubicBezTo>
                  <a:close/>
                </a:path>
              </a:pathLst>
            </a:custGeom>
            <a:solidFill>
              <a:srgbClr val="DB8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95" name="Google Shape;1685;p42">
              <a:extLst>
                <a:ext uri="{FF2B5EF4-FFF2-40B4-BE49-F238E27FC236}">
                  <a16:creationId xmlns:a16="http://schemas.microsoft.com/office/drawing/2014/main" id="{CF7462A3-08DC-4292-B4B3-61ABF0CB5472}"/>
                </a:ext>
              </a:extLst>
            </p:cNvPr>
            <p:cNvSpPr/>
            <p:nvPr/>
          </p:nvSpPr>
          <p:spPr>
            <a:xfrm>
              <a:off x="8160744" y="4604940"/>
              <a:ext cx="57082" cy="62095"/>
            </a:xfrm>
            <a:custGeom>
              <a:avLst/>
              <a:gdLst/>
              <a:ahLst/>
              <a:cxnLst/>
              <a:rect l="l" t="t" r="r" b="b"/>
              <a:pathLst>
                <a:path w="1207" h="1313" extrusionOk="0">
                  <a:moveTo>
                    <a:pt x="22" y="1"/>
                  </a:moveTo>
                  <a:lnTo>
                    <a:pt x="466" y="635"/>
                  </a:lnTo>
                  <a:lnTo>
                    <a:pt x="1" y="1312"/>
                  </a:lnTo>
                  <a:lnTo>
                    <a:pt x="276" y="1312"/>
                  </a:lnTo>
                  <a:lnTo>
                    <a:pt x="466" y="1016"/>
                  </a:lnTo>
                  <a:cubicBezTo>
                    <a:pt x="508" y="931"/>
                    <a:pt x="551" y="868"/>
                    <a:pt x="593" y="783"/>
                  </a:cubicBezTo>
                  <a:cubicBezTo>
                    <a:pt x="656" y="868"/>
                    <a:pt x="699" y="953"/>
                    <a:pt x="741" y="1016"/>
                  </a:cubicBezTo>
                  <a:lnTo>
                    <a:pt x="931" y="1312"/>
                  </a:lnTo>
                  <a:lnTo>
                    <a:pt x="1206" y="1312"/>
                  </a:lnTo>
                  <a:lnTo>
                    <a:pt x="741" y="635"/>
                  </a:lnTo>
                  <a:lnTo>
                    <a:pt x="1185" y="1"/>
                  </a:lnTo>
                  <a:lnTo>
                    <a:pt x="931" y="1"/>
                  </a:lnTo>
                  <a:lnTo>
                    <a:pt x="741" y="276"/>
                  </a:lnTo>
                  <a:cubicBezTo>
                    <a:pt x="699" y="360"/>
                    <a:pt x="656" y="424"/>
                    <a:pt x="614" y="508"/>
                  </a:cubicBezTo>
                  <a:cubicBezTo>
                    <a:pt x="572" y="424"/>
                    <a:pt x="530" y="360"/>
                    <a:pt x="487" y="276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96" name="Google Shape;1686;p42">
              <a:extLst>
                <a:ext uri="{FF2B5EF4-FFF2-40B4-BE49-F238E27FC236}">
                  <a16:creationId xmlns:a16="http://schemas.microsoft.com/office/drawing/2014/main" id="{27983C5D-784B-478F-9FE0-BDF716FD4E51}"/>
                </a:ext>
              </a:extLst>
            </p:cNvPr>
            <p:cNvSpPr/>
            <p:nvPr/>
          </p:nvSpPr>
          <p:spPr>
            <a:xfrm>
              <a:off x="8731946" y="4194900"/>
              <a:ext cx="155025" cy="124994"/>
            </a:xfrm>
            <a:custGeom>
              <a:avLst/>
              <a:gdLst/>
              <a:ahLst/>
              <a:cxnLst/>
              <a:rect l="l" t="t" r="r" b="b"/>
              <a:pathLst>
                <a:path w="3278" h="2643" extrusionOk="0">
                  <a:moveTo>
                    <a:pt x="2663" y="1"/>
                  </a:moveTo>
                  <a:cubicBezTo>
                    <a:pt x="1" y="1"/>
                    <a:pt x="443" y="2601"/>
                    <a:pt x="443" y="2601"/>
                  </a:cubicBezTo>
                  <a:cubicBezTo>
                    <a:pt x="631" y="2629"/>
                    <a:pt x="806" y="2642"/>
                    <a:pt x="970" y="2642"/>
                  </a:cubicBezTo>
                  <a:cubicBezTo>
                    <a:pt x="3277" y="2642"/>
                    <a:pt x="3277" y="42"/>
                    <a:pt x="3277" y="42"/>
                  </a:cubicBezTo>
                  <a:cubicBezTo>
                    <a:pt x="3056" y="14"/>
                    <a:pt x="2852" y="1"/>
                    <a:pt x="2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97" name="Google Shape;1687;p42">
              <a:extLst>
                <a:ext uri="{FF2B5EF4-FFF2-40B4-BE49-F238E27FC236}">
                  <a16:creationId xmlns:a16="http://schemas.microsoft.com/office/drawing/2014/main" id="{67DFE0EA-02C3-4355-A8F3-17AD2B60670F}"/>
                </a:ext>
              </a:extLst>
            </p:cNvPr>
            <p:cNvSpPr/>
            <p:nvPr/>
          </p:nvSpPr>
          <p:spPr>
            <a:xfrm>
              <a:off x="8750863" y="4217885"/>
              <a:ext cx="93072" cy="95058"/>
            </a:xfrm>
            <a:custGeom>
              <a:avLst/>
              <a:gdLst/>
              <a:ahLst/>
              <a:cxnLst/>
              <a:rect l="l" t="t" r="r" b="b"/>
              <a:pathLst>
                <a:path w="1968" h="2010" extrusionOk="0">
                  <a:moveTo>
                    <a:pt x="1968" y="0"/>
                  </a:moveTo>
                  <a:cubicBezTo>
                    <a:pt x="1566" y="846"/>
                    <a:pt x="1" y="1692"/>
                    <a:pt x="1" y="1692"/>
                  </a:cubicBezTo>
                  <a:cubicBezTo>
                    <a:pt x="1" y="1798"/>
                    <a:pt x="1" y="1904"/>
                    <a:pt x="1" y="2009"/>
                  </a:cubicBezTo>
                  <a:cubicBezTo>
                    <a:pt x="910" y="1671"/>
                    <a:pt x="1629" y="931"/>
                    <a:pt x="1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98" name="Google Shape;1688;p42">
              <a:extLst>
                <a:ext uri="{FF2B5EF4-FFF2-40B4-BE49-F238E27FC236}">
                  <a16:creationId xmlns:a16="http://schemas.microsoft.com/office/drawing/2014/main" id="{089E7F2A-AFAB-4526-B84A-363C7E934B68}"/>
                </a:ext>
              </a:extLst>
            </p:cNvPr>
            <p:cNvSpPr/>
            <p:nvPr/>
          </p:nvSpPr>
          <p:spPr>
            <a:xfrm>
              <a:off x="8563867" y="4232215"/>
              <a:ext cx="154315" cy="121163"/>
            </a:xfrm>
            <a:custGeom>
              <a:avLst/>
              <a:gdLst/>
              <a:ahLst/>
              <a:cxnLst/>
              <a:rect l="l" t="t" r="r" b="b"/>
              <a:pathLst>
                <a:path w="3263" h="2562" extrusionOk="0">
                  <a:moveTo>
                    <a:pt x="808" y="0"/>
                  </a:moveTo>
                  <a:cubicBezTo>
                    <a:pt x="567" y="0"/>
                    <a:pt x="298" y="25"/>
                    <a:pt x="0" y="78"/>
                  </a:cubicBezTo>
                  <a:cubicBezTo>
                    <a:pt x="0" y="78"/>
                    <a:pt x="123" y="2561"/>
                    <a:pt x="2299" y="2561"/>
                  </a:cubicBezTo>
                  <a:cubicBezTo>
                    <a:pt x="2507" y="2561"/>
                    <a:pt x="2734" y="2539"/>
                    <a:pt x="2982" y="2489"/>
                  </a:cubicBezTo>
                  <a:cubicBezTo>
                    <a:pt x="2982" y="2489"/>
                    <a:pt x="3262" y="0"/>
                    <a:pt x="8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99" name="Google Shape;1689;p42">
              <a:extLst>
                <a:ext uri="{FF2B5EF4-FFF2-40B4-BE49-F238E27FC236}">
                  <a16:creationId xmlns:a16="http://schemas.microsoft.com/office/drawing/2014/main" id="{D500438C-EA10-49DA-9E87-FE588B7B8262}"/>
                </a:ext>
              </a:extLst>
            </p:cNvPr>
            <p:cNvSpPr/>
            <p:nvPr/>
          </p:nvSpPr>
          <p:spPr>
            <a:xfrm>
              <a:off x="8607850" y="4255862"/>
              <a:ext cx="97092" cy="90092"/>
            </a:xfrm>
            <a:custGeom>
              <a:avLst/>
              <a:gdLst/>
              <a:ahLst/>
              <a:cxnLst/>
              <a:rect l="l" t="t" r="r" b="b"/>
              <a:pathLst>
                <a:path w="2053" h="1905" extrusionOk="0">
                  <a:moveTo>
                    <a:pt x="1" y="1"/>
                  </a:moveTo>
                  <a:lnTo>
                    <a:pt x="1" y="1"/>
                  </a:lnTo>
                  <a:cubicBezTo>
                    <a:pt x="381" y="910"/>
                    <a:pt x="1122" y="1587"/>
                    <a:pt x="2052" y="1904"/>
                  </a:cubicBezTo>
                  <a:lnTo>
                    <a:pt x="2052" y="1587"/>
                  </a:lnTo>
                  <a:cubicBezTo>
                    <a:pt x="2052" y="1587"/>
                    <a:pt x="445" y="8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100" name="Google Shape;1690;p42">
              <a:extLst>
                <a:ext uri="{FF2B5EF4-FFF2-40B4-BE49-F238E27FC236}">
                  <a16:creationId xmlns:a16="http://schemas.microsoft.com/office/drawing/2014/main" id="{BD7E1D35-55A4-42FB-8391-5689FA2A52BB}"/>
                </a:ext>
              </a:extLst>
            </p:cNvPr>
            <p:cNvSpPr/>
            <p:nvPr/>
          </p:nvSpPr>
          <p:spPr>
            <a:xfrm>
              <a:off x="8641853" y="4138856"/>
              <a:ext cx="172097" cy="319082"/>
            </a:xfrm>
            <a:custGeom>
              <a:avLst/>
              <a:gdLst/>
              <a:ahLst/>
              <a:cxnLst/>
              <a:rect l="l" t="t" r="r" b="b"/>
              <a:pathLst>
                <a:path w="3639" h="6747" extrusionOk="0">
                  <a:moveTo>
                    <a:pt x="1566" y="0"/>
                  </a:moveTo>
                  <a:lnTo>
                    <a:pt x="1079" y="148"/>
                  </a:lnTo>
                  <a:cubicBezTo>
                    <a:pt x="1079" y="148"/>
                    <a:pt x="2391" y="3955"/>
                    <a:pt x="1" y="6472"/>
                  </a:cubicBezTo>
                  <a:cubicBezTo>
                    <a:pt x="267" y="6655"/>
                    <a:pt x="572" y="6746"/>
                    <a:pt x="885" y="6746"/>
                  </a:cubicBezTo>
                  <a:cubicBezTo>
                    <a:pt x="971" y="6746"/>
                    <a:pt x="1057" y="6739"/>
                    <a:pt x="1143" y="6726"/>
                  </a:cubicBezTo>
                  <a:cubicBezTo>
                    <a:pt x="1143" y="6726"/>
                    <a:pt x="3638" y="3130"/>
                    <a:pt x="1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101" name="Google Shape;1691;p42">
              <a:extLst>
                <a:ext uri="{FF2B5EF4-FFF2-40B4-BE49-F238E27FC236}">
                  <a16:creationId xmlns:a16="http://schemas.microsoft.com/office/drawing/2014/main" id="{D1C38A20-104B-4B69-8226-B9F20964827C}"/>
                </a:ext>
              </a:extLst>
            </p:cNvPr>
            <p:cNvSpPr/>
            <p:nvPr/>
          </p:nvSpPr>
          <p:spPr>
            <a:xfrm>
              <a:off x="8678883" y="4137863"/>
              <a:ext cx="135067" cy="319082"/>
            </a:xfrm>
            <a:custGeom>
              <a:avLst/>
              <a:gdLst/>
              <a:ahLst/>
              <a:cxnLst/>
              <a:rect l="l" t="t" r="r" b="b"/>
              <a:pathLst>
                <a:path w="2856" h="6747" extrusionOk="0">
                  <a:moveTo>
                    <a:pt x="783" y="0"/>
                  </a:moveTo>
                  <a:lnTo>
                    <a:pt x="592" y="64"/>
                  </a:lnTo>
                  <a:cubicBezTo>
                    <a:pt x="592" y="64"/>
                    <a:pt x="2707" y="2517"/>
                    <a:pt x="0" y="6747"/>
                  </a:cubicBezTo>
                  <a:lnTo>
                    <a:pt x="339" y="6747"/>
                  </a:lnTo>
                  <a:cubicBezTo>
                    <a:pt x="339" y="6747"/>
                    <a:pt x="2855" y="3130"/>
                    <a:pt x="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102" name="Google Shape;1692;p42">
              <a:extLst>
                <a:ext uri="{FF2B5EF4-FFF2-40B4-BE49-F238E27FC236}">
                  <a16:creationId xmlns:a16="http://schemas.microsoft.com/office/drawing/2014/main" id="{34593BA5-2914-42E1-89A0-6A9462250FCB}"/>
                </a:ext>
              </a:extLst>
            </p:cNvPr>
            <p:cNvSpPr/>
            <p:nvPr/>
          </p:nvSpPr>
          <p:spPr>
            <a:xfrm>
              <a:off x="8535917" y="3959659"/>
              <a:ext cx="301017" cy="244218"/>
            </a:xfrm>
            <a:custGeom>
              <a:avLst/>
              <a:gdLst/>
              <a:ahLst/>
              <a:cxnLst/>
              <a:rect l="l" t="t" r="r" b="b"/>
              <a:pathLst>
                <a:path w="6365" h="5164" extrusionOk="0">
                  <a:moveTo>
                    <a:pt x="4535" y="0"/>
                  </a:moveTo>
                  <a:cubicBezTo>
                    <a:pt x="3869" y="0"/>
                    <a:pt x="3198" y="379"/>
                    <a:pt x="3002" y="1040"/>
                  </a:cubicBezTo>
                  <a:cubicBezTo>
                    <a:pt x="2726" y="763"/>
                    <a:pt x="2357" y="637"/>
                    <a:pt x="1983" y="637"/>
                  </a:cubicBezTo>
                  <a:cubicBezTo>
                    <a:pt x="1012" y="637"/>
                    <a:pt x="0" y="1486"/>
                    <a:pt x="443" y="2753"/>
                  </a:cubicBezTo>
                  <a:cubicBezTo>
                    <a:pt x="1120" y="4635"/>
                    <a:pt x="4017" y="5164"/>
                    <a:pt x="4017" y="5164"/>
                  </a:cubicBezTo>
                  <a:cubicBezTo>
                    <a:pt x="4017" y="5164"/>
                    <a:pt x="6365" y="3345"/>
                    <a:pt x="6069" y="1357"/>
                  </a:cubicBezTo>
                  <a:cubicBezTo>
                    <a:pt x="5928" y="416"/>
                    <a:pt x="5234" y="0"/>
                    <a:pt x="4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103" name="Google Shape;1693;p42">
              <a:extLst>
                <a:ext uri="{FF2B5EF4-FFF2-40B4-BE49-F238E27FC236}">
                  <a16:creationId xmlns:a16="http://schemas.microsoft.com/office/drawing/2014/main" id="{9462DC8C-36B2-46E2-9CE0-791461347107}"/>
                </a:ext>
              </a:extLst>
            </p:cNvPr>
            <p:cNvSpPr/>
            <p:nvPr/>
          </p:nvSpPr>
          <p:spPr>
            <a:xfrm>
              <a:off x="8538850" y="4017831"/>
              <a:ext cx="253109" cy="186049"/>
            </a:xfrm>
            <a:custGeom>
              <a:avLst/>
              <a:gdLst/>
              <a:ahLst/>
              <a:cxnLst/>
              <a:rect l="l" t="t" r="r" b="b"/>
              <a:pathLst>
                <a:path w="5352" h="3934" extrusionOk="0">
                  <a:moveTo>
                    <a:pt x="635" y="0"/>
                  </a:moveTo>
                  <a:lnTo>
                    <a:pt x="635" y="0"/>
                  </a:lnTo>
                  <a:cubicBezTo>
                    <a:pt x="275" y="423"/>
                    <a:pt x="169" y="994"/>
                    <a:pt x="381" y="1523"/>
                  </a:cubicBezTo>
                  <a:cubicBezTo>
                    <a:pt x="1058" y="3405"/>
                    <a:pt x="3955" y="3934"/>
                    <a:pt x="3955" y="3934"/>
                  </a:cubicBezTo>
                  <a:cubicBezTo>
                    <a:pt x="4484" y="3490"/>
                    <a:pt x="4949" y="2982"/>
                    <a:pt x="5351" y="2432"/>
                  </a:cubicBezTo>
                  <a:lnTo>
                    <a:pt x="5351" y="2432"/>
                  </a:lnTo>
                  <a:cubicBezTo>
                    <a:pt x="5351" y="2432"/>
                    <a:pt x="4467" y="3034"/>
                    <a:pt x="3365" y="3034"/>
                  </a:cubicBezTo>
                  <a:cubicBezTo>
                    <a:pt x="2840" y="3034"/>
                    <a:pt x="2266" y="2898"/>
                    <a:pt x="1713" y="2496"/>
                  </a:cubicBezTo>
                  <a:cubicBezTo>
                    <a:pt x="0" y="1269"/>
                    <a:pt x="487" y="339"/>
                    <a:pt x="635" y="0"/>
                  </a:cubicBezTo>
                  <a:close/>
                </a:path>
              </a:pathLst>
            </a:custGeom>
            <a:solidFill>
              <a:srgbClr val="B750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104" name="Google Shape;1694;p42">
              <a:extLst>
                <a:ext uri="{FF2B5EF4-FFF2-40B4-BE49-F238E27FC236}">
                  <a16:creationId xmlns:a16="http://schemas.microsoft.com/office/drawing/2014/main" id="{EFAE2FD2-8967-47C7-B954-A916CC68A7FF}"/>
                </a:ext>
              </a:extLst>
            </p:cNvPr>
            <p:cNvSpPr/>
            <p:nvPr/>
          </p:nvSpPr>
          <p:spPr>
            <a:xfrm>
              <a:off x="8745897" y="3971057"/>
              <a:ext cx="30173" cy="25160"/>
            </a:xfrm>
            <a:custGeom>
              <a:avLst/>
              <a:gdLst/>
              <a:ahLst/>
              <a:cxnLst/>
              <a:rect l="l" t="t" r="r" b="b"/>
              <a:pathLst>
                <a:path w="638" h="532" extrusionOk="0">
                  <a:moveTo>
                    <a:pt x="305" y="1"/>
                  </a:moveTo>
                  <a:cubicBezTo>
                    <a:pt x="275" y="1"/>
                    <a:pt x="244" y="6"/>
                    <a:pt x="212" y="16"/>
                  </a:cubicBezTo>
                  <a:cubicBezTo>
                    <a:pt x="85" y="37"/>
                    <a:pt x="0" y="143"/>
                    <a:pt x="21" y="270"/>
                  </a:cubicBezTo>
                  <a:cubicBezTo>
                    <a:pt x="35" y="430"/>
                    <a:pt x="166" y="531"/>
                    <a:pt x="298" y="531"/>
                  </a:cubicBezTo>
                  <a:cubicBezTo>
                    <a:pt x="375" y="531"/>
                    <a:pt x="453" y="496"/>
                    <a:pt x="508" y="418"/>
                  </a:cubicBezTo>
                  <a:cubicBezTo>
                    <a:pt x="637" y="234"/>
                    <a:pt x="508" y="1"/>
                    <a:pt x="305" y="1"/>
                  </a:cubicBezTo>
                  <a:close/>
                </a:path>
              </a:pathLst>
            </a:custGeom>
            <a:solidFill>
              <a:srgbClr val="ECC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105" name="Google Shape;1695;p42">
              <a:extLst>
                <a:ext uri="{FF2B5EF4-FFF2-40B4-BE49-F238E27FC236}">
                  <a16:creationId xmlns:a16="http://schemas.microsoft.com/office/drawing/2014/main" id="{01EB8751-4446-4BD2-84C9-7F3EA2748427}"/>
                </a:ext>
              </a:extLst>
            </p:cNvPr>
            <p:cNvSpPr/>
            <p:nvPr/>
          </p:nvSpPr>
          <p:spPr>
            <a:xfrm>
              <a:off x="8771908" y="3983826"/>
              <a:ext cx="61055" cy="129061"/>
            </a:xfrm>
            <a:custGeom>
              <a:avLst/>
              <a:gdLst/>
              <a:ahLst/>
              <a:cxnLst/>
              <a:rect l="l" t="t" r="r" b="b"/>
              <a:pathLst>
                <a:path w="1291" h="2729" extrusionOk="0">
                  <a:moveTo>
                    <a:pt x="190" y="0"/>
                  </a:moveTo>
                  <a:cubicBezTo>
                    <a:pt x="190" y="148"/>
                    <a:pt x="127" y="254"/>
                    <a:pt x="0" y="317"/>
                  </a:cubicBezTo>
                  <a:cubicBezTo>
                    <a:pt x="0" y="317"/>
                    <a:pt x="783" y="846"/>
                    <a:pt x="444" y="2728"/>
                  </a:cubicBezTo>
                  <a:cubicBezTo>
                    <a:pt x="444" y="2728"/>
                    <a:pt x="1290" y="740"/>
                    <a:pt x="190" y="0"/>
                  </a:cubicBezTo>
                  <a:close/>
                </a:path>
              </a:pathLst>
            </a:custGeom>
            <a:solidFill>
              <a:srgbClr val="ECC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106" name="Google Shape;1696;p42">
              <a:extLst>
                <a:ext uri="{FF2B5EF4-FFF2-40B4-BE49-F238E27FC236}">
                  <a16:creationId xmlns:a16="http://schemas.microsoft.com/office/drawing/2014/main" id="{05B0808E-1E29-4613-AAC7-EB147783EB77}"/>
                </a:ext>
              </a:extLst>
            </p:cNvPr>
            <p:cNvSpPr/>
            <p:nvPr/>
          </p:nvSpPr>
          <p:spPr>
            <a:xfrm>
              <a:off x="8677890" y="3959801"/>
              <a:ext cx="70040" cy="54055"/>
            </a:xfrm>
            <a:custGeom>
              <a:avLst/>
              <a:gdLst/>
              <a:ahLst/>
              <a:cxnLst/>
              <a:rect l="l" t="t" r="r" b="b"/>
              <a:pathLst>
                <a:path w="1481" h="1143" extrusionOk="0">
                  <a:moveTo>
                    <a:pt x="1481" y="1"/>
                  </a:moveTo>
                  <a:cubicBezTo>
                    <a:pt x="825" y="1"/>
                    <a:pt x="212" y="402"/>
                    <a:pt x="0" y="1037"/>
                  </a:cubicBezTo>
                  <a:lnTo>
                    <a:pt x="127" y="1143"/>
                  </a:lnTo>
                  <a:cubicBezTo>
                    <a:pt x="127" y="1143"/>
                    <a:pt x="486" y="127"/>
                    <a:pt x="1481" y="1"/>
                  </a:cubicBezTo>
                  <a:close/>
                </a:path>
              </a:pathLst>
            </a:custGeom>
            <a:solidFill>
              <a:srgbClr val="B750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107" name="Google Shape;1697;p42">
              <a:extLst>
                <a:ext uri="{FF2B5EF4-FFF2-40B4-BE49-F238E27FC236}">
                  <a16:creationId xmlns:a16="http://schemas.microsoft.com/office/drawing/2014/main" id="{738F8812-9563-429F-BD53-575EB42122E5}"/>
                </a:ext>
              </a:extLst>
            </p:cNvPr>
            <p:cNvSpPr/>
            <p:nvPr/>
          </p:nvSpPr>
          <p:spPr>
            <a:xfrm>
              <a:off x="8587845" y="4383887"/>
              <a:ext cx="169071" cy="101963"/>
            </a:xfrm>
            <a:custGeom>
              <a:avLst/>
              <a:gdLst/>
              <a:ahLst/>
              <a:cxnLst/>
              <a:rect l="l" t="t" r="r" b="b"/>
              <a:pathLst>
                <a:path w="3575" h="2156" extrusionOk="0">
                  <a:moveTo>
                    <a:pt x="825" y="1"/>
                  </a:moveTo>
                  <a:lnTo>
                    <a:pt x="1" y="1989"/>
                  </a:lnTo>
                  <a:cubicBezTo>
                    <a:pt x="1" y="1989"/>
                    <a:pt x="878" y="2156"/>
                    <a:pt x="1627" y="2156"/>
                  </a:cubicBezTo>
                  <a:cubicBezTo>
                    <a:pt x="2041" y="2156"/>
                    <a:pt x="2415" y="2105"/>
                    <a:pt x="2581" y="1947"/>
                  </a:cubicBezTo>
                  <a:cubicBezTo>
                    <a:pt x="3575" y="1016"/>
                    <a:pt x="825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  <p:sp>
          <p:nvSpPr>
            <p:cNvPr id="108" name="Google Shape;1698;p42">
              <a:extLst>
                <a:ext uri="{FF2B5EF4-FFF2-40B4-BE49-F238E27FC236}">
                  <a16:creationId xmlns:a16="http://schemas.microsoft.com/office/drawing/2014/main" id="{5F068B6C-93E8-4889-ADA6-C5C969EC9FF9}"/>
                </a:ext>
              </a:extLst>
            </p:cNvPr>
            <p:cNvSpPr/>
            <p:nvPr/>
          </p:nvSpPr>
          <p:spPr>
            <a:xfrm>
              <a:off x="8575502" y="4375280"/>
              <a:ext cx="154410" cy="119697"/>
            </a:xfrm>
            <a:custGeom>
              <a:avLst/>
              <a:gdLst/>
              <a:ahLst/>
              <a:cxnLst/>
              <a:rect l="l" t="t" r="r" b="b"/>
              <a:pathLst>
                <a:path w="3265" h="2531" extrusionOk="0">
                  <a:moveTo>
                    <a:pt x="1078" y="0"/>
                  </a:moveTo>
                  <a:cubicBezTo>
                    <a:pt x="898" y="0"/>
                    <a:pt x="835" y="277"/>
                    <a:pt x="1023" y="352"/>
                  </a:cubicBezTo>
                  <a:cubicBezTo>
                    <a:pt x="1679" y="585"/>
                    <a:pt x="2778" y="1156"/>
                    <a:pt x="2884" y="1642"/>
                  </a:cubicBezTo>
                  <a:cubicBezTo>
                    <a:pt x="2905" y="1769"/>
                    <a:pt x="2842" y="1917"/>
                    <a:pt x="2715" y="2002"/>
                  </a:cubicBezTo>
                  <a:cubicBezTo>
                    <a:pt x="2595" y="2113"/>
                    <a:pt x="2276" y="2155"/>
                    <a:pt x="1887" y="2155"/>
                  </a:cubicBezTo>
                  <a:cubicBezTo>
                    <a:pt x="1386" y="2155"/>
                    <a:pt x="768" y="2085"/>
                    <a:pt x="304" y="2002"/>
                  </a:cubicBezTo>
                  <a:cubicBezTo>
                    <a:pt x="290" y="1999"/>
                    <a:pt x="277" y="1998"/>
                    <a:pt x="265" y="1998"/>
                  </a:cubicBezTo>
                  <a:cubicBezTo>
                    <a:pt x="62" y="1998"/>
                    <a:pt x="0" y="2300"/>
                    <a:pt x="219" y="2340"/>
                  </a:cubicBezTo>
                  <a:cubicBezTo>
                    <a:pt x="769" y="2446"/>
                    <a:pt x="1319" y="2509"/>
                    <a:pt x="1869" y="2530"/>
                  </a:cubicBezTo>
                  <a:cubicBezTo>
                    <a:pt x="2313" y="2530"/>
                    <a:pt x="2757" y="2467"/>
                    <a:pt x="2969" y="2255"/>
                  </a:cubicBezTo>
                  <a:cubicBezTo>
                    <a:pt x="3159" y="2086"/>
                    <a:pt x="3265" y="1833"/>
                    <a:pt x="3223" y="1558"/>
                  </a:cubicBezTo>
                  <a:cubicBezTo>
                    <a:pt x="3053" y="733"/>
                    <a:pt x="1340" y="77"/>
                    <a:pt x="1150" y="14"/>
                  </a:cubicBezTo>
                  <a:cubicBezTo>
                    <a:pt x="1124" y="4"/>
                    <a:pt x="1100" y="0"/>
                    <a:pt x="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107号-萌趣欢乐体"/>
                <a:ea typeface="字魂107号-萌趣欢乐体"/>
                <a:cs typeface="+mn-cs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B8F2F534-1028-4582-A679-62384E20D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776413"/>
            <a:ext cx="108966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C730B68-023E-469A-9C8F-29C630FB2C42}"/>
              </a:ext>
            </a:extLst>
          </p:cNvPr>
          <p:cNvCxnSpPr/>
          <p:nvPr/>
        </p:nvCxnSpPr>
        <p:spPr>
          <a:xfrm>
            <a:off x="5410200" y="2857500"/>
            <a:ext cx="22860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D7CC131-5F70-456C-A8DE-7AF284618347}"/>
              </a:ext>
            </a:extLst>
          </p:cNvPr>
          <p:cNvCxnSpPr/>
          <p:nvPr/>
        </p:nvCxnSpPr>
        <p:spPr>
          <a:xfrm>
            <a:off x="5410200" y="3581400"/>
            <a:ext cx="228600" cy="6096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2E70D454-DD5D-418C-9F01-D0533E749846}"/>
              </a:ext>
            </a:extLst>
          </p:cNvPr>
          <p:cNvCxnSpPr>
            <a:cxnSpLocks/>
          </p:cNvCxnSpPr>
          <p:nvPr/>
        </p:nvCxnSpPr>
        <p:spPr>
          <a:xfrm flipV="1">
            <a:off x="5334000" y="2733675"/>
            <a:ext cx="352425" cy="115252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332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63863E5-B67A-46CB-AA11-0BB42778FF2E}"/>
              </a:ext>
            </a:extLst>
          </p:cNvPr>
          <p:cNvSpPr/>
          <p:nvPr/>
        </p:nvSpPr>
        <p:spPr>
          <a:xfrm>
            <a:off x="1592697" y="650012"/>
            <a:ext cx="9290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h. Theo em, câu chuyện nói với chúng ta điều gì?</a:t>
            </a:r>
          </a:p>
        </p:txBody>
      </p:sp>
      <p:pic>
        <p:nvPicPr>
          <p:cNvPr id="48" name="图片 4">
            <a:extLst>
              <a:ext uri="{FF2B5EF4-FFF2-40B4-BE49-F238E27FC236}">
                <a16:creationId xmlns:a16="http://schemas.microsoft.com/office/drawing/2014/main" id="{B793F4A1-C3D6-4162-88D5-361F75DA4A7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717" y="4667250"/>
            <a:ext cx="1624456" cy="1925150"/>
          </a:xfrm>
          <a:prstGeom prst="rect">
            <a:avLst/>
          </a:prstGeom>
        </p:spPr>
      </p:pic>
      <p:grpSp>
        <p:nvGrpSpPr>
          <p:cNvPr id="50" name="Google Shape;1640;p42">
            <a:extLst>
              <a:ext uri="{FF2B5EF4-FFF2-40B4-BE49-F238E27FC236}">
                <a16:creationId xmlns:a16="http://schemas.microsoft.com/office/drawing/2014/main" id="{E2D4BDD1-0F39-423B-A197-50F061F7C3BB}"/>
              </a:ext>
            </a:extLst>
          </p:cNvPr>
          <p:cNvGrpSpPr/>
          <p:nvPr/>
        </p:nvGrpSpPr>
        <p:grpSpPr>
          <a:xfrm>
            <a:off x="9797113" y="5011378"/>
            <a:ext cx="1307903" cy="1143261"/>
            <a:chOff x="7622647" y="3790677"/>
            <a:chExt cx="1302317" cy="1138378"/>
          </a:xfrm>
        </p:grpSpPr>
        <p:sp>
          <p:nvSpPr>
            <p:cNvPr id="51" name="Google Shape;1641;p42">
              <a:extLst>
                <a:ext uri="{FF2B5EF4-FFF2-40B4-BE49-F238E27FC236}">
                  <a16:creationId xmlns:a16="http://schemas.microsoft.com/office/drawing/2014/main" id="{A6C972E7-B47F-4A7F-82FC-A161959330B9}"/>
                </a:ext>
              </a:extLst>
            </p:cNvPr>
            <p:cNvSpPr/>
            <p:nvPr/>
          </p:nvSpPr>
          <p:spPr>
            <a:xfrm>
              <a:off x="7660694" y="3827945"/>
              <a:ext cx="1226295" cy="1063608"/>
            </a:xfrm>
            <a:custGeom>
              <a:avLst/>
              <a:gdLst/>
              <a:ahLst/>
              <a:cxnLst/>
              <a:rect l="l" t="t" r="r" b="b"/>
              <a:pathLst>
                <a:path w="25930" h="22490" extrusionOk="0">
                  <a:moveTo>
                    <a:pt x="10070" y="1"/>
                  </a:moveTo>
                  <a:cubicBezTo>
                    <a:pt x="10008" y="1"/>
                    <a:pt x="9944" y="6"/>
                    <a:pt x="9877" y="18"/>
                  </a:cubicBezTo>
                  <a:cubicBezTo>
                    <a:pt x="8312" y="272"/>
                    <a:pt x="8735" y="1900"/>
                    <a:pt x="9306" y="3127"/>
                  </a:cubicBezTo>
                  <a:cubicBezTo>
                    <a:pt x="5457" y="4184"/>
                    <a:pt x="867" y="8372"/>
                    <a:pt x="761" y="13406"/>
                  </a:cubicBezTo>
                  <a:cubicBezTo>
                    <a:pt x="381" y="13786"/>
                    <a:pt x="0" y="14273"/>
                    <a:pt x="21" y="14696"/>
                  </a:cubicBezTo>
                  <a:cubicBezTo>
                    <a:pt x="42" y="14971"/>
                    <a:pt x="190" y="15203"/>
                    <a:pt x="444" y="15309"/>
                  </a:cubicBezTo>
                  <a:cubicBezTo>
                    <a:pt x="571" y="15372"/>
                    <a:pt x="719" y="15394"/>
                    <a:pt x="846" y="15394"/>
                  </a:cubicBezTo>
                  <a:lnTo>
                    <a:pt x="931" y="15394"/>
                  </a:lnTo>
                  <a:cubicBezTo>
                    <a:pt x="1311" y="17614"/>
                    <a:pt x="2644" y="19539"/>
                    <a:pt x="4590" y="20660"/>
                  </a:cubicBezTo>
                  <a:cubicBezTo>
                    <a:pt x="4336" y="21019"/>
                    <a:pt x="4251" y="21379"/>
                    <a:pt x="4399" y="21675"/>
                  </a:cubicBezTo>
                  <a:cubicBezTo>
                    <a:pt x="4558" y="22015"/>
                    <a:pt x="4990" y="22185"/>
                    <a:pt x="5545" y="22185"/>
                  </a:cubicBezTo>
                  <a:cubicBezTo>
                    <a:pt x="6026" y="22185"/>
                    <a:pt x="6600" y="22057"/>
                    <a:pt x="7170" y="21802"/>
                  </a:cubicBezTo>
                  <a:lnTo>
                    <a:pt x="7212" y="21781"/>
                  </a:lnTo>
                  <a:cubicBezTo>
                    <a:pt x="8502" y="22125"/>
                    <a:pt x="9827" y="22295"/>
                    <a:pt x="11154" y="22295"/>
                  </a:cubicBezTo>
                  <a:cubicBezTo>
                    <a:pt x="12350" y="22295"/>
                    <a:pt x="13547" y="22157"/>
                    <a:pt x="14720" y="21886"/>
                  </a:cubicBezTo>
                  <a:cubicBezTo>
                    <a:pt x="14847" y="21950"/>
                    <a:pt x="14974" y="22034"/>
                    <a:pt x="15122" y="22098"/>
                  </a:cubicBezTo>
                  <a:cubicBezTo>
                    <a:pt x="15697" y="22361"/>
                    <a:pt x="16271" y="22489"/>
                    <a:pt x="16753" y="22489"/>
                  </a:cubicBezTo>
                  <a:cubicBezTo>
                    <a:pt x="17317" y="22489"/>
                    <a:pt x="17754" y="22313"/>
                    <a:pt x="17914" y="21971"/>
                  </a:cubicBezTo>
                  <a:cubicBezTo>
                    <a:pt x="18083" y="21611"/>
                    <a:pt x="17914" y="21167"/>
                    <a:pt x="17533" y="20723"/>
                  </a:cubicBezTo>
                  <a:cubicBezTo>
                    <a:pt x="19859" y="19327"/>
                    <a:pt x="21234" y="17022"/>
                    <a:pt x="21382" y="14082"/>
                  </a:cubicBezTo>
                  <a:cubicBezTo>
                    <a:pt x="21414" y="14084"/>
                    <a:pt x="21446" y="14085"/>
                    <a:pt x="21478" y="14085"/>
                  </a:cubicBezTo>
                  <a:cubicBezTo>
                    <a:pt x="21766" y="14085"/>
                    <a:pt x="22065" y="14000"/>
                    <a:pt x="22313" y="13828"/>
                  </a:cubicBezTo>
                  <a:cubicBezTo>
                    <a:pt x="22524" y="13659"/>
                    <a:pt x="22630" y="13406"/>
                    <a:pt x="22567" y="13131"/>
                  </a:cubicBezTo>
                  <a:cubicBezTo>
                    <a:pt x="22524" y="12940"/>
                    <a:pt x="22418" y="12771"/>
                    <a:pt x="22270" y="12623"/>
                  </a:cubicBezTo>
                  <a:cubicBezTo>
                    <a:pt x="22672" y="11862"/>
                    <a:pt x="22947" y="11016"/>
                    <a:pt x="23074" y="10149"/>
                  </a:cubicBezTo>
                  <a:lnTo>
                    <a:pt x="23074" y="10254"/>
                  </a:lnTo>
                  <a:lnTo>
                    <a:pt x="23074" y="10339"/>
                  </a:lnTo>
                  <a:cubicBezTo>
                    <a:pt x="23271" y="10369"/>
                    <a:pt x="23454" y="10384"/>
                    <a:pt x="23624" y="10384"/>
                  </a:cubicBezTo>
                  <a:cubicBezTo>
                    <a:pt x="25929" y="10384"/>
                    <a:pt x="25929" y="7780"/>
                    <a:pt x="25929" y="7780"/>
                  </a:cubicBezTo>
                  <a:cubicBezTo>
                    <a:pt x="25726" y="7756"/>
                    <a:pt x="25536" y="7745"/>
                    <a:pt x="25360" y="7745"/>
                  </a:cubicBezTo>
                  <a:cubicBezTo>
                    <a:pt x="23816" y="7745"/>
                    <a:pt x="23289" y="8604"/>
                    <a:pt x="23138" y="9345"/>
                  </a:cubicBezTo>
                  <a:cubicBezTo>
                    <a:pt x="23138" y="8774"/>
                    <a:pt x="23053" y="8203"/>
                    <a:pt x="22884" y="7674"/>
                  </a:cubicBezTo>
                  <a:cubicBezTo>
                    <a:pt x="22926" y="7632"/>
                    <a:pt x="22968" y="7589"/>
                    <a:pt x="23011" y="7526"/>
                  </a:cubicBezTo>
                  <a:lnTo>
                    <a:pt x="23032" y="7526"/>
                  </a:lnTo>
                  <a:cubicBezTo>
                    <a:pt x="23053" y="7505"/>
                    <a:pt x="23074" y="7484"/>
                    <a:pt x="23116" y="7441"/>
                  </a:cubicBezTo>
                  <a:lnTo>
                    <a:pt x="23138" y="7420"/>
                  </a:lnTo>
                  <a:lnTo>
                    <a:pt x="23222" y="7336"/>
                  </a:lnTo>
                  <a:lnTo>
                    <a:pt x="23243" y="7315"/>
                  </a:lnTo>
                  <a:cubicBezTo>
                    <a:pt x="23264" y="7272"/>
                    <a:pt x="23307" y="7251"/>
                    <a:pt x="23328" y="7209"/>
                  </a:cubicBezTo>
                  <a:lnTo>
                    <a:pt x="23349" y="7188"/>
                  </a:lnTo>
                  <a:lnTo>
                    <a:pt x="23455" y="7082"/>
                  </a:lnTo>
                  <a:lnTo>
                    <a:pt x="23476" y="7061"/>
                  </a:lnTo>
                  <a:cubicBezTo>
                    <a:pt x="23539" y="6976"/>
                    <a:pt x="23624" y="6892"/>
                    <a:pt x="23687" y="6786"/>
                  </a:cubicBezTo>
                  <a:lnTo>
                    <a:pt x="23730" y="6743"/>
                  </a:lnTo>
                  <a:lnTo>
                    <a:pt x="23814" y="6638"/>
                  </a:lnTo>
                  <a:lnTo>
                    <a:pt x="23835" y="6574"/>
                  </a:lnTo>
                  <a:lnTo>
                    <a:pt x="23920" y="6490"/>
                  </a:lnTo>
                  <a:cubicBezTo>
                    <a:pt x="23920" y="6469"/>
                    <a:pt x="23920" y="6469"/>
                    <a:pt x="23941" y="6447"/>
                  </a:cubicBezTo>
                  <a:cubicBezTo>
                    <a:pt x="24364" y="5792"/>
                    <a:pt x="24724" y="4988"/>
                    <a:pt x="24597" y="4142"/>
                  </a:cubicBezTo>
                  <a:cubicBezTo>
                    <a:pt x="24516" y="3378"/>
                    <a:pt x="23862" y="2805"/>
                    <a:pt x="23107" y="2805"/>
                  </a:cubicBezTo>
                  <a:cubicBezTo>
                    <a:pt x="23068" y="2805"/>
                    <a:pt x="23029" y="2807"/>
                    <a:pt x="22990" y="2810"/>
                  </a:cubicBezTo>
                  <a:lnTo>
                    <a:pt x="22799" y="2810"/>
                  </a:lnTo>
                  <a:lnTo>
                    <a:pt x="22693" y="2831"/>
                  </a:lnTo>
                  <a:lnTo>
                    <a:pt x="22567" y="2852"/>
                  </a:lnTo>
                  <a:lnTo>
                    <a:pt x="22440" y="2894"/>
                  </a:lnTo>
                  <a:lnTo>
                    <a:pt x="22334" y="2937"/>
                  </a:lnTo>
                  <a:cubicBezTo>
                    <a:pt x="22292" y="2958"/>
                    <a:pt x="22249" y="2979"/>
                    <a:pt x="22228" y="3000"/>
                  </a:cubicBezTo>
                  <a:cubicBezTo>
                    <a:pt x="22186" y="3021"/>
                    <a:pt x="22144" y="3042"/>
                    <a:pt x="22122" y="3063"/>
                  </a:cubicBezTo>
                  <a:cubicBezTo>
                    <a:pt x="22080" y="3085"/>
                    <a:pt x="22038" y="3106"/>
                    <a:pt x="22017" y="3148"/>
                  </a:cubicBezTo>
                  <a:cubicBezTo>
                    <a:pt x="21974" y="3169"/>
                    <a:pt x="21953" y="3190"/>
                    <a:pt x="21932" y="3212"/>
                  </a:cubicBezTo>
                  <a:cubicBezTo>
                    <a:pt x="21890" y="3233"/>
                    <a:pt x="21847" y="3275"/>
                    <a:pt x="21826" y="3317"/>
                  </a:cubicBezTo>
                  <a:cubicBezTo>
                    <a:pt x="21805" y="3338"/>
                    <a:pt x="21784" y="3360"/>
                    <a:pt x="21763" y="3381"/>
                  </a:cubicBezTo>
                  <a:cubicBezTo>
                    <a:pt x="21742" y="3402"/>
                    <a:pt x="21699" y="3465"/>
                    <a:pt x="21678" y="3529"/>
                  </a:cubicBezTo>
                  <a:cubicBezTo>
                    <a:pt x="21657" y="3550"/>
                    <a:pt x="21636" y="3571"/>
                    <a:pt x="21636" y="3592"/>
                  </a:cubicBezTo>
                  <a:cubicBezTo>
                    <a:pt x="21594" y="3677"/>
                    <a:pt x="21551" y="3740"/>
                    <a:pt x="21530" y="3825"/>
                  </a:cubicBezTo>
                  <a:cubicBezTo>
                    <a:pt x="21256" y="3551"/>
                    <a:pt x="20892" y="3427"/>
                    <a:pt x="20522" y="3427"/>
                  </a:cubicBezTo>
                  <a:cubicBezTo>
                    <a:pt x="20035" y="3427"/>
                    <a:pt x="19538" y="3642"/>
                    <a:pt x="19225" y="4015"/>
                  </a:cubicBezTo>
                  <a:cubicBezTo>
                    <a:pt x="19183" y="4058"/>
                    <a:pt x="19161" y="4079"/>
                    <a:pt x="19119" y="4121"/>
                  </a:cubicBezTo>
                  <a:lnTo>
                    <a:pt x="19119" y="4142"/>
                  </a:lnTo>
                  <a:cubicBezTo>
                    <a:pt x="19098" y="4184"/>
                    <a:pt x="19056" y="4248"/>
                    <a:pt x="19035" y="4290"/>
                  </a:cubicBezTo>
                  <a:cubicBezTo>
                    <a:pt x="19035" y="4311"/>
                    <a:pt x="19035" y="4311"/>
                    <a:pt x="19035" y="4332"/>
                  </a:cubicBezTo>
                  <a:cubicBezTo>
                    <a:pt x="19013" y="4375"/>
                    <a:pt x="18992" y="4417"/>
                    <a:pt x="18971" y="4438"/>
                  </a:cubicBezTo>
                  <a:lnTo>
                    <a:pt x="18950" y="4481"/>
                  </a:lnTo>
                  <a:cubicBezTo>
                    <a:pt x="18950" y="4544"/>
                    <a:pt x="18929" y="4586"/>
                    <a:pt x="18908" y="4650"/>
                  </a:cubicBezTo>
                  <a:lnTo>
                    <a:pt x="18908" y="4692"/>
                  </a:lnTo>
                  <a:cubicBezTo>
                    <a:pt x="18908" y="4734"/>
                    <a:pt x="18908" y="4777"/>
                    <a:pt x="18908" y="4840"/>
                  </a:cubicBezTo>
                  <a:lnTo>
                    <a:pt x="18908" y="4882"/>
                  </a:lnTo>
                  <a:lnTo>
                    <a:pt x="18908" y="5073"/>
                  </a:lnTo>
                  <a:lnTo>
                    <a:pt x="18908" y="5094"/>
                  </a:lnTo>
                  <a:cubicBezTo>
                    <a:pt x="18908" y="5157"/>
                    <a:pt x="18908" y="5200"/>
                    <a:pt x="18929" y="5263"/>
                  </a:cubicBezTo>
                  <a:cubicBezTo>
                    <a:pt x="18929" y="5326"/>
                    <a:pt x="18929" y="5305"/>
                    <a:pt x="18929" y="5326"/>
                  </a:cubicBezTo>
                  <a:cubicBezTo>
                    <a:pt x="18950" y="5390"/>
                    <a:pt x="18971" y="5453"/>
                    <a:pt x="18992" y="5517"/>
                  </a:cubicBezTo>
                  <a:cubicBezTo>
                    <a:pt x="19479" y="6934"/>
                    <a:pt x="21234" y="7589"/>
                    <a:pt x="22101" y="7822"/>
                  </a:cubicBezTo>
                  <a:cubicBezTo>
                    <a:pt x="22228" y="8647"/>
                    <a:pt x="22228" y="9514"/>
                    <a:pt x="22101" y="10339"/>
                  </a:cubicBezTo>
                  <a:cubicBezTo>
                    <a:pt x="21981" y="9617"/>
                    <a:pt x="21556" y="8553"/>
                    <a:pt x="19980" y="8553"/>
                  </a:cubicBezTo>
                  <a:cubicBezTo>
                    <a:pt x="19894" y="8553"/>
                    <a:pt x="19804" y="8556"/>
                    <a:pt x="19711" y="8562"/>
                  </a:cubicBezTo>
                  <a:cubicBezTo>
                    <a:pt x="17850" y="5961"/>
                    <a:pt x="14974" y="4015"/>
                    <a:pt x="12838" y="3233"/>
                  </a:cubicBezTo>
                  <a:cubicBezTo>
                    <a:pt x="13324" y="2725"/>
                    <a:pt x="14149" y="1646"/>
                    <a:pt x="13261" y="927"/>
                  </a:cubicBezTo>
                  <a:cubicBezTo>
                    <a:pt x="12993" y="712"/>
                    <a:pt x="12754" y="629"/>
                    <a:pt x="12545" y="629"/>
                  </a:cubicBezTo>
                  <a:cubicBezTo>
                    <a:pt x="11830" y="629"/>
                    <a:pt x="11463" y="1604"/>
                    <a:pt x="11463" y="1604"/>
                  </a:cubicBezTo>
                  <a:cubicBezTo>
                    <a:pt x="11463" y="1604"/>
                    <a:pt x="11124" y="1"/>
                    <a:pt x="1007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2" name="Google Shape;1642;p42">
              <a:extLst>
                <a:ext uri="{FF2B5EF4-FFF2-40B4-BE49-F238E27FC236}">
                  <a16:creationId xmlns:a16="http://schemas.microsoft.com/office/drawing/2014/main" id="{4B178302-BD2C-4D70-A961-473072B32BD5}"/>
                </a:ext>
              </a:extLst>
            </p:cNvPr>
            <p:cNvSpPr/>
            <p:nvPr/>
          </p:nvSpPr>
          <p:spPr>
            <a:xfrm>
              <a:off x="7622671" y="3790677"/>
              <a:ext cx="1302294" cy="1138378"/>
            </a:xfrm>
            <a:custGeom>
              <a:avLst/>
              <a:gdLst/>
              <a:ahLst/>
              <a:cxnLst/>
              <a:rect l="l" t="t" r="r" b="b"/>
              <a:pathLst>
                <a:path w="27537" h="24071" extrusionOk="0">
                  <a:moveTo>
                    <a:pt x="13346" y="2223"/>
                  </a:moveTo>
                  <a:cubicBezTo>
                    <a:pt x="13409" y="2244"/>
                    <a:pt x="13494" y="2286"/>
                    <a:pt x="13557" y="2329"/>
                  </a:cubicBezTo>
                  <a:cubicBezTo>
                    <a:pt x="13663" y="2413"/>
                    <a:pt x="13663" y="2477"/>
                    <a:pt x="13663" y="2498"/>
                  </a:cubicBezTo>
                  <a:cubicBezTo>
                    <a:pt x="13663" y="2667"/>
                    <a:pt x="13494" y="3027"/>
                    <a:pt x="13050" y="3471"/>
                  </a:cubicBezTo>
                  <a:lnTo>
                    <a:pt x="12436" y="4105"/>
                  </a:lnTo>
                  <a:lnTo>
                    <a:pt x="13007" y="2688"/>
                  </a:lnTo>
                  <a:cubicBezTo>
                    <a:pt x="13071" y="2498"/>
                    <a:pt x="13177" y="2329"/>
                    <a:pt x="13346" y="2223"/>
                  </a:cubicBezTo>
                  <a:close/>
                  <a:moveTo>
                    <a:pt x="24217" y="4465"/>
                  </a:moveTo>
                  <a:lnTo>
                    <a:pt x="24217" y="4465"/>
                  </a:lnTo>
                  <a:cubicBezTo>
                    <a:pt x="24428" y="4592"/>
                    <a:pt x="24576" y="4803"/>
                    <a:pt x="24597" y="5036"/>
                  </a:cubicBezTo>
                  <a:cubicBezTo>
                    <a:pt x="24639" y="5480"/>
                    <a:pt x="24555" y="5903"/>
                    <a:pt x="24343" y="6284"/>
                  </a:cubicBezTo>
                  <a:lnTo>
                    <a:pt x="24217" y="4465"/>
                  </a:lnTo>
                  <a:close/>
                  <a:moveTo>
                    <a:pt x="23963" y="4380"/>
                  </a:moveTo>
                  <a:lnTo>
                    <a:pt x="23540" y="7405"/>
                  </a:lnTo>
                  <a:lnTo>
                    <a:pt x="23519" y="7426"/>
                  </a:lnTo>
                  <a:lnTo>
                    <a:pt x="23540" y="7426"/>
                  </a:lnTo>
                  <a:lnTo>
                    <a:pt x="23540" y="7468"/>
                  </a:lnTo>
                  <a:lnTo>
                    <a:pt x="23497" y="7447"/>
                  </a:lnTo>
                  <a:lnTo>
                    <a:pt x="23222" y="7743"/>
                  </a:lnTo>
                  <a:lnTo>
                    <a:pt x="23096" y="7849"/>
                  </a:lnTo>
                  <a:lnTo>
                    <a:pt x="23053" y="7849"/>
                  </a:lnTo>
                  <a:cubicBezTo>
                    <a:pt x="22398" y="7680"/>
                    <a:pt x="20875" y="7151"/>
                    <a:pt x="20473" y="6051"/>
                  </a:cubicBezTo>
                  <a:cubicBezTo>
                    <a:pt x="20473" y="6009"/>
                    <a:pt x="20452" y="5966"/>
                    <a:pt x="20452" y="5945"/>
                  </a:cubicBezTo>
                  <a:lnTo>
                    <a:pt x="20452" y="5903"/>
                  </a:lnTo>
                  <a:lnTo>
                    <a:pt x="20452" y="5818"/>
                  </a:lnTo>
                  <a:lnTo>
                    <a:pt x="20452" y="5797"/>
                  </a:lnTo>
                  <a:cubicBezTo>
                    <a:pt x="20452" y="5755"/>
                    <a:pt x="20452" y="5713"/>
                    <a:pt x="20452" y="5670"/>
                  </a:cubicBezTo>
                  <a:cubicBezTo>
                    <a:pt x="20452" y="5649"/>
                    <a:pt x="20452" y="5607"/>
                    <a:pt x="20452" y="5586"/>
                  </a:cubicBezTo>
                  <a:cubicBezTo>
                    <a:pt x="20452" y="5565"/>
                    <a:pt x="20452" y="5543"/>
                    <a:pt x="20452" y="5522"/>
                  </a:cubicBezTo>
                  <a:lnTo>
                    <a:pt x="20452" y="5501"/>
                  </a:lnTo>
                  <a:cubicBezTo>
                    <a:pt x="20473" y="5480"/>
                    <a:pt x="20473" y="5459"/>
                    <a:pt x="20494" y="5438"/>
                  </a:cubicBezTo>
                  <a:lnTo>
                    <a:pt x="20515" y="5374"/>
                  </a:lnTo>
                  <a:lnTo>
                    <a:pt x="20537" y="5353"/>
                  </a:lnTo>
                  <a:cubicBezTo>
                    <a:pt x="20537" y="5353"/>
                    <a:pt x="20558" y="5332"/>
                    <a:pt x="20579" y="5311"/>
                  </a:cubicBezTo>
                  <a:cubicBezTo>
                    <a:pt x="20748" y="5120"/>
                    <a:pt x="20981" y="5015"/>
                    <a:pt x="21234" y="4994"/>
                  </a:cubicBezTo>
                  <a:cubicBezTo>
                    <a:pt x="21425" y="4994"/>
                    <a:pt x="21594" y="5057"/>
                    <a:pt x="21721" y="5163"/>
                  </a:cubicBezTo>
                  <a:lnTo>
                    <a:pt x="22651" y="6114"/>
                  </a:lnTo>
                  <a:lnTo>
                    <a:pt x="23032" y="4846"/>
                  </a:lnTo>
                  <a:cubicBezTo>
                    <a:pt x="23053" y="4824"/>
                    <a:pt x="23053" y="4782"/>
                    <a:pt x="23074" y="4761"/>
                  </a:cubicBezTo>
                  <a:cubicBezTo>
                    <a:pt x="23074" y="4761"/>
                    <a:pt x="23096" y="4740"/>
                    <a:pt x="23117" y="4697"/>
                  </a:cubicBezTo>
                  <a:cubicBezTo>
                    <a:pt x="23117" y="4697"/>
                    <a:pt x="23117" y="4676"/>
                    <a:pt x="23138" y="4676"/>
                  </a:cubicBezTo>
                  <a:lnTo>
                    <a:pt x="23159" y="4634"/>
                  </a:lnTo>
                  <a:lnTo>
                    <a:pt x="23371" y="4486"/>
                  </a:lnTo>
                  <a:lnTo>
                    <a:pt x="23413" y="4465"/>
                  </a:lnTo>
                  <a:lnTo>
                    <a:pt x="23476" y="4423"/>
                  </a:lnTo>
                  <a:lnTo>
                    <a:pt x="23540" y="4423"/>
                  </a:lnTo>
                  <a:lnTo>
                    <a:pt x="23603" y="4401"/>
                  </a:lnTo>
                  <a:lnTo>
                    <a:pt x="23667" y="4380"/>
                  </a:lnTo>
                  <a:close/>
                  <a:moveTo>
                    <a:pt x="25803" y="9350"/>
                  </a:moveTo>
                  <a:lnTo>
                    <a:pt x="25803" y="9350"/>
                  </a:lnTo>
                  <a:cubicBezTo>
                    <a:pt x="25718" y="9646"/>
                    <a:pt x="25570" y="9900"/>
                    <a:pt x="25359" y="10091"/>
                  </a:cubicBezTo>
                  <a:cubicBezTo>
                    <a:pt x="25168" y="10239"/>
                    <a:pt x="24936" y="10344"/>
                    <a:pt x="24682" y="10365"/>
                  </a:cubicBezTo>
                  <a:lnTo>
                    <a:pt x="24703" y="10281"/>
                  </a:lnTo>
                  <a:cubicBezTo>
                    <a:pt x="24745" y="10027"/>
                    <a:pt x="24893" y="9456"/>
                    <a:pt x="25803" y="9350"/>
                  </a:cubicBezTo>
                  <a:close/>
                  <a:moveTo>
                    <a:pt x="10866" y="1585"/>
                  </a:moveTo>
                  <a:cubicBezTo>
                    <a:pt x="11149" y="1585"/>
                    <a:pt x="11424" y="2257"/>
                    <a:pt x="11485" y="2561"/>
                  </a:cubicBezTo>
                  <a:lnTo>
                    <a:pt x="12056" y="5078"/>
                  </a:lnTo>
                  <a:lnTo>
                    <a:pt x="12309" y="4401"/>
                  </a:lnTo>
                  <a:lnTo>
                    <a:pt x="13367" y="4761"/>
                  </a:lnTo>
                  <a:cubicBezTo>
                    <a:pt x="15038" y="5438"/>
                    <a:pt x="16582" y="6389"/>
                    <a:pt x="17893" y="7637"/>
                  </a:cubicBezTo>
                  <a:lnTo>
                    <a:pt x="17216" y="9223"/>
                  </a:lnTo>
                  <a:lnTo>
                    <a:pt x="17216" y="9223"/>
                  </a:lnTo>
                  <a:lnTo>
                    <a:pt x="18274" y="7997"/>
                  </a:lnTo>
                  <a:cubicBezTo>
                    <a:pt x="18845" y="8547"/>
                    <a:pt x="19352" y="9160"/>
                    <a:pt x="19817" y="9794"/>
                  </a:cubicBezTo>
                  <a:lnTo>
                    <a:pt x="20071" y="10154"/>
                  </a:lnTo>
                  <a:lnTo>
                    <a:pt x="20515" y="10133"/>
                  </a:lnTo>
                  <a:cubicBezTo>
                    <a:pt x="20588" y="10128"/>
                    <a:pt x="20658" y="10126"/>
                    <a:pt x="20725" y="10126"/>
                  </a:cubicBezTo>
                  <a:cubicBezTo>
                    <a:pt x="21556" y="10126"/>
                    <a:pt x="21963" y="10491"/>
                    <a:pt x="22080" y="11254"/>
                  </a:cubicBezTo>
                  <a:lnTo>
                    <a:pt x="22334" y="13094"/>
                  </a:lnTo>
                  <a:lnTo>
                    <a:pt x="22102" y="13559"/>
                  </a:lnTo>
                  <a:lnTo>
                    <a:pt x="22440" y="13940"/>
                  </a:lnTo>
                  <a:lnTo>
                    <a:pt x="22461" y="14067"/>
                  </a:lnTo>
                  <a:cubicBezTo>
                    <a:pt x="22355" y="14067"/>
                    <a:pt x="22250" y="14088"/>
                    <a:pt x="22123" y="14088"/>
                  </a:cubicBezTo>
                  <a:lnTo>
                    <a:pt x="21404" y="14109"/>
                  </a:lnTo>
                  <a:lnTo>
                    <a:pt x="21361" y="14849"/>
                  </a:lnTo>
                  <a:cubicBezTo>
                    <a:pt x="21234" y="17493"/>
                    <a:pt x="20029" y="19565"/>
                    <a:pt x="17914" y="20856"/>
                  </a:cubicBezTo>
                  <a:lnTo>
                    <a:pt x="17110" y="21342"/>
                  </a:lnTo>
                  <a:lnTo>
                    <a:pt x="17724" y="22040"/>
                  </a:lnTo>
                  <a:cubicBezTo>
                    <a:pt x="17829" y="22146"/>
                    <a:pt x="17914" y="22294"/>
                    <a:pt x="17956" y="22421"/>
                  </a:cubicBezTo>
                  <a:cubicBezTo>
                    <a:pt x="17885" y="22452"/>
                    <a:pt x="17749" y="22478"/>
                    <a:pt x="17562" y="22478"/>
                  </a:cubicBezTo>
                  <a:cubicBezTo>
                    <a:pt x="17247" y="22478"/>
                    <a:pt x="16787" y="22405"/>
                    <a:pt x="16243" y="22167"/>
                  </a:cubicBezTo>
                  <a:cubicBezTo>
                    <a:pt x="16137" y="22103"/>
                    <a:pt x="16011" y="22040"/>
                    <a:pt x="15905" y="21976"/>
                  </a:cubicBezTo>
                  <a:lnTo>
                    <a:pt x="15630" y="21807"/>
                  </a:lnTo>
                  <a:lnTo>
                    <a:pt x="15334" y="21871"/>
                  </a:lnTo>
                  <a:cubicBezTo>
                    <a:pt x="14213" y="22133"/>
                    <a:pt x="13074" y="22266"/>
                    <a:pt x="11935" y="22266"/>
                  </a:cubicBezTo>
                  <a:cubicBezTo>
                    <a:pt x="10689" y="22266"/>
                    <a:pt x="9444" y="22107"/>
                    <a:pt x="8228" y="21786"/>
                  </a:cubicBezTo>
                  <a:lnTo>
                    <a:pt x="7931" y="21702"/>
                  </a:lnTo>
                  <a:lnTo>
                    <a:pt x="7657" y="21828"/>
                  </a:lnTo>
                  <a:cubicBezTo>
                    <a:pt x="7122" y="22089"/>
                    <a:pt x="6668" y="22165"/>
                    <a:pt x="6353" y="22165"/>
                  </a:cubicBezTo>
                  <a:cubicBezTo>
                    <a:pt x="6158" y="22165"/>
                    <a:pt x="6016" y="22136"/>
                    <a:pt x="5943" y="22103"/>
                  </a:cubicBezTo>
                  <a:cubicBezTo>
                    <a:pt x="5965" y="22019"/>
                    <a:pt x="5986" y="21955"/>
                    <a:pt x="6049" y="21892"/>
                  </a:cubicBezTo>
                  <a:lnTo>
                    <a:pt x="6514" y="21194"/>
                  </a:lnTo>
                  <a:lnTo>
                    <a:pt x="5795" y="20771"/>
                  </a:lnTo>
                  <a:cubicBezTo>
                    <a:pt x="4040" y="19756"/>
                    <a:pt x="2834" y="18022"/>
                    <a:pt x="2517" y="16034"/>
                  </a:cubicBezTo>
                  <a:lnTo>
                    <a:pt x="2390" y="15357"/>
                  </a:lnTo>
                  <a:lnTo>
                    <a:pt x="1671" y="15378"/>
                  </a:lnTo>
                  <a:lnTo>
                    <a:pt x="1629" y="15378"/>
                  </a:lnTo>
                  <a:cubicBezTo>
                    <a:pt x="1756" y="15145"/>
                    <a:pt x="1925" y="14934"/>
                    <a:pt x="2137" y="14743"/>
                  </a:cubicBezTo>
                  <a:lnTo>
                    <a:pt x="2369" y="14532"/>
                  </a:lnTo>
                  <a:lnTo>
                    <a:pt x="2369" y="14194"/>
                  </a:lnTo>
                  <a:cubicBezTo>
                    <a:pt x="2433" y="9794"/>
                    <a:pt x="6536" y="5713"/>
                    <a:pt x="10321" y="4676"/>
                  </a:cubicBezTo>
                  <a:lnTo>
                    <a:pt x="11210" y="4423"/>
                  </a:lnTo>
                  <a:lnTo>
                    <a:pt x="10829" y="3577"/>
                  </a:lnTo>
                  <a:cubicBezTo>
                    <a:pt x="10364" y="2583"/>
                    <a:pt x="10321" y="1990"/>
                    <a:pt x="10448" y="1779"/>
                  </a:cubicBezTo>
                  <a:cubicBezTo>
                    <a:pt x="10469" y="1737"/>
                    <a:pt x="10512" y="1631"/>
                    <a:pt x="10829" y="1589"/>
                  </a:cubicBezTo>
                  <a:cubicBezTo>
                    <a:pt x="10841" y="1586"/>
                    <a:pt x="10854" y="1585"/>
                    <a:pt x="10866" y="1585"/>
                  </a:cubicBezTo>
                  <a:close/>
                  <a:moveTo>
                    <a:pt x="10833" y="0"/>
                  </a:moveTo>
                  <a:cubicBezTo>
                    <a:pt x="10736" y="0"/>
                    <a:pt x="10636" y="8"/>
                    <a:pt x="10533" y="23"/>
                  </a:cubicBezTo>
                  <a:cubicBezTo>
                    <a:pt x="9898" y="108"/>
                    <a:pt x="9348" y="489"/>
                    <a:pt x="9031" y="1060"/>
                  </a:cubicBezTo>
                  <a:cubicBezTo>
                    <a:pt x="8714" y="1652"/>
                    <a:pt x="8714" y="2456"/>
                    <a:pt x="9052" y="3429"/>
                  </a:cubicBezTo>
                  <a:cubicBezTo>
                    <a:pt x="5076" y="4909"/>
                    <a:pt x="1058" y="9054"/>
                    <a:pt x="783" y="13876"/>
                  </a:cubicBezTo>
                  <a:cubicBezTo>
                    <a:pt x="254" y="14447"/>
                    <a:pt x="0" y="15018"/>
                    <a:pt x="22" y="15547"/>
                  </a:cubicBezTo>
                  <a:cubicBezTo>
                    <a:pt x="64" y="16076"/>
                    <a:pt x="381" y="16562"/>
                    <a:pt x="868" y="16795"/>
                  </a:cubicBezTo>
                  <a:cubicBezTo>
                    <a:pt x="931" y="16837"/>
                    <a:pt x="994" y="16858"/>
                    <a:pt x="1058" y="16879"/>
                  </a:cubicBezTo>
                  <a:cubicBezTo>
                    <a:pt x="1544" y="18868"/>
                    <a:pt x="2708" y="20602"/>
                    <a:pt x="4378" y="21765"/>
                  </a:cubicBezTo>
                  <a:cubicBezTo>
                    <a:pt x="4294" y="22103"/>
                    <a:pt x="4315" y="22463"/>
                    <a:pt x="4463" y="22780"/>
                  </a:cubicBezTo>
                  <a:cubicBezTo>
                    <a:pt x="4738" y="23372"/>
                    <a:pt x="5372" y="23711"/>
                    <a:pt x="6197" y="23753"/>
                  </a:cubicBezTo>
                  <a:cubicBezTo>
                    <a:pt x="6243" y="23755"/>
                    <a:pt x="6288" y="23755"/>
                    <a:pt x="6334" y="23755"/>
                  </a:cubicBezTo>
                  <a:cubicBezTo>
                    <a:pt x="6923" y="23755"/>
                    <a:pt x="7509" y="23629"/>
                    <a:pt x="8058" y="23393"/>
                  </a:cubicBezTo>
                  <a:cubicBezTo>
                    <a:pt x="9343" y="23709"/>
                    <a:pt x="10659" y="23869"/>
                    <a:pt x="11972" y="23869"/>
                  </a:cubicBezTo>
                  <a:cubicBezTo>
                    <a:pt x="13122" y="23869"/>
                    <a:pt x="14271" y="23746"/>
                    <a:pt x="15397" y="23499"/>
                  </a:cubicBezTo>
                  <a:lnTo>
                    <a:pt x="15609" y="23605"/>
                  </a:lnTo>
                  <a:cubicBezTo>
                    <a:pt x="16222" y="23901"/>
                    <a:pt x="16878" y="24049"/>
                    <a:pt x="17576" y="24070"/>
                  </a:cubicBezTo>
                  <a:lnTo>
                    <a:pt x="17724" y="24049"/>
                  </a:lnTo>
                  <a:cubicBezTo>
                    <a:pt x="18548" y="24028"/>
                    <a:pt x="19183" y="23668"/>
                    <a:pt x="19437" y="23076"/>
                  </a:cubicBezTo>
                  <a:cubicBezTo>
                    <a:pt x="19627" y="22653"/>
                    <a:pt x="19606" y="22167"/>
                    <a:pt x="19416" y="21765"/>
                  </a:cubicBezTo>
                  <a:cubicBezTo>
                    <a:pt x="21425" y="20285"/>
                    <a:pt x="22694" y="18043"/>
                    <a:pt x="22926" y="15568"/>
                  </a:cubicBezTo>
                  <a:cubicBezTo>
                    <a:pt x="23011" y="15547"/>
                    <a:pt x="23074" y="15526"/>
                    <a:pt x="23159" y="15505"/>
                  </a:cubicBezTo>
                  <a:lnTo>
                    <a:pt x="23624" y="15230"/>
                  </a:lnTo>
                  <a:lnTo>
                    <a:pt x="23667" y="15209"/>
                  </a:lnTo>
                  <a:cubicBezTo>
                    <a:pt x="24174" y="14765"/>
                    <a:pt x="24322" y="14024"/>
                    <a:pt x="24026" y="13411"/>
                  </a:cubicBezTo>
                  <a:lnTo>
                    <a:pt x="24090" y="13094"/>
                  </a:lnTo>
                  <a:cubicBezTo>
                    <a:pt x="24238" y="12734"/>
                    <a:pt x="24365" y="12354"/>
                    <a:pt x="24470" y="11973"/>
                  </a:cubicBezTo>
                  <a:cubicBezTo>
                    <a:pt x="24499" y="11974"/>
                    <a:pt x="24529" y="11974"/>
                    <a:pt x="24558" y="11974"/>
                  </a:cubicBezTo>
                  <a:cubicBezTo>
                    <a:pt x="25225" y="11974"/>
                    <a:pt x="25867" y="11743"/>
                    <a:pt x="26374" y="11317"/>
                  </a:cubicBezTo>
                  <a:cubicBezTo>
                    <a:pt x="27495" y="10344"/>
                    <a:pt x="27537" y="8779"/>
                    <a:pt x="27537" y="8589"/>
                  </a:cubicBezTo>
                  <a:lnTo>
                    <a:pt x="27537" y="7891"/>
                  </a:lnTo>
                  <a:lnTo>
                    <a:pt x="26839" y="7806"/>
                  </a:lnTo>
                  <a:cubicBezTo>
                    <a:pt x="26608" y="7779"/>
                    <a:pt x="26377" y="7763"/>
                    <a:pt x="26147" y="7763"/>
                  </a:cubicBezTo>
                  <a:cubicBezTo>
                    <a:pt x="25849" y="7763"/>
                    <a:pt x="25551" y="7789"/>
                    <a:pt x="25253" y="7849"/>
                  </a:cubicBezTo>
                  <a:lnTo>
                    <a:pt x="25274" y="7828"/>
                  </a:lnTo>
                  <a:lnTo>
                    <a:pt x="25359" y="7722"/>
                  </a:lnTo>
                  <a:cubicBezTo>
                    <a:pt x="25359" y="7722"/>
                    <a:pt x="26162" y="6136"/>
                    <a:pt x="26183" y="5353"/>
                  </a:cubicBezTo>
                  <a:cubicBezTo>
                    <a:pt x="26205" y="5184"/>
                    <a:pt x="26183" y="5015"/>
                    <a:pt x="26162" y="4824"/>
                  </a:cubicBezTo>
                  <a:cubicBezTo>
                    <a:pt x="26019" y="3680"/>
                    <a:pt x="25047" y="2812"/>
                    <a:pt x="23894" y="2812"/>
                  </a:cubicBezTo>
                  <a:cubicBezTo>
                    <a:pt x="23853" y="2812"/>
                    <a:pt x="23813" y="2813"/>
                    <a:pt x="23772" y="2815"/>
                  </a:cubicBezTo>
                  <a:lnTo>
                    <a:pt x="23667" y="2815"/>
                  </a:lnTo>
                  <a:lnTo>
                    <a:pt x="23476" y="2836"/>
                  </a:lnTo>
                  <a:cubicBezTo>
                    <a:pt x="23434" y="2836"/>
                    <a:pt x="23349" y="2857"/>
                    <a:pt x="23307" y="2857"/>
                  </a:cubicBezTo>
                  <a:cubicBezTo>
                    <a:pt x="23244" y="2879"/>
                    <a:pt x="23180" y="2900"/>
                    <a:pt x="23138" y="2900"/>
                  </a:cubicBezTo>
                  <a:lnTo>
                    <a:pt x="22969" y="2963"/>
                  </a:lnTo>
                  <a:lnTo>
                    <a:pt x="22948" y="2963"/>
                  </a:lnTo>
                  <a:cubicBezTo>
                    <a:pt x="22905" y="2984"/>
                    <a:pt x="22842" y="3006"/>
                    <a:pt x="22799" y="3027"/>
                  </a:cubicBezTo>
                  <a:cubicBezTo>
                    <a:pt x="22757" y="3048"/>
                    <a:pt x="22694" y="3069"/>
                    <a:pt x="22651" y="3090"/>
                  </a:cubicBezTo>
                  <a:lnTo>
                    <a:pt x="22609" y="3111"/>
                  </a:lnTo>
                  <a:cubicBezTo>
                    <a:pt x="22567" y="3132"/>
                    <a:pt x="22525" y="3175"/>
                    <a:pt x="22482" y="3196"/>
                  </a:cubicBezTo>
                  <a:cubicBezTo>
                    <a:pt x="22440" y="3217"/>
                    <a:pt x="22377" y="3259"/>
                    <a:pt x="22334" y="3302"/>
                  </a:cubicBezTo>
                  <a:lnTo>
                    <a:pt x="22292" y="3323"/>
                  </a:lnTo>
                  <a:cubicBezTo>
                    <a:pt x="22207" y="3386"/>
                    <a:pt x="22123" y="3471"/>
                    <a:pt x="22059" y="3555"/>
                  </a:cubicBezTo>
                  <a:cubicBezTo>
                    <a:pt x="21945" y="3517"/>
                    <a:pt x="21511" y="3327"/>
                    <a:pt x="20963" y="3327"/>
                  </a:cubicBezTo>
                  <a:cubicBezTo>
                    <a:pt x="20597" y="3327"/>
                    <a:pt x="20181" y="3412"/>
                    <a:pt x="19775" y="3682"/>
                  </a:cubicBezTo>
                  <a:cubicBezTo>
                    <a:pt x="18252" y="4676"/>
                    <a:pt x="18591" y="6114"/>
                    <a:pt x="18591" y="6114"/>
                  </a:cubicBezTo>
                  <a:cubicBezTo>
                    <a:pt x="17470" y="5142"/>
                    <a:pt x="16222" y="4338"/>
                    <a:pt x="14890" y="3703"/>
                  </a:cubicBezTo>
                  <a:cubicBezTo>
                    <a:pt x="15122" y="3323"/>
                    <a:pt x="15249" y="2857"/>
                    <a:pt x="15228" y="2413"/>
                  </a:cubicBezTo>
                  <a:cubicBezTo>
                    <a:pt x="15134" y="1397"/>
                    <a:pt x="14270" y="666"/>
                    <a:pt x="13291" y="666"/>
                  </a:cubicBezTo>
                  <a:cubicBezTo>
                    <a:pt x="13169" y="666"/>
                    <a:pt x="13046" y="677"/>
                    <a:pt x="12923" y="700"/>
                  </a:cubicBezTo>
                  <a:cubicBezTo>
                    <a:pt x="12754" y="743"/>
                    <a:pt x="12605" y="806"/>
                    <a:pt x="12457" y="912"/>
                  </a:cubicBezTo>
                  <a:cubicBezTo>
                    <a:pt x="12069" y="375"/>
                    <a:pt x="11518" y="0"/>
                    <a:pt x="1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3" name="Google Shape;1643;p42">
              <a:extLst>
                <a:ext uri="{FF2B5EF4-FFF2-40B4-BE49-F238E27FC236}">
                  <a16:creationId xmlns:a16="http://schemas.microsoft.com/office/drawing/2014/main" id="{03E3DCAB-BDFA-491D-A96A-44D17194BFC2}"/>
                </a:ext>
              </a:extLst>
            </p:cNvPr>
            <p:cNvSpPr/>
            <p:nvPr/>
          </p:nvSpPr>
          <p:spPr>
            <a:xfrm>
              <a:off x="7854736" y="4729749"/>
              <a:ext cx="240057" cy="147174"/>
            </a:xfrm>
            <a:custGeom>
              <a:avLst/>
              <a:gdLst/>
              <a:ahLst/>
              <a:cxnLst/>
              <a:rect l="l" t="t" r="r" b="b"/>
              <a:pathLst>
                <a:path w="5076" h="3112" extrusionOk="0">
                  <a:moveTo>
                    <a:pt x="3645" y="0"/>
                  </a:moveTo>
                  <a:cubicBezTo>
                    <a:pt x="3162" y="0"/>
                    <a:pt x="2586" y="134"/>
                    <a:pt x="2009" y="407"/>
                  </a:cubicBezTo>
                  <a:cubicBezTo>
                    <a:pt x="761" y="978"/>
                    <a:pt x="0" y="1951"/>
                    <a:pt x="275" y="2586"/>
                  </a:cubicBezTo>
                  <a:cubicBezTo>
                    <a:pt x="433" y="2936"/>
                    <a:pt x="863" y="3111"/>
                    <a:pt x="1420" y="3111"/>
                  </a:cubicBezTo>
                  <a:cubicBezTo>
                    <a:pt x="1905" y="3111"/>
                    <a:pt x="2486" y="2978"/>
                    <a:pt x="3067" y="2713"/>
                  </a:cubicBezTo>
                  <a:cubicBezTo>
                    <a:pt x="4315" y="2142"/>
                    <a:pt x="5076" y="1169"/>
                    <a:pt x="4801" y="534"/>
                  </a:cubicBezTo>
                  <a:cubicBezTo>
                    <a:pt x="4642" y="181"/>
                    <a:pt x="4207" y="0"/>
                    <a:pt x="3645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4" name="Google Shape;1644;p42">
              <a:extLst>
                <a:ext uri="{FF2B5EF4-FFF2-40B4-BE49-F238E27FC236}">
                  <a16:creationId xmlns:a16="http://schemas.microsoft.com/office/drawing/2014/main" id="{30172AFF-E74B-40ED-BA9D-DEF191520F03}"/>
                </a:ext>
              </a:extLst>
            </p:cNvPr>
            <p:cNvSpPr/>
            <p:nvPr/>
          </p:nvSpPr>
          <p:spPr>
            <a:xfrm>
              <a:off x="8280797" y="4744978"/>
              <a:ext cx="241097" cy="146607"/>
            </a:xfrm>
            <a:custGeom>
              <a:avLst/>
              <a:gdLst/>
              <a:ahLst/>
              <a:cxnLst/>
              <a:rect l="l" t="t" r="r" b="b"/>
              <a:pathLst>
                <a:path w="5098" h="3100" extrusionOk="0">
                  <a:moveTo>
                    <a:pt x="1458" y="1"/>
                  </a:moveTo>
                  <a:cubicBezTo>
                    <a:pt x="893" y="1"/>
                    <a:pt x="457" y="176"/>
                    <a:pt x="297" y="530"/>
                  </a:cubicBezTo>
                  <a:cubicBezTo>
                    <a:pt x="1" y="1164"/>
                    <a:pt x="783" y="2137"/>
                    <a:pt x="2010" y="2708"/>
                  </a:cubicBezTo>
                  <a:cubicBezTo>
                    <a:pt x="2585" y="2971"/>
                    <a:pt x="3159" y="3099"/>
                    <a:pt x="3641" y="3099"/>
                  </a:cubicBezTo>
                  <a:cubicBezTo>
                    <a:pt x="4205" y="3099"/>
                    <a:pt x="4642" y="2923"/>
                    <a:pt x="4802" y="2581"/>
                  </a:cubicBezTo>
                  <a:cubicBezTo>
                    <a:pt x="5098" y="1947"/>
                    <a:pt x="4336" y="952"/>
                    <a:pt x="3089" y="381"/>
                  </a:cubicBezTo>
                  <a:cubicBezTo>
                    <a:pt x="2514" y="128"/>
                    <a:pt x="1939" y="1"/>
                    <a:pt x="1458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Google Shape;1645;p42">
              <a:extLst>
                <a:ext uri="{FF2B5EF4-FFF2-40B4-BE49-F238E27FC236}">
                  <a16:creationId xmlns:a16="http://schemas.microsoft.com/office/drawing/2014/main" id="{9AAC5FD7-2E85-4660-961A-42C54DEE1C0E}"/>
                </a:ext>
              </a:extLst>
            </p:cNvPr>
            <p:cNvSpPr/>
            <p:nvPr/>
          </p:nvSpPr>
          <p:spPr>
            <a:xfrm>
              <a:off x="7704676" y="3971814"/>
              <a:ext cx="959234" cy="902246"/>
            </a:xfrm>
            <a:custGeom>
              <a:avLst/>
              <a:gdLst/>
              <a:ahLst/>
              <a:cxnLst/>
              <a:rect l="l" t="t" r="r" b="b"/>
              <a:pathLst>
                <a:path w="20283" h="19078" extrusionOk="0">
                  <a:moveTo>
                    <a:pt x="10152" y="0"/>
                  </a:moveTo>
                  <a:cubicBezTo>
                    <a:pt x="6155" y="0"/>
                    <a:pt x="1" y="4738"/>
                    <a:pt x="1" y="10533"/>
                  </a:cubicBezTo>
                  <a:cubicBezTo>
                    <a:pt x="1" y="16328"/>
                    <a:pt x="4611" y="19077"/>
                    <a:pt x="10216" y="19077"/>
                  </a:cubicBezTo>
                  <a:cubicBezTo>
                    <a:pt x="15799" y="19077"/>
                    <a:pt x="20283" y="16349"/>
                    <a:pt x="20283" y="10533"/>
                  </a:cubicBezTo>
                  <a:cubicBezTo>
                    <a:pt x="20283" y="4717"/>
                    <a:pt x="13050" y="0"/>
                    <a:pt x="10152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6" name="Google Shape;1646;p42">
              <a:extLst>
                <a:ext uri="{FF2B5EF4-FFF2-40B4-BE49-F238E27FC236}">
                  <a16:creationId xmlns:a16="http://schemas.microsoft.com/office/drawing/2014/main" id="{D7773C5C-B811-4BA8-818C-4B8A7ED32807}"/>
                </a:ext>
              </a:extLst>
            </p:cNvPr>
            <p:cNvSpPr/>
            <p:nvPr/>
          </p:nvSpPr>
          <p:spPr>
            <a:xfrm>
              <a:off x="8098767" y="4365774"/>
              <a:ext cx="201088" cy="135493"/>
            </a:xfrm>
            <a:custGeom>
              <a:avLst/>
              <a:gdLst/>
              <a:ahLst/>
              <a:cxnLst/>
              <a:rect l="l" t="t" r="r" b="b"/>
              <a:pathLst>
                <a:path w="4252" h="2865" extrusionOk="0">
                  <a:moveTo>
                    <a:pt x="2168" y="1"/>
                  </a:moveTo>
                  <a:cubicBezTo>
                    <a:pt x="1907" y="1"/>
                    <a:pt x="1481" y="111"/>
                    <a:pt x="1016" y="680"/>
                  </a:cubicBezTo>
                  <a:cubicBezTo>
                    <a:pt x="233" y="1611"/>
                    <a:pt x="1" y="2499"/>
                    <a:pt x="741" y="2710"/>
                  </a:cubicBezTo>
                  <a:cubicBezTo>
                    <a:pt x="1041" y="2796"/>
                    <a:pt x="1447" y="2865"/>
                    <a:pt x="1869" y="2865"/>
                  </a:cubicBezTo>
                  <a:cubicBezTo>
                    <a:pt x="2486" y="2865"/>
                    <a:pt x="3139" y="2718"/>
                    <a:pt x="3554" y="2266"/>
                  </a:cubicBezTo>
                  <a:cubicBezTo>
                    <a:pt x="4252" y="1505"/>
                    <a:pt x="3363" y="384"/>
                    <a:pt x="2433" y="45"/>
                  </a:cubicBezTo>
                  <a:cubicBezTo>
                    <a:pt x="2433" y="45"/>
                    <a:pt x="2334" y="1"/>
                    <a:pt x="2168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7" name="Google Shape;1647;p42">
              <a:extLst>
                <a:ext uri="{FF2B5EF4-FFF2-40B4-BE49-F238E27FC236}">
                  <a16:creationId xmlns:a16="http://schemas.microsoft.com/office/drawing/2014/main" id="{7F980F6D-7D91-42D6-90DE-B7B4BE33A9A3}"/>
                </a:ext>
              </a:extLst>
            </p:cNvPr>
            <p:cNvSpPr/>
            <p:nvPr/>
          </p:nvSpPr>
          <p:spPr>
            <a:xfrm>
              <a:off x="7629670" y="4434918"/>
              <a:ext cx="175077" cy="112887"/>
            </a:xfrm>
            <a:custGeom>
              <a:avLst/>
              <a:gdLst/>
              <a:ahLst/>
              <a:cxnLst/>
              <a:rect l="l" t="t" r="r" b="b"/>
              <a:pathLst>
                <a:path w="3702" h="2387" extrusionOk="0">
                  <a:moveTo>
                    <a:pt x="2411" y="0"/>
                  </a:moveTo>
                  <a:cubicBezTo>
                    <a:pt x="2411" y="0"/>
                    <a:pt x="0" y="1671"/>
                    <a:pt x="1185" y="2327"/>
                  </a:cubicBezTo>
                  <a:cubicBezTo>
                    <a:pt x="1265" y="2368"/>
                    <a:pt x="1372" y="2386"/>
                    <a:pt x="1496" y="2386"/>
                  </a:cubicBezTo>
                  <a:cubicBezTo>
                    <a:pt x="2263" y="2386"/>
                    <a:pt x="3702" y="1714"/>
                    <a:pt x="3702" y="1714"/>
                  </a:cubicBezTo>
                  <a:lnTo>
                    <a:pt x="2411" y="0"/>
                  </a:ln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8" name="Google Shape;1648;p42">
              <a:extLst>
                <a:ext uri="{FF2B5EF4-FFF2-40B4-BE49-F238E27FC236}">
                  <a16:creationId xmlns:a16="http://schemas.microsoft.com/office/drawing/2014/main" id="{5F211319-5EFE-4960-9D7C-EE572EA81BF5}"/>
                </a:ext>
              </a:extLst>
            </p:cNvPr>
            <p:cNvSpPr/>
            <p:nvPr/>
          </p:nvSpPr>
          <p:spPr>
            <a:xfrm>
              <a:off x="7659654" y="4426026"/>
              <a:ext cx="154079" cy="129960"/>
            </a:xfrm>
            <a:custGeom>
              <a:avLst/>
              <a:gdLst/>
              <a:ahLst/>
              <a:cxnLst/>
              <a:rect l="l" t="t" r="r" b="b"/>
              <a:pathLst>
                <a:path w="3258" h="2748" extrusionOk="0">
                  <a:moveTo>
                    <a:pt x="1778" y="0"/>
                  </a:moveTo>
                  <a:cubicBezTo>
                    <a:pt x="1744" y="0"/>
                    <a:pt x="1708" y="12"/>
                    <a:pt x="1672" y="40"/>
                  </a:cubicBezTo>
                  <a:cubicBezTo>
                    <a:pt x="1503" y="146"/>
                    <a:pt x="1" y="1225"/>
                    <a:pt x="43" y="2050"/>
                  </a:cubicBezTo>
                  <a:cubicBezTo>
                    <a:pt x="64" y="2325"/>
                    <a:pt x="234" y="2557"/>
                    <a:pt x="466" y="2663"/>
                  </a:cubicBezTo>
                  <a:cubicBezTo>
                    <a:pt x="593" y="2726"/>
                    <a:pt x="741" y="2748"/>
                    <a:pt x="889" y="2748"/>
                  </a:cubicBezTo>
                  <a:cubicBezTo>
                    <a:pt x="1651" y="2748"/>
                    <a:pt x="2856" y="2198"/>
                    <a:pt x="3131" y="2050"/>
                  </a:cubicBezTo>
                  <a:cubicBezTo>
                    <a:pt x="3237" y="2007"/>
                    <a:pt x="3258" y="1902"/>
                    <a:pt x="3216" y="1817"/>
                  </a:cubicBezTo>
                  <a:cubicBezTo>
                    <a:pt x="3185" y="1755"/>
                    <a:pt x="3120" y="1716"/>
                    <a:pt x="3054" y="1716"/>
                  </a:cubicBezTo>
                  <a:cubicBezTo>
                    <a:pt x="3030" y="1716"/>
                    <a:pt x="3006" y="1721"/>
                    <a:pt x="2983" y="1732"/>
                  </a:cubicBezTo>
                  <a:cubicBezTo>
                    <a:pt x="2352" y="2048"/>
                    <a:pt x="1386" y="2393"/>
                    <a:pt x="881" y="2393"/>
                  </a:cubicBezTo>
                  <a:cubicBezTo>
                    <a:pt x="778" y="2393"/>
                    <a:pt x="693" y="2378"/>
                    <a:pt x="635" y="2346"/>
                  </a:cubicBezTo>
                  <a:cubicBezTo>
                    <a:pt x="424" y="2240"/>
                    <a:pt x="403" y="2113"/>
                    <a:pt x="403" y="2028"/>
                  </a:cubicBezTo>
                  <a:cubicBezTo>
                    <a:pt x="382" y="1542"/>
                    <a:pt x="1291" y="738"/>
                    <a:pt x="1862" y="337"/>
                  </a:cubicBezTo>
                  <a:cubicBezTo>
                    <a:pt x="2016" y="217"/>
                    <a:pt x="1921" y="0"/>
                    <a:pt x="177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9" name="Google Shape;1649;p42">
              <a:extLst>
                <a:ext uri="{FF2B5EF4-FFF2-40B4-BE49-F238E27FC236}">
                  <a16:creationId xmlns:a16="http://schemas.microsoft.com/office/drawing/2014/main" id="{54C5CFA7-0FC2-41D6-A975-ED4F9C2771CF}"/>
                </a:ext>
              </a:extLst>
            </p:cNvPr>
            <p:cNvSpPr/>
            <p:nvPr/>
          </p:nvSpPr>
          <p:spPr>
            <a:xfrm>
              <a:off x="8006735" y="3827945"/>
              <a:ext cx="339135" cy="214897"/>
            </a:xfrm>
            <a:custGeom>
              <a:avLst/>
              <a:gdLst/>
              <a:ahLst/>
              <a:cxnLst/>
              <a:rect l="l" t="t" r="r" b="b"/>
              <a:pathLst>
                <a:path w="7171" h="4544" extrusionOk="0">
                  <a:moveTo>
                    <a:pt x="2750" y="1"/>
                  </a:moveTo>
                  <a:cubicBezTo>
                    <a:pt x="2689" y="1"/>
                    <a:pt x="2626" y="6"/>
                    <a:pt x="2560" y="18"/>
                  </a:cubicBezTo>
                  <a:cubicBezTo>
                    <a:pt x="1" y="462"/>
                    <a:pt x="2771" y="4544"/>
                    <a:pt x="2771" y="4544"/>
                  </a:cubicBezTo>
                  <a:cubicBezTo>
                    <a:pt x="3375" y="3633"/>
                    <a:pt x="4134" y="3454"/>
                    <a:pt x="4637" y="3454"/>
                  </a:cubicBezTo>
                  <a:cubicBezTo>
                    <a:pt x="4963" y="3454"/>
                    <a:pt x="5182" y="3529"/>
                    <a:pt x="5182" y="3529"/>
                  </a:cubicBezTo>
                  <a:cubicBezTo>
                    <a:pt x="5182" y="3529"/>
                    <a:pt x="7170" y="1943"/>
                    <a:pt x="5944" y="927"/>
                  </a:cubicBezTo>
                  <a:cubicBezTo>
                    <a:pt x="5681" y="712"/>
                    <a:pt x="5445" y="629"/>
                    <a:pt x="5237" y="629"/>
                  </a:cubicBezTo>
                  <a:cubicBezTo>
                    <a:pt x="4526" y="629"/>
                    <a:pt x="4146" y="1604"/>
                    <a:pt x="4146" y="1604"/>
                  </a:cubicBezTo>
                  <a:cubicBezTo>
                    <a:pt x="4146" y="1604"/>
                    <a:pt x="3788" y="1"/>
                    <a:pt x="2750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0" name="Google Shape;1650;p42">
              <a:extLst>
                <a:ext uri="{FF2B5EF4-FFF2-40B4-BE49-F238E27FC236}">
                  <a16:creationId xmlns:a16="http://schemas.microsoft.com/office/drawing/2014/main" id="{5C701E05-35DA-40CF-8607-F2317346B1E2}"/>
                </a:ext>
              </a:extLst>
            </p:cNvPr>
            <p:cNvSpPr/>
            <p:nvPr/>
          </p:nvSpPr>
          <p:spPr>
            <a:xfrm>
              <a:off x="7839413" y="4141883"/>
              <a:ext cx="308725" cy="243083"/>
            </a:xfrm>
            <a:custGeom>
              <a:avLst/>
              <a:gdLst/>
              <a:ahLst/>
              <a:cxnLst/>
              <a:rect l="l" t="t" r="r" b="b"/>
              <a:pathLst>
                <a:path w="6528" h="5140" extrusionOk="0">
                  <a:moveTo>
                    <a:pt x="1281" y="1"/>
                  </a:moveTo>
                  <a:cubicBezTo>
                    <a:pt x="538" y="1"/>
                    <a:pt x="0" y="640"/>
                    <a:pt x="70" y="1565"/>
                  </a:cubicBezTo>
                  <a:cubicBezTo>
                    <a:pt x="197" y="3214"/>
                    <a:pt x="3264" y="5139"/>
                    <a:pt x="3264" y="5139"/>
                  </a:cubicBezTo>
                  <a:cubicBezTo>
                    <a:pt x="3264" y="5139"/>
                    <a:pt x="6309" y="3236"/>
                    <a:pt x="6457" y="1565"/>
                  </a:cubicBezTo>
                  <a:cubicBezTo>
                    <a:pt x="6528" y="640"/>
                    <a:pt x="5989" y="1"/>
                    <a:pt x="5247" y="1"/>
                  </a:cubicBezTo>
                  <a:cubicBezTo>
                    <a:pt x="4648" y="1"/>
                    <a:pt x="3916" y="418"/>
                    <a:pt x="3264" y="1438"/>
                  </a:cubicBezTo>
                  <a:cubicBezTo>
                    <a:pt x="2612" y="418"/>
                    <a:pt x="1880" y="1"/>
                    <a:pt x="1281" y="1"/>
                  </a:cubicBezTo>
                  <a:close/>
                </a:path>
              </a:pathLst>
            </a:custGeom>
            <a:solidFill>
              <a:srgbClr val="DB337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1" name="Google Shape;1651;p42">
              <a:extLst>
                <a:ext uri="{FF2B5EF4-FFF2-40B4-BE49-F238E27FC236}">
                  <a16:creationId xmlns:a16="http://schemas.microsoft.com/office/drawing/2014/main" id="{3685CF2D-8CD5-4B3A-B0E5-4D7337A8AF9C}"/>
                </a:ext>
              </a:extLst>
            </p:cNvPr>
            <p:cNvSpPr/>
            <p:nvPr/>
          </p:nvSpPr>
          <p:spPr>
            <a:xfrm>
              <a:off x="7942748" y="4141836"/>
              <a:ext cx="205013" cy="243131"/>
            </a:xfrm>
            <a:custGeom>
              <a:avLst/>
              <a:gdLst/>
              <a:ahLst/>
              <a:cxnLst/>
              <a:rect l="l" t="t" r="r" b="b"/>
              <a:pathLst>
                <a:path w="4335" h="5141" extrusionOk="0">
                  <a:moveTo>
                    <a:pt x="3040" y="0"/>
                  </a:moveTo>
                  <a:cubicBezTo>
                    <a:pt x="3028" y="0"/>
                    <a:pt x="3016" y="0"/>
                    <a:pt x="3003" y="1"/>
                  </a:cubicBezTo>
                  <a:cubicBezTo>
                    <a:pt x="3913" y="529"/>
                    <a:pt x="4272" y="1566"/>
                    <a:pt x="2750" y="3173"/>
                  </a:cubicBezTo>
                  <a:cubicBezTo>
                    <a:pt x="1764" y="4227"/>
                    <a:pt x="903" y="4413"/>
                    <a:pt x="418" y="4413"/>
                  </a:cubicBezTo>
                  <a:cubicBezTo>
                    <a:pt x="153" y="4413"/>
                    <a:pt x="0" y="4358"/>
                    <a:pt x="0" y="4357"/>
                  </a:cubicBezTo>
                  <a:lnTo>
                    <a:pt x="0" y="4357"/>
                  </a:lnTo>
                  <a:cubicBezTo>
                    <a:pt x="592" y="4823"/>
                    <a:pt x="1079" y="5140"/>
                    <a:pt x="1079" y="5140"/>
                  </a:cubicBezTo>
                  <a:cubicBezTo>
                    <a:pt x="1079" y="5140"/>
                    <a:pt x="4124" y="3237"/>
                    <a:pt x="4272" y="1566"/>
                  </a:cubicBezTo>
                  <a:cubicBezTo>
                    <a:pt x="4335" y="629"/>
                    <a:pt x="3783" y="0"/>
                    <a:pt x="3040" y="0"/>
                  </a:cubicBezTo>
                  <a:close/>
                </a:path>
              </a:pathLst>
            </a:custGeom>
            <a:solidFill>
              <a:srgbClr val="9B004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2" name="Google Shape;1652;p42">
              <a:extLst>
                <a:ext uri="{FF2B5EF4-FFF2-40B4-BE49-F238E27FC236}">
                  <a16:creationId xmlns:a16="http://schemas.microsoft.com/office/drawing/2014/main" id="{2ECC7F0A-0BED-4BF2-869B-8E396E7CA059}"/>
                </a:ext>
              </a:extLst>
            </p:cNvPr>
            <p:cNvSpPr/>
            <p:nvPr/>
          </p:nvSpPr>
          <p:spPr>
            <a:xfrm>
              <a:off x="7818746" y="4159855"/>
              <a:ext cx="102057" cy="150059"/>
            </a:xfrm>
            <a:custGeom>
              <a:avLst/>
              <a:gdLst/>
              <a:ahLst/>
              <a:cxnLst/>
              <a:rect l="l" t="t" r="r" b="b"/>
              <a:pathLst>
                <a:path w="2158" h="3173" extrusionOk="0">
                  <a:moveTo>
                    <a:pt x="1649" y="0"/>
                  </a:moveTo>
                  <a:lnTo>
                    <a:pt x="1649" y="0"/>
                  </a:lnTo>
                  <a:cubicBezTo>
                    <a:pt x="1" y="1323"/>
                    <a:pt x="2015" y="3038"/>
                    <a:pt x="2150" y="3165"/>
                  </a:cubicBezTo>
                  <a:lnTo>
                    <a:pt x="2150" y="3165"/>
                  </a:lnTo>
                  <a:cubicBezTo>
                    <a:pt x="933" y="1834"/>
                    <a:pt x="1649" y="1"/>
                    <a:pt x="1649" y="0"/>
                  </a:cubicBezTo>
                  <a:close/>
                  <a:moveTo>
                    <a:pt x="2150" y="3165"/>
                  </a:moveTo>
                  <a:cubicBezTo>
                    <a:pt x="2152" y="3168"/>
                    <a:pt x="2155" y="3170"/>
                    <a:pt x="2157" y="3173"/>
                  </a:cubicBezTo>
                  <a:cubicBezTo>
                    <a:pt x="2158" y="3173"/>
                    <a:pt x="2155" y="3170"/>
                    <a:pt x="2150" y="3165"/>
                  </a:cubicBezTo>
                  <a:close/>
                </a:path>
              </a:pathLst>
            </a:custGeom>
            <a:solidFill>
              <a:srgbClr val="DB8D9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3" name="Google Shape;1653;p42">
              <a:extLst>
                <a:ext uri="{FF2B5EF4-FFF2-40B4-BE49-F238E27FC236}">
                  <a16:creationId xmlns:a16="http://schemas.microsoft.com/office/drawing/2014/main" id="{EDD67208-EEEB-4243-9E68-18EC60B30829}"/>
                </a:ext>
              </a:extLst>
            </p:cNvPr>
            <p:cNvSpPr/>
            <p:nvPr/>
          </p:nvSpPr>
          <p:spPr>
            <a:xfrm>
              <a:off x="8211466" y="4141883"/>
              <a:ext cx="308773" cy="243083"/>
            </a:xfrm>
            <a:custGeom>
              <a:avLst/>
              <a:gdLst/>
              <a:ahLst/>
              <a:cxnLst/>
              <a:rect l="l" t="t" r="r" b="b"/>
              <a:pathLst>
                <a:path w="6529" h="5140" extrusionOk="0">
                  <a:moveTo>
                    <a:pt x="1281" y="1"/>
                  </a:moveTo>
                  <a:cubicBezTo>
                    <a:pt x="539" y="1"/>
                    <a:pt x="1" y="640"/>
                    <a:pt x="71" y="1565"/>
                  </a:cubicBezTo>
                  <a:cubicBezTo>
                    <a:pt x="198" y="3214"/>
                    <a:pt x="3264" y="5139"/>
                    <a:pt x="3264" y="5139"/>
                  </a:cubicBezTo>
                  <a:cubicBezTo>
                    <a:pt x="3264" y="5139"/>
                    <a:pt x="6310" y="3236"/>
                    <a:pt x="6458" y="1565"/>
                  </a:cubicBezTo>
                  <a:cubicBezTo>
                    <a:pt x="6528" y="640"/>
                    <a:pt x="5990" y="1"/>
                    <a:pt x="5248" y="1"/>
                  </a:cubicBezTo>
                  <a:cubicBezTo>
                    <a:pt x="4648" y="1"/>
                    <a:pt x="3916" y="418"/>
                    <a:pt x="3264" y="1438"/>
                  </a:cubicBezTo>
                  <a:cubicBezTo>
                    <a:pt x="2613" y="418"/>
                    <a:pt x="1881" y="1"/>
                    <a:pt x="1281" y="1"/>
                  </a:cubicBezTo>
                  <a:close/>
                </a:path>
              </a:pathLst>
            </a:custGeom>
            <a:solidFill>
              <a:srgbClr val="DB337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4" name="Google Shape;1654;p42">
              <a:extLst>
                <a:ext uri="{FF2B5EF4-FFF2-40B4-BE49-F238E27FC236}">
                  <a16:creationId xmlns:a16="http://schemas.microsoft.com/office/drawing/2014/main" id="{83F9C43C-106F-468D-BF96-588A24BAE6BA}"/>
                </a:ext>
              </a:extLst>
            </p:cNvPr>
            <p:cNvSpPr/>
            <p:nvPr/>
          </p:nvSpPr>
          <p:spPr>
            <a:xfrm>
              <a:off x="8314800" y="4141836"/>
              <a:ext cx="205060" cy="243131"/>
            </a:xfrm>
            <a:custGeom>
              <a:avLst/>
              <a:gdLst/>
              <a:ahLst/>
              <a:cxnLst/>
              <a:rect l="l" t="t" r="r" b="b"/>
              <a:pathLst>
                <a:path w="4336" h="5141" extrusionOk="0">
                  <a:moveTo>
                    <a:pt x="3042" y="0"/>
                  </a:moveTo>
                  <a:cubicBezTo>
                    <a:pt x="3029" y="0"/>
                    <a:pt x="3017" y="0"/>
                    <a:pt x="3004" y="1"/>
                  </a:cubicBezTo>
                  <a:cubicBezTo>
                    <a:pt x="3913" y="529"/>
                    <a:pt x="4273" y="1566"/>
                    <a:pt x="2750" y="3173"/>
                  </a:cubicBezTo>
                  <a:cubicBezTo>
                    <a:pt x="1781" y="4209"/>
                    <a:pt x="932" y="4398"/>
                    <a:pt x="443" y="4398"/>
                  </a:cubicBezTo>
                  <a:cubicBezTo>
                    <a:pt x="163" y="4398"/>
                    <a:pt x="1" y="4336"/>
                    <a:pt x="1" y="4336"/>
                  </a:cubicBezTo>
                  <a:lnTo>
                    <a:pt x="1" y="4336"/>
                  </a:lnTo>
                  <a:cubicBezTo>
                    <a:pt x="593" y="4823"/>
                    <a:pt x="1079" y="5140"/>
                    <a:pt x="1079" y="5140"/>
                  </a:cubicBezTo>
                  <a:cubicBezTo>
                    <a:pt x="1079" y="5140"/>
                    <a:pt x="4125" y="3237"/>
                    <a:pt x="4273" y="1566"/>
                  </a:cubicBezTo>
                  <a:cubicBezTo>
                    <a:pt x="4335" y="629"/>
                    <a:pt x="3804" y="0"/>
                    <a:pt x="3042" y="0"/>
                  </a:cubicBezTo>
                  <a:close/>
                </a:path>
              </a:pathLst>
            </a:custGeom>
            <a:solidFill>
              <a:srgbClr val="9B004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5" name="Google Shape;1655;p42">
              <a:extLst>
                <a:ext uri="{FF2B5EF4-FFF2-40B4-BE49-F238E27FC236}">
                  <a16:creationId xmlns:a16="http://schemas.microsoft.com/office/drawing/2014/main" id="{69A35910-5E42-4B3D-AA54-B21D0C552EC8}"/>
                </a:ext>
              </a:extLst>
            </p:cNvPr>
            <p:cNvSpPr/>
            <p:nvPr/>
          </p:nvSpPr>
          <p:spPr>
            <a:xfrm>
              <a:off x="8188765" y="4159855"/>
              <a:ext cx="105084" cy="150059"/>
            </a:xfrm>
            <a:custGeom>
              <a:avLst/>
              <a:gdLst/>
              <a:ahLst/>
              <a:cxnLst/>
              <a:rect l="l" t="t" r="r" b="b"/>
              <a:pathLst>
                <a:path w="2222" h="3173" extrusionOk="0">
                  <a:moveTo>
                    <a:pt x="1693" y="0"/>
                  </a:moveTo>
                  <a:lnTo>
                    <a:pt x="1693" y="0"/>
                  </a:lnTo>
                  <a:cubicBezTo>
                    <a:pt x="1" y="1375"/>
                    <a:pt x="2222" y="3173"/>
                    <a:pt x="2222" y="3173"/>
                  </a:cubicBezTo>
                  <a:cubicBezTo>
                    <a:pt x="974" y="1840"/>
                    <a:pt x="1693" y="1"/>
                    <a:pt x="1693" y="0"/>
                  </a:cubicBezTo>
                  <a:close/>
                </a:path>
              </a:pathLst>
            </a:custGeom>
            <a:solidFill>
              <a:srgbClr val="DB8D9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6" name="Google Shape;1656;p42">
              <a:extLst>
                <a:ext uri="{FF2B5EF4-FFF2-40B4-BE49-F238E27FC236}">
                  <a16:creationId xmlns:a16="http://schemas.microsoft.com/office/drawing/2014/main" id="{26F21A22-B115-4B89-AC31-8087E3144418}"/>
                </a:ext>
              </a:extLst>
            </p:cNvPr>
            <p:cNvSpPr/>
            <p:nvPr/>
          </p:nvSpPr>
          <p:spPr>
            <a:xfrm>
              <a:off x="8160768" y="4604940"/>
              <a:ext cx="57082" cy="62095"/>
            </a:xfrm>
            <a:custGeom>
              <a:avLst/>
              <a:gdLst/>
              <a:ahLst/>
              <a:cxnLst/>
              <a:rect l="l" t="t" r="r" b="b"/>
              <a:pathLst>
                <a:path w="1207" h="1313" extrusionOk="0">
                  <a:moveTo>
                    <a:pt x="22" y="1"/>
                  </a:moveTo>
                  <a:lnTo>
                    <a:pt x="466" y="635"/>
                  </a:lnTo>
                  <a:lnTo>
                    <a:pt x="1" y="1312"/>
                  </a:lnTo>
                  <a:lnTo>
                    <a:pt x="276" y="1312"/>
                  </a:lnTo>
                  <a:lnTo>
                    <a:pt x="466" y="1016"/>
                  </a:lnTo>
                  <a:cubicBezTo>
                    <a:pt x="508" y="931"/>
                    <a:pt x="551" y="868"/>
                    <a:pt x="593" y="783"/>
                  </a:cubicBezTo>
                  <a:cubicBezTo>
                    <a:pt x="656" y="868"/>
                    <a:pt x="699" y="953"/>
                    <a:pt x="741" y="1016"/>
                  </a:cubicBezTo>
                  <a:lnTo>
                    <a:pt x="931" y="1312"/>
                  </a:lnTo>
                  <a:lnTo>
                    <a:pt x="1206" y="1312"/>
                  </a:lnTo>
                  <a:lnTo>
                    <a:pt x="741" y="635"/>
                  </a:lnTo>
                  <a:lnTo>
                    <a:pt x="1185" y="1"/>
                  </a:lnTo>
                  <a:lnTo>
                    <a:pt x="931" y="1"/>
                  </a:lnTo>
                  <a:lnTo>
                    <a:pt x="741" y="276"/>
                  </a:lnTo>
                  <a:cubicBezTo>
                    <a:pt x="699" y="360"/>
                    <a:pt x="656" y="424"/>
                    <a:pt x="614" y="508"/>
                  </a:cubicBezTo>
                  <a:cubicBezTo>
                    <a:pt x="572" y="424"/>
                    <a:pt x="530" y="360"/>
                    <a:pt x="487" y="276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7" name="Google Shape;1657;p42">
              <a:extLst>
                <a:ext uri="{FF2B5EF4-FFF2-40B4-BE49-F238E27FC236}">
                  <a16:creationId xmlns:a16="http://schemas.microsoft.com/office/drawing/2014/main" id="{D3299979-80B5-4B26-9664-C44A4EDFAD7E}"/>
                </a:ext>
              </a:extLst>
            </p:cNvPr>
            <p:cNvSpPr/>
            <p:nvPr/>
          </p:nvSpPr>
          <p:spPr>
            <a:xfrm>
              <a:off x="8731970" y="4194900"/>
              <a:ext cx="155025" cy="124994"/>
            </a:xfrm>
            <a:custGeom>
              <a:avLst/>
              <a:gdLst/>
              <a:ahLst/>
              <a:cxnLst/>
              <a:rect l="l" t="t" r="r" b="b"/>
              <a:pathLst>
                <a:path w="3278" h="2643" extrusionOk="0">
                  <a:moveTo>
                    <a:pt x="2663" y="1"/>
                  </a:moveTo>
                  <a:cubicBezTo>
                    <a:pt x="1" y="1"/>
                    <a:pt x="443" y="2601"/>
                    <a:pt x="443" y="2601"/>
                  </a:cubicBezTo>
                  <a:cubicBezTo>
                    <a:pt x="631" y="2629"/>
                    <a:pt x="806" y="2642"/>
                    <a:pt x="970" y="2642"/>
                  </a:cubicBezTo>
                  <a:cubicBezTo>
                    <a:pt x="3277" y="2642"/>
                    <a:pt x="3277" y="42"/>
                    <a:pt x="3277" y="42"/>
                  </a:cubicBezTo>
                  <a:cubicBezTo>
                    <a:pt x="3056" y="14"/>
                    <a:pt x="2852" y="1"/>
                    <a:pt x="2663" y="1"/>
                  </a:cubicBezTo>
                  <a:close/>
                </a:path>
              </a:pathLst>
            </a:custGeom>
            <a:solidFill>
              <a:srgbClr val="82C8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8" name="Google Shape;1658;p42">
              <a:extLst>
                <a:ext uri="{FF2B5EF4-FFF2-40B4-BE49-F238E27FC236}">
                  <a16:creationId xmlns:a16="http://schemas.microsoft.com/office/drawing/2014/main" id="{8FE88144-3DDD-4484-95F3-2C42761BB157}"/>
                </a:ext>
              </a:extLst>
            </p:cNvPr>
            <p:cNvSpPr/>
            <p:nvPr/>
          </p:nvSpPr>
          <p:spPr>
            <a:xfrm>
              <a:off x="8750887" y="4217885"/>
              <a:ext cx="93072" cy="95058"/>
            </a:xfrm>
            <a:custGeom>
              <a:avLst/>
              <a:gdLst/>
              <a:ahLst/>
              <a:cxnLst/>
              <a:rect l="l" t="t" r="r" b="b"/>
              <a:pathLst>
                <a:path w="1968" h="2010" extrusionOk="0">
                  <a:moveTo>
                    <a:pt x="1968" y="0"/>
                  </a:moveTo>
                  <a:cubicBezTo>
                    <a:pt x="1566" y="846"/>
                    <a:pt x="1" y="1692"/>
                    <a:pt x="1" y="1692"/>
                  </a:cubicBezTo>
                  <a:cubicBezTo>
                    <a:pt x="1" y="1798"/>
                    <a:pt x="1" y="1904"/>
                    <a:pt x="1" y="2009"/>
                  </a:cubicBezTo>
                  <a:cubicBezTo>
                    <a:pt x="910" y="1671"/>
                    <a:pt x="1629" y="931"/>
                    <a:pt x="1968" y="0"/>
                  </a:cubicBezTo>
                  <a:close/>
                </a:path>
              </a:pathLst>
            </a:custGeom>
            <a:solidFill>
              <a:srgbClr val="62943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9" name="Google Shape;1659;p42">
              <a:extLst>
                <a:ext uri="{FF2B5EF4-FFF2-40B4-BE49-F238E27FC236}">
                  <a16:creationId xmlns:a16="http://schemas.microsoft.com/office/drawing/2014/main" id="{2F0C5833-C86A-4426-9D60-C8F89956742F}"/>
                </a:ext>
              </a:extLst>
            </p:cNvPr>
            <p:cNvSpPr/>
            <p:nvPr/>
          </p:nvSpPr>
          <p:spPr>
            <a:xfrm>
              <a:off x="8563891" y="4232215"/>
              <a:ext cx="154315" cy="121163"/>
            </a:xfrm>
            <a:custGeom>
              <a:avLst/>
              <a:gdLst/>
              <a:ahLst/>
              <a:cxnLst/>
              <a:rect l="l" t="t" r="r" b="b"/>
              <a:pathLst>
                <a:path w="3263" h="2562" extrusionOk="0">
                  <a:moveTo>
                    <a:pt x="808" y="0"/>
                  </a:moveTo>
                  <a:cubicBezTo>
                    <a:pt x="567" y="0"/>
                    <a:pt x="298" y="25"/>
                    <a:pt x="0" y="78"/>
                  </a:cubicBezTo>
                  <a:cubicBezTo>
                    <a:pt x="0" y="78"/>
                    <a:pt x="123" y="2561"/>
                    <a:pt x="2299" y="2561"/>
                  </a:cubicBezTo>
                  <a:cubicBezTo>
                    <a:pt x="2507" y="2561"/>
                    <a:pt x="2734" y="2539"/>
                    <a:pt x="2982" y="2489"/>
                  </a:cubicBezTo>
                  <a:cubicBezTo>
                    <a:pt x="2982" y="2489"/>
                    <a:pt x="3262" y="0"/>
                    <a:pt x="808" y="0"/>
                  </a:cubicBezTo>
                  <a:close/>
                </a:path>
              </a:pathLst>
            </a:custGeom>
            <a:solidFill>
              <a:srgbClr val="80C35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0" name="Google Shape;1660;p42">
              <a:extLst>
                <a:ext uri="{FF2B5EF4-FFF2-40B4-BE49-F238E27FC236}">
                  <a16:creationId xmlns:a16="http://schemas.microsoft.com/office/drawing/2014/main" id="{1D837BC6-3EC4-48D2-9D43-1FA72BCB52A6}"/>
                </a:ext>
              </a:extLst>
            </p:cNvPr>
            <p:cNvSpPr/>
            <p:nvPr/>
          </p:nvSpPr>
          <p:spPr>
            <a:xfrm>
              <a:off x="8607873" y="4255862"/>
              <a:ext cx="97092" cy="90092"/>
            </a:xfrm>
            <a:custGeom>
              <a:avLst/>
              <a:gdLst/>
              <a:ahLst/>
              <a:cxnLst/>
              <a:rect l="l" t="t" r="r" b="b"/>
              <a:pathLst>
                <a:path w="2053" h="1905" extrusionOk="0">
                  <a:moveTo>
                    <a:pt x="1" y="1"/>
                  </a:moveTo>
                  <a:lnTo>
                    <a:pt x="1" y="1"/>
                  </a:lnTo>
                  <a:cubicBezTo>
                    <a:pt x="381" y="910"/>
                    <a:pt x="1122" y="1587"/>
                    <a:pt x="2052" y="1904"/>
                  </a:cubicBezTo>
                  <a:lnTo>
                    <a:pt x="2052" y="1587"/>
                  </a:lnTo>
                  <a:cubicBezTo>
                    <a:pt x="2052" y="1587"/>
                    <a:pt x="445" y="804"/>
                    <a:pt x="1" y="1"/>
                  </a:cubicBezTo>
                  <a:close/>
                </a:path>
              </a:pathLst>
            </a:custGeom>
            <a:solidFill>
              <a:srgbClr val="62943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1" name="Google Shape;1661;p42">
              <a:extLst>
                <a:ext uri="{FF2B5EF4-FFF2-40B4-BE49-F238E27FC236}">
                  <a16:creationId xmlns:a16="http://schemas.microsoft.com/office/drawing/2014/main" id="{E2297414-E83A-4D2F-94CD-53E4F320BBF1}"/>
                </a:ext>
              </a:extLst>
            </p:cNvPr>
            <p:cNvSpPr/>
            <p:nvPr/>
          </p:nvSpPr>
          <p:spPr>
            <a:xfrm>
              <a:off x="8641877" y="4138856"/>
              <a:ext cx="172097" cy="319082"/>
            </a:xfrm>
            <a:custGeom>
              <a:avLst/>
              <a:gdLst/>
              <a:ahLst/>
              <a:cxnLst/>
              <a:rect l="l" t="t" r="r" b="b"/>
              <a:pathLst>
                <a:path w="3639" h="6747" extrusionOk="0">
                  <a:moveTo>
                    <a:pt x="1566" y="0"/>
                  </a:moveTo>
                  <a:lnTo>
                    <a:pt x="1079" y="148"/>
                  </a:lnTo>
                  <a:cubicBezTo>
                    <a:pt x="1079" y="148"/>
                    <a:pt x="2391" y="3955"/>
                    <a:pt x="1" y="6472"/>
                  </a:cubicBezTo>
                  <a:cubicBezTo>
                    <a:pt x="267" y="6655"/>
                    <a:pt x="572" y="6746"/>
                    <a:pt x="885" y="6746"/>
                  </a:cubicBezTo>
                  <a:cubicBezTo>
                    <a:pt x="971" y="6746"/>
                    <a:pt x="1057" y="6739"/>
                    <a:pt x="1143" y="6726"/>
                  </a:cubicBezTo>
                  <a:cubicBezTo>
                    <a:pt x="1143" y="6726"/>
                    <a:pt x="3638" y="3130"/>
                    <a:pt x="1566" y="0"/>
                  </a:cubicBezTo>
                  <a:close/>
                </a:path>
              </a:pathLst>
            </a:custGeom>
            <a:solidFill>
              <a:srgbClr val="6BA73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2" name="Google Shape;1662;p42">
              <a:extLst>
                <a:ext uri="{FF2B5EF4-FFF2-40B4-BE49-F238E27FC236}">
                  <a16:creationId xmlns:a16="http://schemas.microsoft.com/office/drawing/2014/main" id="{8C9E4427-98B6-4EDE-A3C5-4E82B1A79CA0}"/>
                </a:ext>
              </a:extLst>
            </p:cNvPr>
            <p:cNvSpPr/>
            <p:nvPr/>
          </p:nvSpPr>
          <p:spPr>
            <a:xfrm>
              <a:off x="8678907" y="4137863"/>
              <a:ext cx="135067" cy="319082"/>
            </a:xfrm>
            <a:custGeom>
              <a:avLst/>
              <a:gdLst/>
              <a:ahLst/>
              <a:cxnLst/>
              <a:rect l="l" t="t" r="r" b="b"/>
              <a:pathLst>
                <a:path w="2856" h="6747" extrusionOk="0">
                  <a:moveTo>
                    <a:pt x="783" y="0"/>
                  </a:moveTo>
                  <a:lnTo>
                    <a:pt x="592" y="64"/>
                  </a:lnTo>
                  <a:cubicBezTo>
                    <a:pt x="592" y="64"/>
                    <a:pt x="2707" y="2517"/>
                    <a:pt x="0" y="6747"/>
                  </a:cubicBezTo>
                  <a:lnTo>
                    <a:pt x="339" y="6747"/>
                  </a:lnTo>
                  <a:cubicBezTo>
                    <a:pt x="339" y="6747"/>
                    <a:pt x="2855" y="3130"/>
                    <a:pt x="783" y="0"/>
                  </a:cubicBezTo>
                  <a:close/>
                </a:path>
              </a:pathLst>
            </a:custGeom>
            <a:solidFill>
              <a:srgbClr val="62943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3" name="Google Shape;1663;p42">
              <a:extLst>
                <a:ext uri="{FF2B5EF4-FFF2-40B4-BE49-F238E27FC236}">
                  <a16:creationId xmlns:a16="http://schemas.microsoft.com/office/drawing/2014/main" id="{B2F997DA-D717-4721-BE89-623BF8D3E6E8}"/>
                </a:ext>
              </a:extLst>
            </p:cNvPr>
            <p:cNvSpPr/>
            <p:nvPr/>
          </p:nvSpPr>
          <p:spPr>
            <a:xfrm>
              <a:off x="8535941" y="3959659"/>
              <a:ext cx="301017" cy="244218"/>
            </a:xfrm>
            <a:custGeom>
              <a:avLst/>
              <a:gdLst/>
              <a:ahLst/>
              <a:cxnLst/>
              <a:rect l="l" t="t" r="r" b="b"/>
              <a:pathLst>
                <a:path w="6365" h="5164" extrusionOk="0">
                  <a:moveTo>
                    <a:pt x="4535" y="0"/>
                  </a:moveTo>
                  <a:cubicBezTo>
                    <a:pt x="3869" y="0"/>
                    <a:pt x="3198" y="379"/>
                    <a:pt x="3002" y="1040"/>
                  </a:cubicBezTo>
                  <a:cubicBezTo>
                    <a:pt x="2726" y="763"/>
                    <a:pt x="2357" y="637"/>
                    <a:pt x="1983" y="637"/>
                  </a:cubicBezTo>
                  <a:cubicBezTo>
                    <a:pt x="1012" y="637"/>
                    <a:pt x="0" y="1486"/>
                    <a:pt x="443" y="2753"/>
                  </a:cubicBezTo>
                  <a:cubicBezTo>
                    <a:pt x="1120" y="4635"/>
                    <a:pt x="4017" y="5164"/>
                    <a:pt x="4017" y="5164"/>
                  </a:cubicBezTo>
                  <a:cubicBezTo>
                    <a:pt x="4017" y="5164"/>
                    <a:pt x="6365" y="3345"/>
                    <a:pt x="6069" y="1357"/>
                  </a:cubicBezTo>
                  <a:cubicBezTo>
                    <a:pt x="5928" y="416"/>
                    <a:pt x="5234" y="0"/>
                    <a:pt x="4535" y="0"/>
                  </a:cubicBezTo>
                  <a:close/>
                </a:path>
              </a:pathLst>
            </a:custGeom>
            <a:solidFill>
              <a:srgbClr val="D3647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4" name="Google Shape;1664;p42">
              <a:extLst>
                <a:ext uri="{FF2B5EF4-FFF2-40B4-BE49-F238E27FC236}">
                  <a16:creationId xmlns:a16="http://schemas.microsoft.com/office/drawing/2014/main" id="{EEA5BB21-42DA-4BA8-BBE8-9011B5E449D9}"/>
                </a:ext>
              </a:extLst>
            </p:cNvPr>
            <p:cNvSpPr/>
            <p:nvPr/>
          </p:nvSpPr>
          <p:spPr>
            <a:xfrm>
              <a:off x="8538873" y="4017831"/>
              <a:ext cx="253109" cy="186049"/>
            </a:xfrm>
            <a:custGeom>
              <a:avLst/>
              <a:gdLst/>
              <a:ahLst/>
              <a:cxnLst/>
              <a:rect l="l" t="t" r="r" b="b"/>
              <a:pathLst>
                <a:path w="5352" h="3934" extrusionOk="0">
                  <a:moveTo>
                    <a:pt x="635" y="0"/>
                  </a:moveTo>
                  <a:lnTo>
                    <a:pt x="635" y="0"/>
                  </a:lnTo>
                  <a:cubicBezTo>
                    <a:pt x="275" y="423"/>
                    <a:pt x="169" y="994"/>
                    <a:pt x="381" y="1523"/>
                  </a:cubicBezTo>
                  <a:cubicBezTo>
                    <a:pt x="1058" y="3405"/>
                    <a:pt x="3955" y="3934"/>
                    <a:pt x="3955" y="3934"/>
                  </a:cubicBezTo>
                  <a:cubicBezTo>
                    <a:pt x="4484" y="3490"/>
                    <a:pt x="4949" y="2982"/>
                    <a:pt x="5351" y="2432"/>
                  </a:cubicBezTo>
                  <a:lnTo>
                    <a:pt x="5351" y="2432"/>
                  </a:lnTo>
                  <a:cubicBezTo>
                    <a:pt x="5351" y="2432"/>
                    <a:pt x="4467" y="3034"/>
                    <a:pt x="3365" y="3034"/>
                  </a:cubicBezTo>
                  <a:cubicBezTo>
                    <a:pt x="2840" y="3034"/>
                    <a:pt x="2266" y="2898"/>
                    <a:pt x="1713" y="2496"/>
                  </a:cubicBezTo>
                  <a:cubicBezTo>
                    <a:pt x="0" y="1269"/>
                    <a:pt x="487" y="339"/>
                    <a:pt x="635" y="0"/>
                  </a:cubicBezTo>
                  <a:close/>
                </a:path>
              </a:pathLst>
            </a:custGeom>
            <a:solidFill>
              <a:srgbClr val="B7506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5" name="Google Shape;1665;p42">
              <a:extLst>
                <a:ext uri="{FF2B5EF4-FFF2-40B4-BE49-F238E27FC236}">
                  <a16:creationId xmlns:a16="http://schemas.microsoft.com/office/drawing/2014/main" id="{DE4AB3B2-A565-49B1-BD22-E1C03EF683D0}"/>
                </a:ext>
              </a:extLst>
            </p:cNvPr>
            <p:cNvSpPr/>
            <p:nvPr/>
          </p:nvSpPr>
          <p:spPr>
            <a:xfrm>
              <a:off x="8745921" y="3971057"/>
              <a:ext cx="30173" cy="25160"/>
            </a:xfrm>
            <a:custGeom>
              <a:avLst/>
              <a:gdLst/>
              <a:ahLst/>
              <a:cxnLst/>
              <a:rect l="l" t="t" r="r" b="b"/>
              <a:pathLst>
                <a:path w="638" h="532" extrusionOk="0">
                  <a:moveTo>
                    <a:pt x="305" y="1"/>
                  </a:moveTo>
                  <a:cubicBezTo>
                    <a:pt x="275" y="1"/>
                    <a:pt x="244" y="6"/>
                    <a:pt x="212" y="16"/>
                  </a:cubicBezTo>
                  <a:cubicBezTo>
                    <a:pt x="85" y="37"/>
                    <a:pt x="0" y="143"/>
                    <a:pt x="21" y="270"/>
                  </a:cubicBezTo>
                  <a:cubicBezTo>
                    <a:pt x="35" y="430"/>
                    <a:pt x="166" y="531"/>
                    <a:pt x="298" y="531"/>
                  </a:cubicBezTo>
                  <a:cubicBezTo>
                    <a:pt x="375" y="531"/>
                    <a:pt x="453" y="496"/>
                    <a:pt x="508" y="418"/>
                  </a:cubicBezTo>
                  <a:cubicBezTo>
                    <a:pt x="637" y="234"/>
                    <a:pt x="508" y="1"/>
                    <a:pt x="305" y="1"/>
                  </a:cubicBezTo>
                  <a:close/>
                </a:path>
              </a:pathLst>
            </a:custGeom>
            <a:solidFill>
              <a:srgbClr val="ECC9D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6" name="Google Shape;1666;p42">
              <a:extLst>
                <a:ext uri="{FF2B5EF4-FFF2-40B4-BE49-F238E27FC236}">
                  <a16:creationId xmlns:a16="http://schemas.microsoft.com/office/drawing/2014/main" id="{70D94FF3-CDC6-4DC5-81C8-4315D82DF516}"/>
                </a:ext>
              </a:extLst>
            </p:cNvPr>
            <p:cNvSpPr/>
            <p:nvPr/>
          </p:nvSpPr>
          <p:spPr>
            <a:xfrm>
              <a:off x="8771932" y="3983826"/>
              <a:ext cx="61055" cy="129061"/>
            </a:xfrm>
            <a:custGeom>
              <a:avLst/>
              <a:gdLst/>
              <a:ahLst/>
              <a:cxnLst/>
              <a:rect l="l" t="t" r="r" b="b"/>
              <a:pathLst>
                <a:path w="1291" h="2729" extrusionOk="0">
                  <a:moveTo>
                    <a:pt x="190" y="0"/>
                  </a:moveTo>
                  <a:cubicBezTo>
                    <a:pt x="190" y="148"/>
                    <a:pt x="127" y="254"/>
                    <a:pt x="0" y="317"/>
                  </a:cubicBezTo>
                  <a:cubicBezTo>
                    <a:pt x="0" y="317"/>
                    <a:pt x="783" y="846"/>
                    <a:pt x="444" y="2728"/>
                  </a:cubicBezTo>
                  <a:cubicBezTo>
                    <a:pt x="444" y="2728"/>
                    <a:pt x="1290" y="740"/>
                    <a:pt x="190" y="0"/>
                  </a:cubicBezTo>
                  <a:close/>
                </a:path>
              </a:pathLst>
            </a:custGeom>
            <a:solidFill>
              <a:srgbClr val="ECC9D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7" name="Google Shape;1667;p42">
              <a:extLst>
                <a:ext uri="{FF2B5EF4-FFF2-40B4-BE49-F238E27FC236}">
                  <a16:creationId xmlns:a16="http://schemas.microsoft.com/office/drawing/2014/main" id="{D3926F3D-6789-4EF0-AF33-50FB04B8735B}"/>
                </a:ext>
              </a:extLst>
            </p:cNvPr>
            <p:cNvSpPr/>
            <p:nvPr/>
          </p:nvSpPr>
          <p:spPr>
            <a:xfrm>
              <a:off x="8677914" y="3959801"/>
              <a:ext cx="70040" cy="54055"/>
            </a:xfrm>
            <a:custGeom>
              <a:avLst/>
              <a:gdLst/>
              <a:ahLst/>
              <a:cxnLst/>
              <a:rect l="l" t="t" r="r" b="b"/>
              <a:pathLst>
                <a:path w="1481" h="1143" extrusionOk="0">
                  <a:moveTo>
                    <a:pt x="1481" y="1"/>
                  </a:moveTo>
                  <a:cubicBezTo>
                    <a:pt x="825" y="1"/>
                    <a:pt x="212" y="402"/>
                    <a:pt x="0" y="1037"/>
                  </a:cubicBezTo>
                  <a:lnTo>
                    <a:pt x="127" y="1143"/>
                  </a:lnTo>
                  <a:cubicBezTo>
                    <a:pt x="127" y="1143"/>
                    <a:pt x="486" y="127"/>
                    <a:pt x="1481" y="1"/>
                  </a:cubicBezTo>
                  <a:close/>
                </a:path>
              </a:pathLst>
            </a:custGeom>
            <a:solidFill>
              <a:srgbClr val="B7506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8" name="Google Shape;1668;p42">
              <a:extLst>
                <a:ext uri="{FF2B5EF4-FFF2-40B4-BE49-F238E27FC236}">
                  <a16:creationId xmlns:a16="http://schemas.microsoft.com/office/drawing/2014/main" id="{6C1FB919-8CED-4355-8FAD-8F2AF976A560}"/>
                </a:ext>
              </a:extLst>
            </p:cNvPr>
            <p:cNvSpPr/>
            <p:nvPr/>
          </p:nvSpPr>
          <p:spPr>
            <a:xfrm>
              <a:off x="8587869" y="4383887"/>
              <a:ext cx="169071" cy="101963"/>
            </a:xfrm>
            <a:custGeom>
              <a:avLst/>
              <a:gdLst/>
              <a:ahLst/>
              <a:cxnLst/>
              <a:rect l="l" t="t" r="r" b="b"/>
              <a:pathLst>
                <a:path w="3575" h="2156" extrusionOk="0">
                  <a:moveTo>
                    <a:pt x="825" y="1"/>
                  </a:moveTo>
                  <a:lnTo>
                    <a:pt x="1" y="1989"/>
                  </a:lnTo>
                  <a:cubicBezTo>
                    <a:pt x="1" y="1989"/>
                    <a:pt x="878" y="2156"/>
                    <a:pt x="1627" y="2156"/>
                  </a:cubicBezTo>
                  <a:cubicBezTo>
                    <a:pt x="2041" y="2156"/>
                    <a:pt x="2415" y="2105"/>
                    <a:pt x="2581" y="1947"/>
                  </a:cubicBezTo>
                  <a:cubicBezTo>
                    <a:pt x="3575" y="1016"/>
                    <a:pt x="825" y="1"/>
                    <a:pt x="825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9" name="Google Shape;1669;p42">
              <a:extLst>
                <a:ext uri="{FF2B5EF4-FFF2-40B4-BE49-F238E27FC236}">
                  <a16:creationId xmlns:a16="http://schemas.microsoft.com/office/drawing/2014/main" id="{0A333B2C-603F-46DE-9AEE-4462C9498D53}"/>
                </a:ext>
              </a:extLst>
            </p:cNvPr>
            <p:cNvSpPr/>
            <p:nvPr/>
          </p:nvSpPr>
          <p:spPr>
            <a:xfrm>
              <a:off x="8575525" y="4375280"/>
              <a:ext cx="154410" cy="119697"/>
            </a:xfrm>
            <a:custGeom>
              <a:avLst/>
              <a:gdLst/>
              <a:ahLst/>
              <a:cxnLst/>
              <a:rect l="l" t="t" r="r" b="b"/>
              <a:pathLst>
                <a:path w="3265" h="2531" extrusionOk="0">
                  <a:moveTo>
                    <a:pt x="1078" y="0"/>
                  </a:moveTo>
                  <a:cubicBezTo>
                    <a:pt x="898" y="0"/>
                    <a:pt x="835" y="277"/>
                    <a:pt x="1023" y="352"/>
                  </a:cubicBezTo>
                  <a:cubicBezTo>
                    <a:pt x="1679" y="585"/>
                    <a:pt x="2778" y="1156"/>
                    <a:pt x="2884" y="1642"/>
                  </a:cubicBezTo>
                  <a:cubicBezTo>
                    <a:pt x="2905" y="1769"/>
                    <a:pt x="2842" y="1917"/>
                    <a:pt x="2715" y="2002"/>
                  </a:cubicBezTo>
                  <a:cubicBezTo>
                    <a:pt x="2595" y="2113"/>
                    <a:pt x="2276" y="2155"/>
                    <a:pt x="1887" y="2155"/>
                  </a:cubicBezTo>
                  <a:cubicBezTo>
                    <a:pt x="1386" y="2155"/>
                    <a:pt x="768" y="2085"/>
                    <a:pt x="304" y="2002"/>
                  </a:cubicBezTo>
                  <a:cubicBezTo>
                    <a:pt x="290" y="1999"/>
                    <a:pt x="277" y="1998"/>
                    <a:pt x="265" y="1998"/>
                  </a:cubicBezTo>
                  <a:cubicBezTo>
                    <a:pt x="62" y="1998"/>
                    <a:pt x="0" y="2300"/>
                    <a:pt x="219" y="2340"/>
                  </a:cubicBezTo>
                  <a:cubicBezTo>
                    <a:pt x="769" y="2446"/>
                    <a:pt x="1319" y="2509"/>
                    <a:pt x="1869" y="2530"/>
                  </a:cubicBezTo>
                  <a:cubicBezTo>
                    <a:pt x="2313" y="2530"/>
                    <a:pt x="2757" y="2467"/>
                    <a:pt x="2969" y="2255"/>
                  </a:cubicBezTo>
                  <a:cubicBezTo>
                    <a:pt x="3159" y="2086"/>
                    <a:pt x="3265" y="1833"/>
                    <a:pt x="3223" y="1558"/>
                  </a:cubicBezTo>
                  <a:cubicBezTo>
                    <a:pt x="3053" y="733"/>
                    <a:pt x="1340" y="77"/>
                    <a:pt x="1150" y="14"/>
                  </a:cubicBezTo>
                  <a:cubicBezTo>
                    <a:pt x="1124" y="4"/>
                    <a:pt x="1100" y="0"/>
                    <a:pt x="107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0" name="Google Shape;1670;p42">
              <a:extLst>
                <a:ext uri="{FF2B5EF4-FFF2-40B4-BE49-F238E27FC236}">
                  <a16:creationId xmlns:a16="http://schemas.microsoft.com/office/drawing/2014/main" id="{594EA48D-F7F6-4C5C-B905-7ADB8F64B362}"/>
                </a:ext>
              </a:extLst>
            </p:cNvPr>
            <p:cNvSpPr/>
            <p:nvPr/>
          </p:nvSpPr>
          <p:spPr>
            <a:xfrm>
              <a:off x="7660670" y="3827945"/>
              <a:ext cx="1226295" cy="1063608"/>
            </a:xfrm>
            <a:custGeom>
              <a:avLst/>
              <a:gdLst/>
              <a:ahLst/>
              <a:cxnLst/>
              <a:rect l="l" t="t" r="r" b="b"/>
              <a:pathLst>
                <a:path w="25930" h="22490" extrusionOk="0">
                  <a:moveTo>
                    <a:pt x="10070" y="1"/>
                  </a:moveTo>
                  <a:cubicBezTo>
                    <a:pt x="10008" y="1"/>
                    <a:pt x="9944" y="6"/>
                    <a:pt x="9877" y="18"/>
                  </a:cubicBezTo>
                  <a:cubicBezTo>
                    <a:pt x="8312" y="272"/>
                    <a:pt x="8735" y="1900"/>
                    <a:pt x="9306" y="3127"/>
                  </a:cubicBezTo>
                  <a:cubicBezTo>
                    <a:pt x="5457" y="4184"/>
                    <a:pt x="867" y="8372"/>
                    <a:pt x="761" y="13406"/>
                  </a:cubicBezTo>
                  <a:cubicBezTo>
                    <a:pt x="381" y="13786"/>
                    <a:pt x="0" y="14273"/>
                    <a:pt x="21" y="14696"/>
                  </a:cubicBezTo>
                  <a:cubicBezTo>
                    <a:pt x="42" y="14971"/>
                    <a:pt x="190" y="15203"/>
                    <a:pt x="444" y="15309"/>
                  </a:cubicBezTo>
                  <a:cubicBezTo>
                    <a:pt x="571" y="15372"/>
                    <a:pt x="719" y="15394"/>
                    <a:pt x="846" y="15394"/>
                  </a:cubicBezTo>
                  <a:lnTo>
                    <a:pt x="931" y="15394"/>
                  </a:lnTo>
                  <a:cubicBezTo>
                    <a:pt x="1311" y="17614"/>
                    <a:pt x="2644" y="19539"/>
                    <a:pt x="4590" y="20660"/>
                  </a:cubicBezTo>
                  <a:cubicBezTo>
                    <a:pt x="4336" y="21019"/>
                    <a:pt x="4251" y="21379"/>
                    <a:pt x="4399" y="21675"/>
                  </a:cubicBezTo>
                  <a:cubicBezTo>
                    <a:pt x="4558" y="22015"/>
                    <a:pt x="4990" y="22185"/>
                    <a:pt x="5545" y="22185"/>
                  </a:cubicBezTo>
                  <a:cubicBezTo>
                    <a:pt x="6026" y="22185"/>
                    <a:pt x="6600" y="22057"/>
                    <a:pt x="7170" y="21802"/>
                  </a:cubicBezTo>
                  <a:lnTo>
                    <a:pt x="7212" y="21781"/>
                  </a:lnTo>
                  <a:cubicBezTo>
                    <a:pt x="8502" y="22125"/>
                    <a:pt x="9827" y="22295"/>
                    <a:pt x="11154" y="22295"/>
                  </a:cubicBezTo>
                  <a:cubicBezTo>
                    <a:pt x="12350" y="22295"/>
                    <a:pt x="13547" y="22157"/>
                    <a:pt x="14720" y="21886"/>
                  </a:cubicBezTo>
                  <a:cubicBezTo>
                    <a:pt x="14847" y="21950"/>
                    <a:pt x="14974" y="22034"/>
                    <a:pt x="15122" y="22098"/>
                  </a:cubicBezTo>
                  <a:cubicBezTo>
                    <a:pt x="15697" y="22361"/>
                    <a:pt x="16271" y="22489"/>
                    <a:pt x="16753" y="22489"/>
                  </a:cubicBezTo>
                  <a:cubicBezTo>
                    <a:pt x="17317" y="22489"/>
                    <a:pt x="17754" y="22313"/>
                    <a:pt x="17914" y="21971"/>
                  </a:cubicBezTo>
                  <a:cubicBezTo>
                    <a:pt x="18083" y="21611"/>
                    <a:pt x="17914" y="21167"/>
                    <a:pt x="17533" y="20723"/>
                  </a:cubicBezTo>
                  <a:cubicBezTo>
                    <a:pt x="19859" y="19327"/>
                    <a:pt x="21234" y="17022"/>
                    <a:pt x="21382" y="14082"/>
                  </a:cubicBezTo>
                  <a:cubicBezTo>
                    <a:pt x="21414" y="14084"/>
                    <a:pt x="21446" y="14085"/>
                    <a:pt x="21478" y="14085"/>
                  </a:cubicBezTo>
                  <a:cubicBezTo>
                    <a:pt x="21766" y="14085"/>
                    <a:pt x="22065" y="14000"/>
                    <a:pt x="22313" y="13828"/>
                  </a:cubicBezTo>
                  <a:cubicBezTo>
                    <a:pt x="22524" y="13659"/>
                    <a:pt x="22630" y="13406"/>
                    <a:pt x="22567" y="13131"/>
                  </a:cubicBezTo>
                  <a:cubicBezTo>
                    <a:pt x="22524" y="12940"/>
                    <a:pt x="22418" y="12771"/>
                    <a:pt x="22270" y="12623"/>
                  </a:cubicBezTo>
                  <a:cubicBezTo>
                    <a:pt x="22672" y="11862"/>
                    <a:pt x="22947" y="11016"/>
                    <a:pt x="23074" y="10149"/>
                  </a:cubicBezTo>
                  <a:lnTo>
                    <a:pt x="23074" y="10254"/>
                  </a:lnTo>
                  <a:lnTo>
                    <a:pt x="23074" y="10339"/>
                  </a:lnTo>
                  <a:cubicBezTo>
                    <a:pt x="23271" y="10369"/>
                    <a:pt x="23454" y="10384"/>
                    <a:pt x="23624" y="10384"/>
                  </a:cubicBezTo>
                  <a:cubicBezTo>
                    <a:pt x="25929" y="10384"/>
                    <a:pt x="25929" y="7780"/>
                    <a:pt x="25929" y="7780"/>
                  </a:cubicBezTo>
                  <a:cubicBezTo>
                    <a:pt x="25726" y="7756"/>
                    <a:pt x="25536" y="7745"/>
                    <a:pt x="25360" y="7745"/>
                  </a:cubicBezTo>
                  <a:cubicBezTo>
                    <a:pt x="23816" y="7745"/>
                    <a:pt x="23289" y="8604"/>
                    <a:pt x="23138" y="9345"/>
                  </a:cubicBezTo>
                  <a:cubicBezTo>
                    <a:pt x="23138" y="8774"/>
                    <a:pt x="23053" y="8203"/>
                    <a:pt x="22884" y="7674"/>
                  </a:cubicBezTo>
                  <a:cubicBezTo>
                    <a:pt x="22926" y="7632"/>
                    <a:pt x="22968" y="7589"/>
                    <a:pt x="23011" y="7526"/>
                  </a:cubicBezTo>
                  <a:lnTo>
                    <a:pt x="23032" y="7526"/>
                  </a:lnTo>
                  <a:cubicBezTo>
                    <a:pt x="23053" y="7505"/>
                    <a:pt x="23074" y="7484"/>
                    <a:pt x="23116" y="7441"/>
                  </a:cubicBezTo>
                  <a:lnTo>
                    <a:pt x="23138" y="7420"/>
                  </a:lnTo>
                  <a:lnTo>
                    <a:pt x="23222" y="7336"/>
                  </a:lnTo>
                  <a:lnTo>
                    <a:pt x="23243" y="7315"/>
                  </a:lnTo>
                  <a:cubicBezTo>
                    <a:pt x="23264" y="7272"/>
                    <a:pt x="23307" y="7251"/>
                    <a:pt x="23328" y="7209"/>
                  </a:cubicBezTo>
                  <a:lnTo>
                    <a:pt x="23349" y="7188"/>
                  </a:lnTo>
                  <a:lnTo>
                    <a:pt x="23455" y="7082"/>
                  </a:lnTo>
                  <a:lnTo>
                    <a:pt x="23476" y="7061"/>
                  </a:lnTo>
                  <a:cubicBezTo>
                    <a:pt x="23539" y="6976"/>
                    <a:pt x="23624" y="6892"/>
                    <a:pt x="23687" y="6786"/>
                  </a:cubicBezTo>
                  <a:lnTo>
                    <a:pt x="23730" y="6743"/>
                  </a:lnTo>
                  <a:lnTo>
                    <a:pt x="23814" y="6638"/>
                  </a:lnTo>
                  <a:lnTo>
                    <a:pt x="23835" y="6574"/>
                  </a:lnTo>
                  <a:lnTo>
                    <a:pt x="23920" y="6490"/>
                  </a:lnTo>
                  <a:cubicBezTo>
                    <a:pt x="23920" y="6469"/>
                    <a:pt x="23920" y="6469"/>
                    <a:pt x="23941" y="6447"/>
                  </a:cubicBezTo>
                  <a:cubicBezTo>
                    <a:pt x="24364" y="5792"/>
                    <a:pt x="24724" y="4988"/>
                    <a:pt x="24597" y="4142"/>
                  </a:cubicBezTo>
                  <a:cubicBezTo>
                    <a:pt x="24516" y="3378"/>
                    <a:pt x="23862" y="2805"/>
                    <a:pt x="23107" y="2805"/>
                  </a:cubicBezTo>
                  <a:cubicBezTo>
                    <a:pt x="23068" y="2805"/>
                    <a:pt x="23029" y="2807"/>
                    <a:pt x="22990" y="2810"/>
                  </a:cubicBezTo>
                  <a:lnTo>
                    <a:pt x="22799" y="2810"/>
                  </a:lnTo>
                  <a:lnTo>
                    <a:pt x="22693" y="2831"/>
                  </a:lnTo>
                  <a:lnTo>
                    <a:pt x="22567" y="2852"/>
                  </a:lnTo>
                  <a:lnTo>
                    <a:pt x="22440" y="2894"/>
                  </a:lnTo>
                  <a:lnTo>
                    <a:pt x="22334" y="2937"/>
                  </a:lnTo>
                  <a:cubicBezTo>
                    <a:pt x="22292" y="2958"/>
                    <a:pt x="22249" y="2979"/>
                    <a:pt x="22228" y="3000"/>
                  </a:cubicBezTo>
                  <a:cubicBezTo>
                    <a:pt x="22186" y="3021"/>
                    <a:pt x="22144" y="3042"/>
                    <a:pt x="22122" y="3063"/>
                  </a:cubicBezTo>
                  <a:cubicBezTo>
                    <a:pt x="22080" y="3085"/>
                    <a:pt x="22038" y="3106"/>
                    <a:pt x="22017" y="3148"/>
                  </a:cubicBezTo>
                  <a:cubicBezTo>
                    <a:pt x="21974" y="3169"/>
                    <a:pt x="21953" y="3190"/>
                    <a:pt x="21932" y="3212"/>
                  </a:cubicBezTo>
                  <a:cubicBezTo>
                    <a:pt x="21890" y="3233"/>
                    <a:pt x="21847" y="3275"/>
                    <a:pt x="21826" y="3317"/>
                  </a:cubicBezTo>
                  <a:cubicBezTo>
                    <a:pt x="21805" y="3338"/>
                    <a:pt x="21784" y="3360"/>
                    <a:pt x="21763" y="3381"/>
                  </a:cubicBezTo>
                  <a:cubicBezTo>
                    <a:pt x="21742" y="3402"/>
                    <a:pt x="21699" y="3465"/>
                    <a:pt x="21678" y="3529"/>
                  </a:cubicBezTo>
                  <a:cubicBezTo>
                    <a:pt x="21657" y="3550"/>
                    <a:pt x="21636" y="3571"/>
                    <a:pt x="21636" y="3592"/>
                  </a:cubicBezTo>
                  <a:cubicBezTo>
                    <a:pt x="21594" y="3677"/>
                    <a:pt x="21551" y="3740"/>
                    <a:pt x="21530" y="3825"/>
                  </a:cubicBezTo>
                  <a:cubicBezTo>
                    <a:pt x="21256" y="3551"/>
                    <a:pt x="20892" y="3427"/>
                    <a:pt x="20522" y="3427"/>
                  </a:cubicBezTo>
                  <a:cubicBezTo>
                    <a:pt x="20035" y="3427"/>
                    <a:pt x="19538" y="3642"/>
                    <a:pt x="19225" y="4015"/>
                  </a:cubicBezTo>
                  <a:cubicBezTo>
                    <a:pt x="19183" y="4058"/>
                    <a:pt x="19161" y="4079"/>
                    <a:pt x="19119" y="4121"/>
                  </a:cubicBezTo>
                  <a:lnTo>
                    <a:pt x="19119" y="4142"/>
                  </a:lnTo>
                  <a:cubicBezTo>
                    <a:pt x="19098" y="4184"/>
                    <a:pt x="19056" y="4248"/>
                    <a:pt x="19035" y="4290"/>
                  </a:cubicBezTo>
                  <a:cubicBezTo>
                    <a:pt x="19035" y="4311"/>
                    <a:pt x="19035" y="4311"/>
                    <a:pt x="19035" y="4332"/>
                  </a:cubicBezTo>
                  <a:cubicBezTo>
                    <a:pt x="19013" y="4375"/>
                    <a:pt x="18992" y="4417"/>
                    <a:pt x="18971" y="4438"/>
                  </a:cubicBezTo>
                  <a:lnTo>
                    <a:pt x="18950" y="4481"/>
                  </a:lnTo>
                  <a:cubicBezTo>
                    <a:pt x="18950" y="4544"/>
                    <a:pt x="18929" y="4586"/>
                    <a:pt x="18908" y="4650"/>
                  </a:cubicBezTo>
                  <a:lnTo>
                    <a:pt x="18908" y="4692"/>
                  </a:lnTo>
                  <a:cubicBezTo>
                    <a:pt x="18908" y="4734"/>
                    <a:pt x="18908" y="4777"/>
                    <a:pt x="18908" y="4840"/>
                  </a:cubicBezTo>
                  <a:lnTo>
                    <a:pt x="18908" y="4882"/>
                  </a:lnTo>
                  <a:lnTo>
                    <a:pt x="18908" y="5073"/>
                  </a:lnTo>
                  <a:lnTo>
                    <a:pt x="18908" y="5094"/>
                  </a:lnTo>
                  <a:cubicBezTo>
                    <a:pt x="18908" y="5157"/>
                    <a:pt x="18908" y="5200"/>
                    <a:pt x="18929" y="5263"/>
                  </a:cubicBezTo>
                  <a:cubicBezTo>
                    <a:pt x="18929" y="5326"/>
                    <a:pt x="18929" y="5305"/>
                    <a:pt x="18929" y="5326"/>
                  </a:cubicBezTo>
                  <a:cubicBezTo>
                    <a:pt x="18950" y="5390"/>
                    <a:pt x="18971" y="5453"/>
                    <a:pt x="18992" y="5517"/>
                  </a:cubicBezTo>
                  <a:cubicBezTo>
                    <a:pt x="19479" y="6934"/>
                    <a:pt x="21234" y="7589"/>
                    <a:pt x="22101" y="7822"/>
                  </a:cubicBezTo>
                  <a:cubicBezTo>
                    <a:pt x="22228" y="8647"/>
                    <a:pt x="22228" y="9514"/>
                    <a:pt x="22101" y="10339"/>
                  </a:cubicBezTo>
                  <a:cubicBezTo>
                    <a:pt x="21981" y="9617"/>
                    <a:pt x="21556" y="8553"/>
                    <a:pt x="19980" y="8553"/>
                  </a:cubicBezTo>
                  <a:cubicBezTo>
                    <a:pt x="19894" y="8553"/>
                    <a:pt x="19804" y="8556"/>
                    <a:pt x="19711" y="8562"/>
                  </a:cubicBezTo>
                  <a:cubicBezTo>
                    <a:pt x="17850" y="5961"/>
                    <a:pt x="14974" y="4015"/>
                    <a:pt x="12838" y="3233"/>
                  </a:cubicBezTo>
                  <a:cubicBezTo>
                    <a:pt x="13324" y="2725"/>
                    <a:pt x="14149" y="1646"/>
                    <a:pt x="13261" y="927"/>
                  </a:cubicBezTo>
                  <a:cubicBezTo>
                    <a:pt x="12993" y="712"/>
                    <a:pt x="12754" y="629"/>
                    <a:pt x="12545" y="629"/>
                  </a:cubicBezTo>
                  <a:cubicBezTo>
                    <a:pt x="11830" y="629"/>
                    <a:pt x="11463" y="1604"/>
                    <a:pt x="11463" y="1604"/>
                  </a:cubicBezTo>
                  <a:cubicBezTo>
                    <a:pt x="11463" y="1604"/>
                    <a:pt x="11124" y="1"/>
                    <a:pt x="1007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1" name="Google Shape;1671;p42">
              <a:extLst>
                <a:ext uri="{FF2B5EF4-FFF2-40B4-BE49-F238E27FC236}">
                  <a16:creationId xmlns:a16="http://schemas.microsoft.com/office/drawing/2014/main" id="{8FA4BD7D-A67D-4369-AB0C-41F2FC371B68}"/>
                </a:ext>
              </a:extLst>
            </p:cNvPr>
            <p:cNvSpPr/>
            <p:nvPr/>
          </p:nvSpPr>
          <p:spPr>
            <a:xfrm>
              <a:off x="7622647" y="3790677"/>
              <a:ext cx="1302294" cy="1138378"/>
            </a:xfrm>
            <a:custGeom>
              <a:avLst/>
              <a:gdLst/>
              <a:ahLst/>
              <a:cxnLst/>
              <a:rect l="l" t="t" r="r" b="b"/>
              <a:pathLst>
                <a:path w="27537" h="24071" extrusionOk="0">
                  <a:moveTo>
                    <a:pt x="13346" y="2223"/>
                  </a:moveTo>
                  <a:cubicBezTo>
                    <a:pt x="13409" y="2244"/>
                    <a:pt x="13494" y="2286"/>
                    <a:pt x="13557" y="2329"/>
                  </a:cubicBezTo>
                  <a:cubicBezTo>
                    <a:pt x="13663" y="2413"/>
                    <a:pt x="13663" y="2477"/>
                    <a:pt x="13663" y="2498"/>
                  </a:cubicBezTo>
                  <a:cubicBezTo>
                    <a:pt x="13663" y="2667"/>
                    <a:pt x="13494" y="3027"/>
                    <a:pt x="13050" y="3471"/>
                  </a:cubicBezTo>
                  <a:lnTo>
                    <a:pt x="12436" y="4105"/>
                  </a:lnTo>
                  <a:lnTo>
                    <a:pt x="13007" y="2688"/>
                  </a:lnTo>
                  <a:cubicBezTo>
                    <a:pt x="13071" y="2498"/>
                    <a:pt x="13177" y="2329"/>
                    <a:pt x="13346" y="2223"/>
                  </a:cubicBezTo>
                  <a:close/>
                  <a:moveTo>
                    <a:pt x="24217" y="4465"/>
                  </a:moveTo>
                  <a:lnTo>
                    <a:pt x="24217" y="4465"/>
                  </a:lnTo>
                  <a:cubicBezTo>
                    <a:pt x="24428" y="4592"/>
                    <a:pt x="24576" y="4803"/>
                    <a:pt x="24597" y="5036"/>
                  </a:cubicBezTo>
                  <a:cubicBezTo>
                    <a:pt x="24639" y="5480"/>
                    <a:pt x="24555" y="5903"/>
                    <a:pt x="24343" y="6284"/>
                  </a:cubicBezTo>
                  <a:lnTo>
                    <a:pt x="24217" y="4465"/>
                  </a:lnTo>
                  <a:close/>
                  <a:moveTo>
                    <a:pt x="23963" y="4380"/>
                  </a:moveTo>
                  <a:lnTo>
                    <a:pt x="23540" y="7405"/>
                  </a:lnTo>
                  <a:lnTo>
                    <a:pt x="23519" y="7426"/>
                  </a:lnTo>
                  <a:lnTo>
                    <a:pt x="23540" y="7426"/>
                  </a:lnTo>
                  <a:lnTo>
                    <a:pt x="23540" y="7468"/>
                  </a:lnTo>
                  <a:lnTo>
                    <a:pt x="23497" y="7447"/>
                  </a:lnTo>
                  <a:lnTo>
                    <a:pt x="23222" y="7743"/>
                  </a:lnTo>
                  <a:lnTo>
                    <a:pt x="23096" y="7849"/>
                  </a:lnTo>
                  <a:lnTo>
                    <a:pt x="23053" y="7849"/>
                  </a:lnTo>
                  <a:cubicBezTo>
                    <a:pt x="22398" y="7680"/>
                    <a:pt x="20875" y="7151"/>
                    <a:pt x="20473" y="6051"/>
                  </a:cubicBezTo>
                  <a:cubicBezTo>
                    <a:pt x="20473" y="6009"/>
                    <a:pt x="20452" y="5966"/>
                    <a:pt x="20452" y="5945"/>
                  </a:cubicBezTo>
                  <a:lnTo>
                    <a:pt x="20452" y="5903"/>
                  </a:lnTo>
                  <a:lnTo>
                    <a:pt x="20452" y="5818"/>
                  </a:lnTo>
                  <a:lnTo>
                    <a:pt x="20452" y="5797"/>
                  </a:lnTo>
                  <a:cubicBezTo>
                    <a:pt x="20452" y="5755"/>
                    <a:pt x="20452" y="5713"/>
                    <a:pt x="20452" y="5670"/>
                  </a:cubicBezTo>
                  <a:cubicBezTo>
                    <a:pt x="20452" y="5649"/>
                    <a:pt x="20452" y="5607"/>
                    <a:pt x="20452" y="5586"/>
                  </a:cubicBezTo>
                  <a:cubicBezTo>
                    <a:pt x="20452" y="5565"/>
                    <a:pt x="20452" y="5543"/>
                    <a:pt x="20452" y="5522"/>
                  </a:cubicBezTo>
                  <a:lnTo>
                    <a:pt x="20452" y="5501"/>
                  </a:lnTo>
                  <a:cubicBezTo>
                    <a:pt x="20473" y="5480"/>
                    <a:pt x="20473" y="5459"/>
                    <a:pt x="20494" y="5438"/>
                  </a:cubicBezTo>
                  <a:lnTo>
                    <a:pt x="20515" y="5374"/>
                  </a:lnTo>
                  <a:lnTo>
                    <a:pt x="20537" y="5353"/>
                  </a:lnTo>
                  <a:cubicBezTo>
                    <a:pt x="20537" y="5353"/>
                    <a:pt x="20558" y="5332"/>
                    <a:pt x="20579" y="5311"/>
                  </a:cubicBezTo>
                  <a:cubicBezTo>
                    <a:pt x="20748" y="5120"/>
                    <a:pt x="20981" y="5015"/>
                    <a:pt x="21234" y="4994"/>
                  </a:cubicBezTo>
                  <a:cubicBezTo>
                    <a:pt x="21425" y="4994"/>
                    <a:pt x="21594" y="5057"/>
                    <a:pt x="21721" y="5163"/>
                  </a:cubicBezTo>
                  <a:lnTo>
                    <a:pt x="22651" y="6114"/>
                  </a:lnTo>
                  <a:lnTo>
                    <a:pt x="23032" y="4846"/>
                  </a:lnTo>
                  <a:cubicBezTo>
                    <a:pt x="23053" y="4824"/>
                    <a:pt x="23053" y="4782"/>
                    <a:pt x="23074" y="4761"/>
                  </a:cubicBezTo>
                  <a:cubicBezTo>
                    <a:pt x="23074" y="4761"/>
                    <a:pt x="23096" y="4740"/>
                    <a:pt x="23117" y="4697"/>
                  </a:cubicBezTo>
                  <a:cubicBezTo>
                    <a:pt x="23117" y="4697"/>
                    <a:pt x="23117" y="4676"/>
                    <a:pt x="23138" y="4676"/>
                  </a:cubicBezTo>
                  <a:lnTo>
                    <a:pt x="23159" y="4634"/>
                  </a:lnTo>
                  <a:lnTo>
                    <a:pt x="23371" y="4486"/>
                  </a:lnTo>
                  <a:lnTo>
                    <a:pt x="23413" y="4465"/>
                  </a:lnTo>
                  <a:lnTo>
                    <a:pt x="23476" y="4423"/>
                  </a:lnTo>
                  <a:lnTo>
                    <a:pt x="23540" y="4423"/>
                  </a:lnTo>
                  <a:lnTo>
                    <a:pt x="23603" y="4401"/>
                  </a:lnTo>
                  <a:lnTo>
                    <a:pt x="23667" y="4380"/>
                  </a:lnTo>
                  <a:close/>
                  <a:moveTo>
                    <a:pt x="25803" y="9350"/>
                  </a:moveTo>
                  <a:lnTo>
                    <a:pt x="25803" y="9350"/>
                  </a:lnTo>
                  <a:cubicBezTo>
                    <a:pt x="25718" y="9646"/>
                    <a:pt x="25570" y="9900"/>
                    <a:pt x="25359" y="10091"/>
                  </a:cubicBezTo>
                  <a:cubicBezTo>
                    <a:pt x="25168" y="10239"/>
                    <a:pt x="24936" y="10344"/>
                    <a:pt x="24682" y="10365"/>
                  </a:cubicBezTo>
                  <a:lnTo>
                    <a:pt x="24703" y="10281"/>
                  </a:lnTo>
                  <a:cubicBezTo>
                    <a:pt x="24745" y="10027"/>
                    <a:pt x="24893" y="9456"/>
                    <a:pt x="25803" y="9350"/>
                  </a:cubicBezTo>
                  <a:close/>
                  <a:moveTo>
                    <a:pt x="10866" y="1585"/>
                  </a:moveTo>
                  <a:cubicBezTo>
                    <a:pt x="11149" y="1585"/>
                    <a:pt x="11424" y="2257"/>
                    <a:pt x="11485" y="2561"/>
                  </a:cubicBezTo>
                  <a:lnTo>
                    <a:pt x="12056" y="5078"/>
                  </a:lnTo>
                  <a:lnTo>
                    <a:pt x="12309" y="4401"/>
                  </a:lnTo>
                  <a:lnTo>
                    <a:pt x="13367" y="4761"/>
                  </a:lnTo>
                  <a:cubicBezTo>
                    <a:pt x="15038" y="5438"/>
                    <a:pt x="16582" y="6389"/>
                    <a:pt x="17893" y="7637"/>
                  </a:cubicBezTo>
                  <a:lnTo>
                    <a:pt x="17216" y="9223"/>
                  </a:lnTo>
                  <a:lnTo>
                    <a:pt x="17216" y="9223"/>
                  </a:lnTo>
                  <a:lnTo>
                    <a:pt x="18274" y="7997"/>
                  </a:lnTo>
                  <a:cubicBezTo>
                    <a:pt x="18845" y="8547"/>
                    <a:pt x="19352" y="9160"/>
                    <a:pt x="19817" y="9794"/>
                  </a:cubicBezTo>
                  <a:lnTo>
                    <a:pt x="20071" y="10154"/>
                  </a:lnTo>
                  <a:lnTo>
                    <a:pt x="20515" y="10133"/>
                  </a:lnTo>
                  <a:cubicBezTo>
                    <a:pt x="20588" y="10128"/>
                    <a:pt x="20658" y="10126"/>
                    <a:pt x="20725" y="10126"/>
                  </a:cubicBezTo>
                  <a:cubicBezTo>
                    <a:pt x="21556" y="10126"/>
                    <a:pt x="21963" y="10491"/>
                    <a:pt x="22080" y="11254"/>
                  </a:cubicBezTo>
                  <a:lnTo>
                    <a:pt x="22334" y="13094"/>
                  </a:lnTo>
                  <a:lnTo>
                    <a:pt x="22102" y="13559"/>
                  </a:lnTo>
                  <a:lnTo>
                    <a:pt x="22440" y="13940"/>
                  </a:lnTo>
                  <a:lnTo>
                    <a:pt x="22461" y="14067"/>
                  </a:lnTo>
                  <a:cubicBezTo>
                    <a:pt x="22355" y="14067"/>
                    <a:pt x="22250" y="14088"/>
                    <a:pt x="22123" y="14088"/>
                  </a:cubicBezTo>
                  <a:lnTo>
                    <a:pt x="21404" y="14109"/>
                  </a:lnTo>
                  <a:lnTo>
                    <a:pt x="21361" y="14849"/>
                  </a:lnTo>
                  <a:cubicBezTo>
                    <a:pt x="21234" y="17493"/>
                    <a:pt x="20029" y="19565"/>
                    <a:pt x="17914" y="20856"/>
                  </a:cubicBezTo>
                  <a:lnTo>
                    <a:pt x="17110" y="21342"/>
                  </a:lnTo>
                  <a:lnTo>
                    <a:pt x="17724" y="22040"/>
                  </a:lnTo>
                  <a:cubicBezTo>
                    <a:pt x="17829" y="22146"/>
                    <a:pt x="17914" y="22294"/>
                    <a:pt x="17956" y="22421"/>
                  </a:cubicBezTo>
                  <a:cubicBezTo>
                    <a:pt x="17885" y="22452"/>
                    <a:pt x="17749" y="22478"/>
                    <a:pt x="17562" y="22478"/>
                  </a:cubicBezTo>
                  <a:cubicBezTo>
                    <a:pt x="17247" y="22478"/>
                    <a:pt x="16787" y="22405"/>
                    <a:pt x="16243" y="22167"/>
                  </a:cubicBezTo>
                  <a:cubicBezTo>
                    <a:pt x="16137" y="22103"/>
                    <a:pt x="16011" y="22040"/>
                    <a:pt x="15905" y="21976"/>
                  </a:cubicBezTo>
                  <a:lnTo>
                    <a:pt x="15630" y="21807"/>
                  </a:lnTo>
                  <a:lnTo>
                    <a:pt x="15334" y="21871"/>
                  </a:lnTo>
                  <a:cubicBezTo>
                    <a:pt x="14213" y="22133"/>
                    <a:pt x="13074" y="22266"/>
                    <a:pt x="11935" y="22266"/>
                  </a:cubicBezTo>
                  <a:cubicBezTo>
                    <a:pt x="10689" y="22266"/>
                    <a:pt x="9444" y="22107"/>
                    <a:pt x="8228" y="21786"/>
                  </a:cubicBezTo>
                  <a:lnTo>
                    <a:pt x="7931" y="21702"/>
                  </a:lnTo>
                  <a:lnTo>
                    <a:pt x="7657" y="21828"/>
                  </a:lnTo>
                  <a:cubicBezTo>
                    <a:pt x="7122" y="22089"/>
                    <a:pt x="6668" y="22165"/>
                    <a:pt x="6353" y="22165"/>
                  </a:cubicBezTo>
                  <a:cubicBezTo>
                    <a:pt x="6158" y="22165"/>
                    <a:pt x="6016" y="22136"/>
                    <a:pt x="5943" y="22103"/>
                  </a:cubicBezTo>
                  <a:cubicBezTo>
                    <a:pt x="5965" y="22019"/>
                    <a:pt x="5986" y="21955"/>
                    <a:pt x="6049" y="21892"/>
                  </a:cubicBezTo>
                  <a:lnTo>
                    <a:pt x="6514" y="21194"/>
                  </a:lnTo>
                  <a:lnTo>
                    <a:pt x="5795" y="20771"/>
                  </a:lnTo>
                  <a:cubicBezTo>
                    <a:pt x="4040" y="19756"/>
                    <a:pt x="2834" y="18022"/>
                    <a:pt x="2517" y="16034"/>
                  </a:cubicBezTo>
                  <a:lnTo>
                    <a:pt x="2390" y="15357"/>
                  </a:lnTo>
                  <a:lnTo>
                    <a:pt x="1671" y="15378"/>
                  </a:lnTo>
                  <a:lnTo>
                    <a:pt x="1629" y="15378"/>
                  </a:lnTo>
                  <a:cubicBezTo>
                    <a:pt x="1756" y="15145"/>
                    <a:pt x="1925" y="14934"/>
                    <a:pt x="2137" y="14743"/>
                  </a:cubicBezTo>
                  <a:lnTo>
                    <a:pt x="2369" y="14532"/>
                  </a:lnTo>
                  <a:lnTo>
                    <a:pt x="2369" y="14194"/>
                  </a:lnTo>
                  <a:cubicBezTo>
                    <a:pt x="2433" y="9794"/>
                    <a:pt x="6536" y="5713"/>
                    <a:pt x="10321" y="4676"/>
                  </a:cubicBezTo>
                  <a:lnTo>
                    <a:pt x="11210" y="4423"/>
                  </a:lnTo>
                  <a:lnTo>
                    <a:pt x="10829" y="3577"/>
                  </a:lnTo>
                  <a:cubicBezTo>
                    <a:pt x="10364" y="2583"/>
                    <a:pt x="10321" y="1990"/>
                    <a:pt x="10448" y="1779"/>
                  </a:cubicBezTo>
                  <a:cubicBezTo>
                    <a:pt x="10469" y="1737"/>
                    <a:pt x="10512" y="1631"/>
                    <a:pt x="10829" y="1589"/>
                  </a:cubicBezTo>
                  <a:cubicBezTo>
                    <a:pt x="10841" y="1586"/>
                    <a:pt x="10854" y="1585"/>
                    <a:pt x="10866" y="1585"/>
                  </a:cubicBezTo>
                  <a:close/>
                  <a:moveTo>
                    <a:pt x="10833" y="0"/>
                  </a:moveTo>
                  <a:cubicBezTo>
                    <a:pt x="10736" y="0"/>
                    <a:pt x="10636" y="8"/>
                    <a:pt x="10533" y="23"/>
                  </a:cubicBezTo>
                  <a:cubicBezTo>
                    <a:pt x="9898" y="108"/>
                    <a:pt x="9348" y="489"/>
                    <a:pt x="9031" y="1060"/>
                  </a:cubicBezTo>
                  <a:cubicBezTo>
                    <a:pt x="8714" y="1652"/>
                    <a:pt x="8714" y="2456"/>
                    <a:pt x="9052" y="3429"/>
                  </a:cubicBezTo>
                  <a:cubicBezTo>
                    <a:pt x="5076" y="4909"/>
                    <a:pt x="1058" y="9054"/>
                    <a:pt x="783" y="13876"/>
                  </a:cubicBezTo>
                  <a:cubicBezTo>
                    <a:pt x="254" y="14447"/>
                    <a:pt x="0" y="15018"/>
                    <a:pt x="22" y="15547"/>
                  </a:cubicBezTo>
                  <a:cubicBezTo>
                    <a:pt x="64" y="16076"/>
                    <a:pt x="381" y="16562"/>
                    <a:pt x="868" y="16795"/>
                  </a:cubicBezTo>
                  <a:cubicBezTo>
                    <a:pt x="931" y="16837"/>
                    <a:pt x="994" y="16858"/>
                    <a:pt x="1058" y="16879"/>
                  </a:cubicBezTo>
                  <a:cubicBezTo>
                    <a:pt x="1544" y="18868"/>
                    <a:pt x="2708" y="20602"/>
                    <a:pt x="4378" y="21765"/>
                  </a:cubicBezTo>
                  <a:cubicBezTo>
                    <a:pt x="4294" y="22103"/>
                    <a:pt x="4315" y="22463"/>
                    <a:pt x="4463" y="22780"/>
                  </a:cubicBezTo>
                  <a:cubicBezTo>
                    <a:pt x="4738" y="23372"/>
                    <a:pt x="5372" y="23711"/>
                    <a:pt x="6197" y="23753"/>
                  </a:cubicBezTo>
                  <a:cubicBezTo>
                    <a:pt x="6243" y="23755"/>
                    <a:pt x="6288" y="23755"/>
                    <a:pt x="6334" y="23755"/>
                  </a:cubicBezTo>
                  <a:cubicBezTo>
                    <a:pt x="6923" y="23755"/>
                    <a:pt x="7509" y="23629"/>
                    <a:pt x="8058" y="23393"/>
                  </a:cubicBezTo>
                  <a:cubicBezTo>
                    <a:pt x="9343" y="23709"/>
                    <a:pt x="10659" y="23869"/>
                    <a:pt x="11972" y="23869"/>
                  </a:cubicBezTo>
                  <a:cubicBezTo>
                    <a:pt x="13122" y="23869"/>
                    <a:pt x="14271" y="23746"/>
                    <a:pt x="15397" y="23499"/>
                  </a:cubicBezTo>
                  <a:lnTo>
                    <a:pt x="15609" y="23605"/>
                  </a:lnTo>
                  <a:cubicBezTo>
                    <a:pt x="16222" y="23901"/>
                    <a:pt x="16878" y="24049"/>
                    <a:pt x="17576" y="24070"/>
                  </a:cubicBezTo>
                  <a:lnTo>
                    <a:pt x="17724" y="24049"/>
                  </a:lnTo>
                  <a:cubicBezTo>
                    <a:pt x="18548" y="24028"/>
                    <a:pt x="19183" y="23668"/>
                    <a:pt x="19437" y="23076"/>
                  </a:cubicBezTo>
                  <a:cubicBezTo>
                    <a:pt x="19627" y="22653"/>
                    <a:pt x="19606" y="22167"/>
                    <a:pt x="19416" y="21765"/>
                  </a:cubicBezTo>
                  <a:cubicBezTo>
                    <a:pt x="21425" y="20285"/>
                    <a:pt x="22694" y="18043"/>
                    <a:pt x="22926" y="15568"/>
                  </a:cubicBezTo>
                  <a:cubicBezTo>
                    <a:pt x="23011" y="15547"/>
                    <a:pt x="23074" y="15526"/>
                    <a:pt x="23159" y="15505"/>
                  </a:cubicBezTo>
                  <a:lnTo>
                    <a:pt x="23624" y="15230"/>
                  </a:lnTo>
                  <a:lnTo>
                    <a:pt x="23667" y="15209"/>
                  </a:lnTo>
                  <a:cubicBezTo>
                    <a:pt x="24174" y="14765"/>
                    <a:pt x="24322" y="14024"/>
                    <a:pt x="24026" y="13411"/>
                  </a:cubicBezTo>
                  <a:lnTo>
                    <a:pt x="24090" y="13094"/>
                  </a:lnTo>
                  <a:cubicBezTo>
                    <a:pt x="24238" y="12734"/>
                    <a:pt x="24365" y="12354"/>
                    <a:pt x="24470" y="11973"/>
                  </a:cubicBezTo>
                  <a:cubicBezTo>
                    <a:pt x="24499" y="11974"/>
                    <a:pt x="24529" y="11974"/>
                    <a:pt x="24558" y="11974"/>
                  </a:cubicBezTo>
                  <a:cubicBezTo>
                    <a:pt x="25225" y="11974"/>
                    <a:pt x="25867" y="11743"/>
                    <a:pt x="26374" y="11317"/>
                  </a:cubicBezTo>
                  <a:cubicBezTo>
                    <a:pt x="27495" y="10344"/>
                    <a:pt x="27537" y="8779"/>
                    <a:pt x="27537" y="8589"/>
                  </a:cubicBezTo>
                  <a:lnTo>
                    <a:pt x="27537" y="7891"/>
                  </a:lnTo>
                  <a:lnTo>
                    <a:pt x="26839" y="7806"/>
                  </a:lnTo>
                  <a:cubicBezTo>
                    <a:pt x="26608" y="7779"/>
                    <a:pt x="26377" y="7763"/>
                    <a:pt x="26147" y="7763"/>
                  </a:cubicBezTo>
                  <a:cubicBezTo>
                    <a:pt x="25849" y="7763"/>
                    <a:pt x="25551" y="7789"/>
                    <a:pt x="25253" y="7849"/>
                  </a:cubicBezTo>
                  <a:lnTo>
                    <a:pt x="25274" y="7828"/>
                  </a:lnTo>
                  <a:lnTo>
                    <a:pt x="25359" y="7722"/>
                  </a:lnTo>
                  <a:cubicBezTo>
                    <a:pt x="25359" y="7722"/>
                    <a:pt x="26162" y="6136"/>
                    <a:pt x="26183" y="5353"/>
                  </a:cubicBezTo>
                  <a:cubicBezTo>
                    <a:pt x="26205" y="5184"/>
                    <a:pt x="26183" y="5015"/>
                    <a:pt x="26162" y="4824"/>
                  </a:cubicBezTo>
                  <a:cubicBezTo>
                    <a:pt x="26019" y="3680"/>
                    <a:pt x="25047" y="2812"/>
                    <a:pt x="23894" y="2812"/>
                  </a:cubicBezTo>
                  <a:cubicBezTo>
                    <a:pt x="23853" y="2812"/>
                    <a:pt x="23813" y="2813"/>
                    <a:pt x="23772" y="2815"/>
                  </a:cubicBezTo>
                  <a:lnTo>
                    <a:pt x="23667" y="2815"/>
                  </a:lnTo>
                  <a:lnTo>
                    <a:pt x="23476" y="2836"/>
                  </a:lnTo>
                  <a:cubicBezTo>
                    <a:pt x="23434" y="2836"/>
                    <a:pt x="23349" y="2857"/>
                    <a:pt x="23307" y="2857"/>
                  </a:cubicBezTo>
                  <a:cubicBezTo>
                    <a:pt x="23244" y="2879"/>
                    <a:pt x="23180" y="2900"/>
                    <a:pt x="23138" y="2900"/>
                  </a:cubicBezTo>
                  <a:lnTo>
                    <a:pt x="22969" y="2963"/>
                  </a:lnTo>
                  <a:lnTo>
                    <a:pt x="22948" y="2963"/>
                  </a:lnTo>
                  <a:cubicBezTo>
                    <a:pt x="22905" y="2984"/>
                    <a:pt x="22842" y="3006"/>
                    <a:pt x="22799" y="3027"/>
                  </a:cubicBezTo>
                  <a:cubicBezTo>
                    <a:pt x="22757" y="3048"/>
                    <a:pt x="22694" y="3069"/>
                    <a:pt x="22651" y="3090"/>
                  </a:cubicBezTo>
                  <a:lnTo>
                    <a:pt x="22609" y="3111"/>
                  </a:lnTo>
                  <a:cubicBezTo>
                    <a:pt x="22567" y="3132"/>
                    <a:pt x="22525" y="3175"/>
                    <a:pt x="22482" y="3196"/>
                  </a:cubicBezTo>
                  <a:cubicBezTo>
                    <a:pt x="22440" y="3217"/>
                    <a:pt x="22377" y="3259"/>
                    <a:pt x="22334" y="3302"/>
                  </a:cubicBezTo>
                  <a:lnTo>
                    <a:pt x="22292" y="3323"/>
                  </a:lnTo>
                  <a:cubicBezTo>
                    <a:pt x="22207" y="3386"/>
                    <a:pt x="22123" y="3471"/>
                    <a:pt x="22059" y="3555"/>
                  </a:cubicBezTo>
                  <a:cubicBezTo>
                    <a:pt x="21945" y="3517"/>
                    <a:pt x="21511" y="3327"/>
                    <a:pt x="20963" y="3327"/>
                  </a:cubicBezTo>
                  <a:cubicBezTo>
                    <a:pt x="20597" y="3327"/>
                    <a:pt x="20181" y="3412"/>
                    <a:pt x="19775" y="3682"/>
                  </a:cubicBezTo>
                  <a:cubicBezTo>
                    <a:pt x="18252" y="4676"/>
                    <a:pt x="18591" y="6114"/>
                    <a:pt x="18591" y="6114"/>
                  </a:cubicBezTo>
                  <a:cubicBezTo>
                    <a:pt x="17470" y="5142"/>
                    <a:pt x="16222" y="4338"/>
                    <a:pt x="14890" y="3703"/>
                  </a:cubicBezTo>
                  <a:cubicBezTo>
                    <a:pt x="15122" y="3323"/>
                    <a:pt x="15249" y="2857"/>
                    <a:pt x="15228" y="2413"/>
                  </a:cubicBezTo>
                  <a:cubicBezTo>
                    <a:pt x="15134" y="1397"/>
                    <a:pt x="14270" y="666"/>
                    <a:pt x="13291" y="666"/>
                  </a:cubicBezTo>
                  <a:cubicBezTo>
                    <a:pt x="13169" y="666"/>
                    <a:pt x="13046" y="677"/>
                    <a:pt x="12923" y="700"/>
                  </a:cubicBezTo>
                  <a:cubicBezTo>
                    <a:pt x="12754" y="743"/>
                    <a:pt x="12605" y="806"/>
                    <a:pt x="12457" y="912"/>
                  </a:cubicBezTo>
                  <a:cubicBezTo>
                    <a:pt x="12069" y="375"/>
                    <a:pt x="11518" y="0"/>
                    <a:pt x="1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2" name="Google Shape;1672;p42">
              <a:extLst>
                <a:ext uri="{FF2B5EF4-FFF2-40B4-BE49-F238E27FC236}">
                  <a16:creationId xmlns:a16="http://schemas.microsoft.com/office/drawing/2014/main" id="{109B6EA1-7BA3-4B70-9928-59926795C05F}"/>
                </a:ext>
              </a:extLst>
            </p:cNvPr>
            <p:cNvSpPr/>
            <p:nvPr/>
          </p:nvSpPr>
          <p:spPr>
            <a:xfrm>
              <a:off x="7854713" y="4729749"/>
              <a:ext cx="240057" cy="147174"/>
            </a:xfrm>
            <a:custGeom>
              <a:avLst/>
              <a:gdLst/>
              <a:ahLst/>
              <a:cxnLst/>
              <a:rect l="l" t="t" r="r" b="b"/>
              <a:pathLst>
                <a:path w="5076" h="3112" extrusionOk="0">
                  <a:moveTo>
                    <a:pt x="3645" y="0"/>
                  </a:moveTo>
                  <a:cubicBezTo>
                    <a:pt x="3162" y="0"/>
                    <a:pt x="2586" y="134"/>
                    <a:pt x="2009" y="407"/>
                  </a:cubicBezTo>
                  <a:cubicBezTo>
                    <a:pt x="761" y="978"/>
                    <a:pt x="0" y="1951"/>
                    <a:pt x="275" y="2586"/>
                  </a:cubicBezTo>
                  <a:cubicBezTo>
                    <a:pt x="433" y="2936"/>
                    <a:pt x="863" y="3111"/>
                    <a:pt x="1420" y="3111"/>
                  </a:cubicBezTo>
                  <a:cubicBezTo>
                    <a:pt x="1905" y="3111"/>
                    <a:pt x="2486" y="2978"/>
                    <a:pt x="3067" y="2713"/>
                  </a:cubicBezTo>
                  <a:cubicBezTo>
                    <a:pt x="4315" y="2142"/>
                    <a:pt x="5076" y="1169"/>
                    <a:pt x="4801" y="534"/>
                  </a:cubicBezTo>
                  <a:cubicBezTo>
                    <a:pt x="4642" y="181"/>
                    <a:pt x="4207" y="0"/>
                    <a:pt x="3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3" name="Google Shape;1673;p42">
              <a:extLst>
                <a:ext uri="{FF2B5EF4-FFF2-40B4-BE49-F238E27FC236}">
                  <a16:creationId xmlns:a16="http://schemas.microsoft.com/office/drawing/2014/main" id="{C0A35C74-33F0-479F-8299-A98F810BC45D}"/>
                </a:ext>
              </a:extLst>
            </p:cNvPr>
            <p:cNvSpPr/>
            <p:nvPr/>
          </p:nvSpPr>
          <p:spPr>
            <a:xfrm>
              <a:off x="8280773" y="4744978"/>
              <a:ext cx="241097" cy="146607"/>
            </a:xfrm>
            <a:custGeom>
              <a:avLst/>
              <a:gdLst/>
              <a:ahLst/>
              <a:cxnLst/>
              <a:rect l="l" t="t" r="r" b="b"/>
              <a:pathLst>
                <a:path w="5098" h="3100" extrusionOk="0">
                  <a:moveTo>
                    <a:pt x="1458" y="1"/>
                  </a:moveTo>
                  <a:cubicBezTo>
                    <a:pt x="893" y="1"/>
                    <a:pt x="457" y="176"/>
                    <a:pt x="297" y="530"/>
                  </a:cubicBezTo>
                  <a:cubicBezTo>
                    <a:pt x="1" y="1164"/>
                    <a:pt x="783" y="2137"/>
                    <a:pt x="2010" y="2708"/>
                  </a:cubicBezTo>
                  <a:cubicBezTo>
                    <a:pt x="2585" y="2971"/>
                    <a:pt x="3159" y="3099"/>
                    <a:pt x="3641" y="3099"/>
                  </a:cubicBezTo>
                  <a:cubicBezTo>
                    <a:pt x="4205" y="3099"/>
                    <a:pt x="4642" y="2923"/>
                    <a:pt x="4802" y="2581"/>
                  </a:cubicBezTo>
                  <a:cubicBezTo>
                    <a:pt x="5098" y="1947"/>
                    <a:pt x="4336" y="952"/>
                    <a:pt x="3089" y="381"/>
                  </a:cubicBezTo>
                  <a:cubicBezTo>
                    <a:pt x="2514" y="128"/>
                    <a:pt x="193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4" name="Google Shape;1674;p42">
              <a:extLst>
                <a:ext uri="{FF2B5EF4-FFF2-40B4-BE49-F238E27FC236}">
                  <a16:creationId xmlns:a16="http://schemas.microsoft.com/office/drawing/2014/main" id="{87DF7DC5-F7CC-49E8-8EDA-A24D0BD1E4A5}"/>
                </a:ext>
              </a:extLst>
            </p:cNvPr>
            <p:cNvSpPr/>
            <p:nvPr/>
          </p:nvSpPr>
          <p:spPr>
            <a:xfrm>
              <a:off x="7704653" y="3971814"/>
              <a:ext cx="959234" cy="902246"/>
            </a:xfrm>
            <a:custGeom>
              <a:avLst/>
              <a:gdLst/>
              <a:ahLst/>
              <a:cxnLst/>
              <a:rect l="l" t="t" r="r" b="b"/>
              <a:pathLst>
                <a:path w="20283" h="19078" extrusionOk="0">
                  <a:moveTo>
                    <a:pt x="10152" y="0"/>
                  </a:moveTo>
                  <a:cubicBezTo>
                    <a:pt x="6155" y="0"/>
                    <a:pt x="1" y="4738"/>
                    <a:pt x="1" y="10533"/>
                  </a:cubicBezTo>
                  <a:cubicBezTo>
                    <a:pt x="1" y="16328"/>
                    <a:pt x="4611" y="19077"/>
                    <a:pt x="10216" y="19077"/>
                  </a:cubicBezTo>
                  <a:cubicBezTo>
                    <a:pt x="15799" y="19077"/>
                    <a:pt x="20283" y="16349"/>
                    <a:pt x="20283" y="10533"/>
                  </a:cubicBezTo>
                  <a:cubicBezTo>
                    <a:pt x="20283" y="4717"/>
                    <a:pt x="13050" y="0"/>
                    <a:pt x="10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5" name="Google Shape;1675;p42">
              <a:extLst>
                <a:ext uri="{FF2B5EF4-FFF2-40B4-BE49-F238E27FC236}">
                  <a16:creationId xmlns:a16="http://schemas.microsoft.com/office/drawing/2014/main" id="{ADB944C1-F4D2-460F-97A4-E1E45D07DD07}"/>
                </a:ext>
              </a:extLst>
            </p:cNvPr>
            <p:cNvSpPr/>
            <p:nvPr/>
          </p:nvSpPr>
          <p:spPr>
            <a:xfrm>
              <a:off x="8098743" y="4365774"/>
              <a:ext cx="201088" cy="135493"/>
            </a:xfrm>
            <a:custGeom>
              <a:avLst/>
              <a:gdLst/>
              <a:ahLst/>
              <a:cxnLst/>
              <a:rect l="l" t="t" r="r" b="b"/>
              <a:pathLst>
                <a:path w="4252" h="2865" extrusionOk="0">
                  <a:moveTo>
                    <a:pt x="2168" y="1"/>
                  </a:moveTo>
                  <a:cubicBezTo>
                    <a:pt x="1907" y="1"/>
                    <a:pt x="1481" y="111"/>
                    <a:pt x="1016" y="680"/>
                  </a:cubicBezTo>
                  <a:cubicBezTo>
                    <a:pt x="233" y="1611"/>
                    <a:pt x="1" y="2499"/>
                    <a:pt x="741" y="2710"/>
                  </a:cubicBezTo>
                  <a:cubicBezTo>
                    <a:pt x="1041" y="2796"/>
                    <a:pt x="1447" y="2865"/>
                    <a:pt x="1869" y="2865"/>
                  </a:cubicBezTo>
                  <a:cubicBezTo>
                    <a:pt x="2486" y="2865"/>
                    <a:pt x="3139" y="2718"/>
                    <a:pt x="3554" y="2266"/>
                  </a:cubicBezTo>
                  <a:cubicBezTo>
                    <a:pt x="4252" y="1505"/>
                    <a:pt x="3363" y="384"/>
                    <a:pt x="2433" y="45"/>
                  </a:cubicBezTo>
                  <a:cubicBezTo>
                    <a:pt x="2433" y="45"/>
                    <a:pt x="2334" y="1"/>
                    <a:pt x="2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6" name="Google Shape;1676;p42">
              <a:extLst>
                <a:ext uri="{FF2B5EF4-FFF2-40B4-BE49-F238E27FC236}">
                  <a16:creationId xmlns:a16="http://schemas.microsoft.com/office/drawing/2014/main" id="{7B967AE3-C43F-40B5-93C4-C1D13D8642A1}"/>
                </a:ext>
              </a:extLst>
            </p:cNvPr>
            <p:cNvSpPr/>
            <p:nvPr/>
          </p:nvSpPr>
          <p:spPr>
            <a:xfrm>
              <a:off x="7629646" y="4434918"/>
              <a:ext cx="175077" cy="112887"/>
            </a:xfrm>
            <a:custGeom>
              <a:avLst/>
              <a:gdLst/>
              <a:ahLst/>
              <a:cxnLst/>
              <a:rect l="l" t="t" r="r" b="b"/>
              <a:pathLst>
                <a:path w="3702" h="2387" extrusionOk="0">
                  <a:moveTo>
                    <a:pt x="2411" y="0"/>
                  </a:moveTo>
                  <a:cubicBezTo>
                    <a:pt x="2411" y="0"/>
                    <a:pt x="0" y="1671"/>
                    <a:pt x="1185" y="2327"/>
                  </a:cubicBezTo>
                  <a:cubicBezTo>
                    <a:pt x="1265" y="2368"/>
                    <a:pt x="1372" y="2386"/>
                    <a:pt x="1496" y="2386"/>
                  </a:cubicBezTo>
                  <a:cubicBezTo>
                    <a:pt x="2263" y="2386"/>
                    <a:pt x="3702" y="1714"/>
                    <a:pt x="3702" y="1714"/>
                  </a:cubicBezTo>
                  <a:lnTo>
                    <a:pt x="24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7" name="Google Shape;1677;p42">
              <a:extLst>
                <a:ext uri="{FF2B5EF4-FFF2-40B4-BE49-F238E27FC236}">
                  <a16:creationId xmlns:a16="http://schemas.microsoft.com/office/drawing/2014/main" id="{B5A96731-14D1-4ABD-A9E2-9422C0F09E80}"/>
                </a:ext>
              </a:extLst>
            </p:cNvPr>
            <p:cNvSpPr/>
            <p:nvPr/>
          </p:nvSpPr>
          <p:spPr>
            <a:xfrm>
              <a:off x="7659630" y="4426026"/>
              <a:ext cx="154079" cy="129960"/>
            </a:xfrm>
            <a:custGeom>
              <a:avLst/>
              <a:gdLst/>
              <a:ahLst/>
              <a:cxnLst/>
              <a:rect l="l" t="t" r="r" b="b"/>
              <a:pathLst>
                <a:path w="3258" h="2748" extrusionOk="0">
                  <a:moveTo>
                    <a:pt x="1778" y="0"/>
                  </a:moveTo>
                  <a:cubicBezTo>
                    <a:pt x="1744" y="0"/>
                    <a:pt x="1708" y="12"/>
                    <a:pt x="1672" y="40"/>
                  </a:cubicBezTo>
                  <a:cubicBezTo>
                    <a:pt x="1503" y="146"/>
                    <a:pt x="1" y="1225"/>
                    <a:pt x="43" y="2050"/>
                  </a:cubicBezTo>
                  <a:cubicBezTo>
                    <a:pt x="64" y="2325"/>
                    <a:pt x="234" y="2557"/>
                    <a:pt x="466" y="2663"/>
                  </a:cubicBezTo>
                  <a:cubicBezTo>
                    <a:pt x="593" y="2726"/>
                    <a:pt x="741" y="2748"/>
                    <a:pt x="889" y="2748"/>
                  </a:cubicBezTo>
                  <a:cubicBezTo>
                    <a:pt x="1651" y="2748"/>
                    <a:pt x="2856" y="2198"/>
                    <a:pt x="3131" y="2050"/>
                  </a:cubicBezTo>
                  <a:cubicBezTo>
                    <a:pt x="3237" y="2007"/>
                    <a:pt x="3258" y="1902"/>
                    <a:pt x="3216" y="1817"/>
                  </a:cubicBezTo>
                  <a:cubicBezTo>
                    <a:pt x="3185" y="1755"/>
                    <a:pt x="3120" y="1716"/>
                    <a:pt x="3054" y="1716"/>
                  </a:cubicBezTo>
                  <a:cubicBezTo>
                    <a:pt x="3030" y="1716"/>
                    <a:pt x="3006" y="1721"/>
                    <a:pt x="2983" y="1732"/>
                  </a:cubicBezTo>
                  <a:cubicBezTo>
                    <a:pt x="2352" y="2048"/>
                    <a:pt x="1386" y="2393"/>
                    <a:pt x="881" y="2393"/>
                  </a:cubicBezTo>
                  <a:cubicBezTo>
                    <a:pt x="778" y="2393"/>
                    <a:pt x="693" y="2378"/>
                    <a:pt x="635" y="2346"/>
                  </a:cubicBezTo>
                  <a:cubicBezTo>
                    <a:pt x="424" y="2240"/>
                    <a:pt x="403" y="2113"/>
                    <a:pt x="403" y="2028"/>
                  </a:cubicBezTo>
                  <a:cubicBezTo>
                    <a:pt x="382" y="1542"/>
                    <a:pt x="1291" y="738"/>
                    <a:pt x="1862" y="337"/>
                  </a:cubicBezTo>
                  <a:cubicBezTo>
                    <a:pt x="2016" y="217"/>
                    <a:pt x="1921" y="0"/>
                    <a:pt x="1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8" name="Google Shape;1678;p42">
              <a:extLst>
                <a:ext uri="{FF2B5EF4-FFF2-40B4-BE49-F238E27FC236}">
                  <a16:creationId xmlns:a16="http://schemas.microsoft.com/office/drawing/2014/main" id="{5AEA71B2-B50E-46CB-881E-20AD018458DE}"/>
                </a:ext>
              </a:extLst>
            </p:cNvPr>
            <p:cNvSpPr/>
            <p:nvPr/>
          </p:nvSpPr>
          <p:spPr>
            <a:xfrm>
              <a:off x="8006712" y="3827945"/>
              <a:ext cx="339135" cy="214897"/>
            </a:xfrm>
            <a:custGeom>
              <a:avLst/>
              <a:gdLst/>
              <a:ahLst/>
              <a:cxnLst/>
              <a:rect l="l" t="t" r="r" b="b"/>
              <a:pathLst>
                <a:path w="7171" h="4544" extrusionOk="0">
                  <a:moveTo>
                    <a:pt x="2750" y="1"/>
                  </a:moveTo>
                  <a:cubicBezTo>
                    <a:pt x="2689" y="1"/>
                    <a:pt x="2626" y="6"/>
                    <a:pt x="2560" y="18"/>
                  </a:cubicBezTo>
                  <a:cubicBezTo>
                    <a:pt x="1" y="462"/>
                    <a:pt x="2771" y="4544"/>
                    <a:pt x="2771" y="4544"/>
                  </a:cubicBezTo>
                  <a:cubicBezTo>
                    <a:pt x="3375" y="3633"/>
                    <a:pt x="4134" y="3454"/>
                    <a:pt x="4637" y="3454"/>
                  </a:cubicBezTo>
                  <a:cubicBezTo>
                    <a:pt x="4963" y="3454"/>
                    <a:pt x="5182" y="3529"/>
                    <a:pt x="5182" y="3529"/>
                  </a:cubicBezTo>
                  <a:cubicBezTo>
                    <a:pt x="5182" y="3529"/>
                    <a:pt x="7170" y="1943"/>
                    <a:pt x="5944" y="927"/>
                  </a:cubicBezTo>
                  <a:cubicBezTo>
                    <a:pt x="5681" y="712"/>
                    <a:pt x="5445" y="629"/>
                    <a:pt x="5237" y="629"/>
                  </a:cubicBezTo>
                  <a:cubicBezTo>
                    <a:pt x="4526" y="629"/>
                    <a:pt x="4146" y="1604"/>
                    <a:pt x="4146" y="1604"/>
                  </a:cubicBezTo>
                  <a:cubicBezTo>
                    <a:pt x="4146" y="1604"/>
                    <a:pt x="3788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9" name="Google Shape;1679;p42">
              <a:extLst>
                <a:ext uri="{FF2B5EF4-FFF2-40B4-BE49-F238E27FC236}">
                  <a16:creationId xmlns:a16="http://schemas.microsoft.com/office/drawing/2014/main" id="{D38C8C04-45EC-4A15-85A2-C504F72A4A07}"/>
                </a:ext>
              </a:extLst>
            </p:cNvPr>
            <p:cNvSpPr/>
            <p:nvPr/>
          </p:nvSpPr>
          <p:spPr>
            <a:xfrm>
              <a:off x="7839390" y="4141883"/>
              <a:ext cx="308725" cy="243083"/>
            </a:xfrm>
            <a:custGeom>
              <a:avLst/>
              <a:gdLst/>
              <a:ahLst/>
              <a:cxnLst/>
              <a:rect l="l" t="t" r="r" b="b"/>
              <a:pathLst>
                <a:path w="6528" h="5140" extrusionOk="0">
                  <a:moveTo>
                    <a:pt x="1281" y="1"/>
                  </a:moveTo>
                  <a:cubicBezTo>
                    <a:pt x="538" y="1"/>
                    <a:pt x="0" y="640"/>
                    <a:pt x="70" y="1565"/>
                  </a:cubicBezTo>
                  <a:cubicBezTo>
                    <a:pt x="197" y="3214"/>
                    <a:pt x="3264" y="5139"/>
                    <a:pt x="3264" y="5139"/>
                  </a:cubicBezTo>
                  <a:cubicBezTo>
                    <a:pt x="3264" y="5139"/>
                    <a:pt x="6309" y="3236"/>
                    <a:pt x="6457" y="1565"/>
                  </a:cubicBezTo>
                  <a:cubicBezTo>
                    <a:pt x="6528" y="640"/>
                    <a:pt x="5989" y="1"/>
                    <a:pt x="5247" y="1"/>
                  </a:cubicBezTo>
                  <a:cubicBezTo>
                    <a:pt x="4648" y="1"/>
                    <a:pt x="3916" y="418"/>
                    <a:pt x="3264" y="1438"/>
                  </a:cubicBezTo>
                  <a:cubicBezTo>
                    <a:pt x="2612" y="418"/>
                    <a:pt x="1880" y="1"/>
                    <a:pt x="1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0" name="Google Shape;1680;p42">
              <a:extLst>
                <a:ext uri="{FF2B5EF4-FFF2-40B4-BE49-F238E27FC236}">
                  <a16:creationId xmlns:a16="http://schemas.microsoft.com/office/drawing/2014/main" id="{3888BDB6-281A-4AEE-8FA3-D973A9B55D90}"/>
                </a:ext>
              </a:extLst>
            </p:cNvPr>
            <p:cNvSpPr/>
            <p:nvPr/>
          </p:nvSpPr>
          <p:spPr>
            <a:xfrm>
              <a:off x="7942724" y="4141836"/>
              <a:ext cx="205013" cy="243131"/>
            </a:xfrm>
            <a:custGeom>
              <a:avLst/>
              <a:gdLst/>
              <a:ahLst/>
              <a:cxnLst/>
              <a:rect l="l" t="t" r="r" b="b"/>
              <a:pathLst>
                <a:path w="4335" h="5141" extrusionOk="0">
                  <a:moveTo>
                    <a:pt x="3040" y="0"/>
                  </a:moveTo>
                  <a:cubicBezTo>
                    <a:pt x="3028" y="0"/>
                    <a:pt x="3016" y="0"/>
                    <a:pt x="3003" y="1"/>
                  </a:cubicBezTo>
                  <a:cubicBezTo>
                    <a:pt x="3913" y="529"/>
                    <a:pt x="4272" y="1566"/>
                    <a:pt x="2750" y="3173"/>
                  </a:cubicBezTo>
                  <a:cubicBezTo>
                    <a:pt x="1764" y="4227"/>
                    <a:pt x="903" y="4413"/>
                    <a:pt x="418" y="4413"/>
                  </a:cubicBezTo>
                  <a:cubicBezTo>
                    <a:pt x="153" y="4413"/>
                    <a:pt x="0" y="4358"/>
                    <a:pt x="0" y="4357"/>
                  </a:cubicBezTo>
                  <a:lnTo>
                    <a:pt x="0" y="4357"/>
                  </a:lnTo>
                  <a:cubicBezTo>
                    <a:pt x="592" y="4823"/>
                    <a:pt x="1079" y="5140"/>
                    <a:pt x="1079" y="5140"/>
                  </a:cubicBezTo>
                  <a:cubicBezTo>
                    <a:pt x="1079" y="5140"/>
                    <a:pt x="4124" y="3237"/>
                    <a:pt x="4272" y="1566"/>
                  </a:cubicBezTo>
                  <a:cubicBezTo>
                    <a:pt x="4335" y="629"/>
                    <a:pt x="3783" y="0"/>
                    <a:pt x="3040" y="0"/>
                  </a:cubicBezTo>
                  <a:close/>
                </a:path>
              </a:pathLst>
            </a:custGeom>
            <a:solidFill>
              <a:srgbClr val="9B0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1" name="Google Shape;1681;p42">
              <a:extLst>
                <a:ext uri="{FF2B5EF4-FFF2-40B4-BE49-F238E27FC236}">
                  <a16:creationId xmlns:a16="http://schemas.microsoft.com/office/drawing/2014/main" id="{4816D32F-726B-4A18-99B7-18452E82FB00}"/>
                </a:ext>
              </a:extLst>
            </p:cNvPr>
            <p:cNvSpPr/>
            <p:nvPr/>
          </p:nvSpPr>
          <p:spPr>
            <a:xfrm>
              <a:off x="7818723" y="4159855"/>
              <a:ext cx="102057" cy="150059"/>
            </a:xfrm>
            <a:custGeom>
              <a:avLst/>
              <a:gdLst/>
              <a:ahLst/>
              <a:cxnLst/>
              <a:rect l="l" t="t" r="r" b="b"/>
              <a:pathLst>
                <a:path w="2158" h="3173" extrusionOk="0">
                  <a:moveTo>
                    <a:pt x="1649" y="0"/>
                  </a:moveTo>
                  <a:lnTo>
                    <a:pt x="1649" y="0"/>
                  </a:lnTo>
                  <a:cubicBezTo>
                    <a:pt x="1" y="1323"/>
                    <a:pt x="2015" y="3038"/>
                    <a:pt x="2150" y="3165"/>
                  </a:cubicBezTo>
                  <a:lnTo>
                    <a:pt x="2150" y="3165"/>
                  </a:lnTo>
                  <a:cubicBezTo>
                    <a:pt x="933" y="1834"/>
                    <a:pt x="1649" y="1"/>
                    <a:pt x="1649" y="0"/>
                  </a:cubicBezTo>
                  <a:close/>
                  <a:moveTo>
                    <a:pt x="2150" y="3165"/>
                  </a:moveTo>
                  <a:cubicBezTo>
                    <a:pt x="2152" y="3168"/>
                    <a:pt x="2155" y="3170"/>
                    <a:pt x="2157" y="3173"/>
                  </a:cubicBezTo>
                  <a:cubicBezTo>
                    <a:pt x="2158" y="3173"/>
                    <a:pt x="2155" y="3170"/>
                    <a:pt x="2150" y="3165"/>
                  </a:cubicBezTo>
                  <a:close/>
                </a:path>
              </a:pathLst>
            </a:custGeom>
            <a:solidFill>
              <a:srgbClr val="DB8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2" name="Google Shape;1682;p42">
              <a:extLst>
                <a:ext uri="{FF2B5EF4-FFF2-40B4-BE49-F238E27FC236}">
                  <a16:creationId xmlns:a16="http://schemas.microsoft.com/office/drawing/2014/main" id="{ED3BED1C-D481-4B7A-AF0C-60B0EA05DB85}"/>
                </a:ext>
              </a:extLst>
            </p:cNvPr>
            <p:cNvSpPr/>
            <p:nvPr/>
          </p:nvSpPr>
          <p:spPr>
            <a:xfrm>
              <a:off x="8211442" y="4141883"/>
              <a:ext cx="308773" cy="243083"/>
            </a:xfrm>
            <a:custGeom>
              <a:avLst/>
              <a:gdLst/>
              <a:ahLst/>
              <a:cxnLst/>
              <a:rect l="l" t="t" r="r" b="b"/>
              <a:pathLst>
                <a:path w="6529" h="5140" extrusionOk="0">
                  <a:moveTo>
                    <a:pt x="1281" y="1"/>
                  </a:moveTo>
                  <a:cubicBezTo>
                    <a:pt x="539" y="1"/>
                    <a:pt x="1" y="640"/>
                    <a:pt x="71" y="1565"/>
                  </a:cubicBezTo>
                  <a:cubicBezTo>
                    <a:pt x="198" y="3214"/>
                    <a:pt x="3264" y="5139"/>
                    <a:pt x="3264" y="5139"/>
                  </a:cubicBezTo>
                  <a:cubicBezTo>
                    <a:pt x="3264" y="5139"/>
                    <a:pt x="6310" y="3236"/>
                    <a:pt x="6458" y="1565"/>
                  </a:cubicBezTo>
                  <a:cubicBezTo>
                    <a:pt x="6528" y="640"/>
                    <a:pt x="5990" y="1"/>
                    <a:pt x="5248" y="1"/>
                  </a:cubicBezTo>
                  <a:cubicBezTo>
                    <a:pt x="4648" y="1"/>
                    <a:pt x="3916" y="418"/>
                    <a:pt x="3264" y="1438"/>
                  </a:cubicBezTo>
                  <a:cubicBezTo>
                    <a:pt x="2613" y="418"/>
                    <a:pt x="1881" y="1"/>
                    <a:pt x="1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3" name="Google Shape;1683;p42">
              <a:extLst>
                <a:ext uri="{FF2B5EF4-FFF2-40B4-BE49-F238E27FC236}">
                  <a16:creationId xmlns:a16="http://schemas.microsoft.com/office/drawing/2014/main" id="{11563E11-6F8A-4263-94C7-FBCF722B982F}"/>
                </a:ext>
              </a:extLst>
            </p:cNvPr>
            <p:cNvSpPr/>
            <p:nvPr/>
          </p:nvSpPr>
          <p:spPr>
            <a:xfrm>
              <a:off x="8314777" y="4141836"/>
              <a:ext cx="205060" cy="243131"/>
            </a:xfrm>
            <a:custGeom>
              <a:avLst/>
              <a:gdLst/>
              <a:ahLst/>
              <a:cxnLst/>
              <a:rect l="l" t="t" r="r" b="b"/>
              <a:pathLst>
                <a:path w="4336" h="5141" extrusionOk="0">
                  <a:moveTo>
                    <a:pt x="3042" y="0"/>
                  </a:moveTo>
                  <a:cubicBezTo>
                    <a:pt x="3029" y="0"/>
                    <a:pt x="3017" y="0"/>
                    <a:pt x="3004" y="1"/>
                  </a:cubicBezTo>
                  <a:cubicBezTo>
                    <a:pt x="3913" y="529"/>
                    <a:pt x="4273" y="1566"/>
                    <a:pt x="2750" y="3173"/>
                  </a:cubicBezTo>
                  <a:cubicBezTo>
                    <a:pt x="1781" y="4209"/>
                    <a:pt x="932" y="4398"/>
                    <a:pt x="443" y="4398"/>
                  </a:cubicBezTo>
                  <a:cubicBezTo>
                    <a:pt x="163" y="4398"/>
                    <a:pt x="1" y="4336"/>
                    <a:pt x="1" y="4336"/>
                  </a:cubicBezTo>
                  <a:lnTo>
                    <a:pt x="1" y="4336"/>
                  </a:lnTo>
                  <a:cubicBezTo>
                    <a:pt x="593" y="4823"/>
                    <a:pt x="1079" y="5140"/>
                    <a:pt x="1079" y="5140"/>
                  </a:cubicBezTo>
                  <a:cubicBezTo>
                    <a:pt x="1079" y="5140"/>
                    <a:pt x="4125" y="3237"/>
                    <a:pt x="4273" y="1566"/>
                  </a:cubicBezTo>
                  <a:cubicBezTo>
                    <a:pt x="4335" y="629"/>
                    <a:pt x="3804" y="0"/>
                    <a:pt x="3042" y="0"/>
                  </a:cubicBezTo>
                  <a:close/>
                </a:path>
              </a:pathLst>
            </a:custGeom>
            <a:solidFill>
              <a:srgbClr val="9B0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4" name="Google Shape;1684;p42">
              <a:extLst>
                <a:ext uri="{FF2B5EF4-FFF2-40B4-BE49-F238E27FC236}">
                  <a16:creationId xmlns:a16="http://schemas.microsoft.com/office/drawing/2014/main" id="{A8DB03E5-9219-4372-A8D5-20A7EE835424}"/>
                </a:ext>
              </a:extLst>
            </p:cNvPr>
            <p:cNvSpPr/>
            <p:nvPr/>
          </p:nvSpPr>
          <p:spPr>
            <a:xfrm>
              <a:off x="8188741" y="4159855"/>
              <a:ext cx="105084" cy="150059"/>
            </a:xfrm>
            <a:custGeom>
              <a:avLst/>
              <a:gdLst/>
              <a:ahLst/>
              <a:cxnLst/>
              <a:rect l="l" t="t" r="r" b="b"/>
              <a:pathLst>
                <a:path w="2222" h="3173" extrusionOk="0">
                  <a:moveTo>
                    <a:pt x="1693" y="0"/>
                  </a:moveTo>
                  <a:lnTo>
                    <a:pt x="1693" y="0"/>
                  </a:lnTo>
                  <a:cubicBezTo>
                    <a:pt x="1" y="1375"/>
                    <a:pt x="2222" y="3173"/>
                    <a:pt x="2222" y="3173"/>
                  </a:cubicBezTo>
                  <a:cubicBezTo>
                    <a:pt x="974" y="1840"/>
                    <a:pt x="1693" y="1"/>
                    <a:pt x="1693" y="0"/>
                  </a:cubicBezTo>
                  <a:close/>
                </a:path>
              </a:pathLst>
            </a:custGeom>
            <a:solidFill>
              <a:srgbClr val="DB8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5" name="Google Shape;1685;p42">
              <a:extLst>
                <a:ext uri="{FF2B5EF4-FFF2-40B4-BE49-F238E27FC236}">
                  <a16:creationId xmlns:a16="http://schemas.microsoft.com/office/drawing/2014/main" id="{CF7462A3-08DC-4292-B4B3-61ABF0CB5472}"/>
                </a:ext>
              </a:extLst>
            </p:cNvPr>
            <p:cNvSpPr/>
            <p:nvPr/>
          </p:nvSpPr>
          <p:spPr>
            <a:xfrm>
              <a:off x="8160744" y="4604940"/>
              <a:ext cx="57082" cy="62095"/>
            </a:xfrm>
            <a:custGeom>
              <a:avLst/>
              <a:gdLst/>
              <a:ahLst/>
              <a:cxnLst/>
              <a:rect l="l" t="t" r="r" b="b"/>
              <a:pathLst>
                <a:path w="1207" h="1313" extrusionOk="0">
                  <a:moveTo>
                    <a:pt x="22" y="1"/>
                  </a:moveTo>
                  <a:lnTo>
                    <a:pt x="466" y="635"/>
                  </a:lnTo>
                  <a:lnTo>
                    <a:pt x="1" y="1312"/>
                  </a:lnTo>
                  <a:lnTo>
                    <a:pt x="276" y="1312"/>
                  </a:lnTo>
                  <a:lnTo>
                    <a:pt x="466" y="1016"/>
                  </a:lnTo>
                  <a:cubicBezTo>
                    <a:pt x="508" y="931"/>
                    <a:pt x="551" y="868"/>
                    <a:pt x="593" y="783"/>
                  </a:cubicBezTo>
                  <a:cubicBezTo>
                    <a:pt x="656" y="868"/>
                    <a:pt x="699" y="953"/>
                    <a:pt x="741" y="1016"/>
                  </a:cubicBezTo>
                  <a:lnTo>
                    <a:pt x="931" y="1312"/>
                  </a:lnTo>
                  <a:lnTo>
                    <a:pt x="1206" y="1312"/>
                  </a:lnTo>
                  <a:lnTo>
                    <a:pt x="741" y="635"/>
                  </a:lnTo>
                  <a:lnTo>
                    <a:pt x="1185" y="1"/>
                  </a:lnTo>
                  <a:lnTo>
                    <a:pt x="931" y="1"/>
                  </a:lnTo>
                  <a:lnTo>
                    <a:pt x="741" y="276"/>
                  </a:lnTo>
                  <a:cubicBezTo>
                    <a:pt x="699" y="360"/>
                    <a:pt x="656" y="424"/>
                    <a:pt x="614" y="508"/>
                  </a:cubicBezTo>
                  <a:cubicBezTo>
                    <a:pt x="572" y="424"/>
                    <a:pt x="530" y="360"/>
                    <a:pt x="487" y="276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6" name="Google Shape;1686;p42">
              <a:extLst>
                <a:ext uri="{FF2B5EF4-FFF2-40B4-BE49-F238E27FC236}">
                  <a16:creationId xmlns:a16="http://schemas.microsoft.com/office/drawing/2014/main" id="{27983C5D-784B-478F-9FE0-BDF716FD4E51}"/>
                </a:ext>
              </a:extLst>
            </p:cNvPr>
            <p:cNvSpPr/>
            <p:nvPr/>
          </p:nvSpPr>
          <p:spPr>
            <a:xfrm>
              <a:off x="8731946" y="4194900"/>
              <a:ext cx="155025" cy="124994"/>
            </a:xfrm>
            <a:custGeom>
              <a:avLst/>
              <a:gdLst/>
              <a:ahLst/>
              <a:cxnLst/>
              <a:rect l="l" t="t" r="r" b="b"/>
              <a:pathLst>
                <a:path w="3278" h="2643" extrusionOk="0">
                  <a:moveTo>
                    <a:pt x="2663" y="1"/>
                  </a:moveTo>
                  <a:cubicBezTo>
                    <a:pt x="1" y="1"/>
                    <a:pt x="443" y="2601"/>
                    <a:pt x="443" y="2601"/>
                  </a:cubicBezTo>
                  <a:cubicBezTo>
                    <a:pt x="631" y="2629"/>
                    <a:pt x="806" y="2642"/>
                    <a:pt x="970" y="2642"/>
                  </a:cubicBezTo>
                  <a:cubicBezTo>
                    <a:pt x="3277" y="2642"/>
                    <a:pt x="3277" y="42"/>
                    <a:pt x="3277" y="42"/>
                  </a:cubicBezTo>
                  <a:cubicBezTo>
                    <a:pt x="3056" y="14"/>
                    <a:pt x="2852" y="1"/>
                    <a:pt x="2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7" name="Google Shape;1687;p42">
              <a:extLst>
                <a:ext uri="{FF2B5EF4-FFF2-40B4-BE49-F238E27FC236}">
                  <a16:creationId xmlns:a16="http://schemas.microsoft.com/office/drawing/2014/main" id="{67DFE0EA-02C3-4355-A8F3-17AD2B60670F}"/>
                </a:ext>
              </a:extLst>
            </p:cNvPr>
            <p:cNvSpPr/>
            <p:nvPr/>
          </p:nvSpPr>
          <p:spPr>
            <a:xfrm>
              <a:off x="8750863" y="4217885"/>
              <a:ext cx="93072" cy="95058"/>
            </a:xfrm>
            <a:custGeom>
              <a:avLst/>
              <a:gdLst/>
              <a:ahLst/>
              <a:cxnLst/>
              <a:rect l="l" t="t" r="r" b="b"/>
              <a:pathLst>
                <a:path w="1968" h="2010" extrusionOk="0">
                  <a:moveTo>
                    <a:pt x="1968" y="0"/>
                  </a:moveTo>
                  <a:cubicBezTo>
                    <a:pt x="1566" y="846"/>
                    <a:pt x="1" y="1692"/>
                    <a:pt x="1" y="1692"/>
                  </a:cubicBezTo>
                  <a:cubicBezTo>
                    <a:pt x="1" y="1798"/>
                    <a:pt x="1" y="1904"/>
                    <a:pt x="1" y="2009"/>
                  </a:cubicBezTo>
                  <a:cubicBezTo>
                    <a:pt x="910" y="1671"/>
                    <a:pt x="1629" y="931"/>
                    <a:pt x="1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8" name="Google Shape;1688;p42">
              <a:extLst>
                <a:ext uri="{FF2B5EF4-FFF2-40B4-BE49-F238E27FC236}">
                  <a16:creationId xmlns:a16="http://schemas.microsoft.com/office/drawing/2014/main" id="{089E7F2A-AFAB-4526-B84A-363C7E934B68}"/>
                </a:ext>
              </a:extLst>
            </p:cNvPr>
            <p:cNvSpPr/>
            <p:nvPr/>
          </p:nvSpPr>
          <p:spPr>
            <a:xfrm>
              <a:off x="8563867" y="4232215"/>
              <a:ext cx="154315" cy="121163"/>
            </a:xfrm>
            <a:custGeom>
              <a:avLst/>
              <a:gdLst/>
              <a:ahLst/>
              <a:cxnLst/>
              <a:rect l="l" t="t" r="r" b="b"/>
              <a:pathLst>
                <a:path w="3263" h="2562" extrusionOk="0">
                  <a:moveTo>
                    <a:pt x="808" y="0"/>
                  </a:moveTo>
                  <a:cubicBezTo>
                    <a:pt x="567" y="0"/>
                    <a:pt x="298" y="25"/>
                    <a:pt x="0" y="78"/>
                  </a:cubicBezTo>
                  <a:cubicBezTo>
                    <a:pt x="0" y="78"/>
                    <a:pt x="123" y="2561"/>
                    <a:pt x="2299" y="2561"/>
                  </a:cubicBezTo>
                  <a:cubicBezTo>
                    <a:pt x="2507" y="2561"/>
                    <a:pt x="2734" y="2539"/>
                    <a:pt x="2982" y="2489"/>
                  </a:cubicBezTo>
                  <a:cubicBezTo>
                    <a:pt x="2982" y="2489"/>
                    <a:pt x="3262" y="0"/>
                    <a:pt x="8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9" name="Google Shape;1689;p42">
              <a:extLst>
                <a:ext uri="{FF2B5EF4-FFF2-40B4-BE49-F238E27FC236}">
                  <a16:creationId xmlns:a16="http://schemas.microsoft.com/office/drawing/2014/main" id="{D500438C-EA10-49DA-9E87-FE588B7B8262}"/>
                </a:ext>
              </a:extLst>
            </p:cNvPr>
            <p:cNvSpPr/>
            <p:nvPr/>
          </p:nvSpPr>
          <p:spPr>
            <a:xfrm>
              <a:off x="8607850" y="4255862"/>
              <a:ext cx="97092" cy="90092"/>
            </a:xfrm>
            <a:custGeom>
              <a:avLst/>
              <a:gdLst/>
              <a:ahLst/>
              <a:cxnLst/>
              <a:rect l="l" t="t" r="r" b="b"/>
              <a:pathLst>
                <a:path w="2053" h="1905" extrusionOk="0">
                  <a:moveTo>
                    <a:pt x="1" y="1"/>
                  </a:moveTo>
                  <a:lnTo>
                    <a:pt x="1" y="1"/>
                  </a:lnTo>
                  <a:cubicBezTo>
                    <a:pt x="381" y="910"/>
                    <a:pt x="1122" y="1587"/>
                    <a:pt x="2052" y="1904"/>
                  </a:cubicBezTo>
                  <a:lnTo>
                    <a:pt x="2052" y="1587"/>
                  </a:lnTo>
                  <a:cubicBezTo>
                    <a:pt x="2052" y="1587"/>
                    <a:pt x="445" y="8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0" name="Google Shape;1690;p42">
              <a:extLst>
                <a:ext uri="{FF2B5EF4-FFF2-40B4-BE49-F238E27FC236}">
                  <a16:creationId xmlns:a16="http://schemas.microsoft.com/office/drawing/2014/main" id="{BD7E1D35-55A4-42FB-8391-5689FA2A52BB}"/>
                </a:ext>
              </a:extLst>
            </p:cNvPr>
            <p:cNvSpPr/>
            <p:nvPr/>
          </p:nvSpPr>
          <p:spPr>
            <a:xfrm>
              <a:off x="8641853" y="4138856"/>
              <a:ext cx="172097" cy="319082"/>
            </a:xfrm>
            <a:custGeom>
              <a:avLst/>
              <a:gdLst/>
              <a:ahLst/>
              <a:cxnLst/>
              <a:rect l="l" t="t" r="r" b="b"/>
              <a:pathLst>
                <a:path w="3639" h="6747" extrusionOk="0">
                  <a:moveTo>
                    <a:pt x="1566" y="0"/>
                  </a:moveTo>
                  <a:lnTo>
                    <a:pt x="1079" y="148"/>
                  </a:lnTo>
                  <a:cubicBezTo>
                    <a:pt x="1079" y="148"/>
                    <a:pt x="2391" y="3955"/>
                    <a:pt x="1" y="6472"/>
                  </a:cubicBezTo>
                  <a:cubicBezTo>
                    <a:pt x="267" y="6655"/>
                    <a:pt x="572" y="6746"/>
                    <a:pt x="885" y="6746"/>
                  </a:cubicBezTo>
                  <a:cubicBezTo>
                    <a:pt x="971" y="6746"/>
                    <a:pt x="1057" y="6739"/>
                    <a:pt x="1143" y="6726"/>
                  </a:cubicBezTo>
                  <a:cubicBezTo>
                    <a:pt x="1143" y="6726"/>
                    <a:pt x="3638" y="3130"/>
                    <a:pt x="1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1" name="Google Shape;1691;p42">
              <a:extLst>
                <a:ext uri="{FF2B5EF4-FFF2-40B4-BE49-F238E27FC236}">
                  <a16:creationId xmlns:a16="http://schemas.microsoft.com/office/drawing/2014/main" id="{D1C38A20-104B-4B69-8226-B9F20964827C}"/>
                </a:ext>
              </a:extLst>
            </p:cNvPr>
            <p:cNvSpPr/>
            <p:nvPr/>
          </p:nvSpPr>
          <p:spPr>
            <a:xfrm>
              <a:off x="8678883" y="4137863"/>
              <a:ext cx="135067" cy="319082"/>
            </a:xfrm>
            <a:custGeom>
              <a:avLst/>
              <a:gdLst/>
              <a:ahLst/>
              <a:cxnLst/>
              <a:rect l="l" t="t" r="r" b="b"/>
              <a:pathLst>
                <a:path w="2856" h="6747" extrusionOk="0">
                  <a:moveTo>
                    <a:pt x="783" y="0"/>
                  </a:moveTo>
                  <a:lnTo>
                    <a:pt x="592" y="64"/>
                  </a:lnTo>
                  <a:cubicBezTo>
                    <a:pt x="592" y="64"/>
                    <a:pt x="2707" y="2517"/>
                    <a:pt x="0" y="6747"/>
                  </a:cubicBezTo>
                  <a:lnTo>
                    <a:pt x="339" y="6747"/>
                  </a:lnTo>
                  <a:cubicBezTo>
                    <a:pt x="339" y="6747"/>
                    <a:pt x="2855" y="3130"/>
                    <a:pt x="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2" name="Google Shape;1692;p42">
              <a:extLst>
                <a:ext uri="{FF2B5EF4-FFF2-40B4-BE49-F238E27FC236}">
                  <a16:creationId xmlns:a16="http://schemas.microsoft.com/office/drawing/2014/main" id="{34593BA5-2914-42E1-89A0-6A9462250FCB}"/>
                </a:ext>
              </a:extLst>
            </p:cNvPr>
            <p:cNvSpPr/>
            <p:nvPr/>
          </p:nvSpPr>
          <p:spPr>
            <a:xfrm>
              <a:off x="8535917" y="3959659"/>
              <a:ext cx="301017" cy="244218"/>
            </a:xfrm>
            <a:custGeom>
              <a:avLst/>
              <a:gdLst/>
              <a:ahLst/>
              <a:cxnLst/>
              <a:rect l="l" t="t" r="r" b="b"/>
              <a:pathLst>
                <a:path w="6365" h="5164" extrusionOk="0">
                  <a:moveTo>
                    <a:pt x="4535" y="0"/>
                  </a:moveTo>
                  <a:cubicBezTo>
                    <a:pt x="3869" y="0"/>
                    <a:pt x="3198" y="379"/>
                    <a:pt x="3002" y="1040"/>
                  </a:cubicBezTo>
                  <a:cubicBezTo>
                    <a:pt x="2726" y="763"/>
                    <a:pt x="2357" y="637"/>
                    <a:pt x="1983" y="637"/>
                  </a:cubicBezTo>
                  <a:cubicBezTo>
                    <a:pt x="1012" y="637"/>
                    <a:pt x="0" y="1486"/>
                    <a:pt x="443" y="2753"/>
                  </a:cubicBezTo>
                  <a:cubicBezTo>
                    <a:pt x="1120" y="4635"/>
                    <a:pt x="4017" y="5164"/>
                    <a:pt x="4017" y="5164"/>
                  </a:cubicBezTo>
                  <a:cubicBezTo>
                    <a:pt x="4017" y="5164"/>
                    <a:pt x="6365" y="3345"/>
                    <a:pt x="6069" y="1357"/>
                  </a:cubicBezTo>
                  <a:cubicBezTo>
                    <a:pt x="5928" y="416"/>
                    <a:pt x="5234" y="0"/>
                    <a:pt x="4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3" name="Google Shape;1693;p42">
              <a:extLst>
                <a:ext uri="{FF2B5EF4-FFF2-40B4-BE49-F238E27FC236}">
                  <a16:creationId xmlns:a16="http://schemas.microsoft.com/office/drawing/2014/main" id="{9462DC8C-36B2-46E2-9CE0-791461347107}"/>
                </a:ext>
              </a:extLst>
            </p:cNvPr>
            <p:cNvSpPr/>
            <p:nvPr/>
          </p:nvSpPr>
          <p:spPr>
            <a:xfrm>
              <a:off x="8538850" y="4017831"/>
              <a:ext cx="253109" cy="186049"/>
            </a:xfrm>
            <a:custGeom>
              <a:avLst/>
              <a:gdLst/>
              <a:ahLst/>
              <a:cxnLst/>
              <a:rect l="l" t="t" r="r" b="b"/>
              <a:pathLst>
                <a:path w="5352" h="3934" extrusionOk="0">
                  <a:moveTo>
                    <a:pt x="635" y="0"/>
                  </a:moveTo>
                  <a:lnTo>
                    <a:pt x="635" y="0"/>
                  </a:lnTo>
                  <a:cubicBezTo>
                    <a:pt x="275" y="423"/>
                    <a:pt x="169" y="994"/>
                    <a:pt x="381" y="1523"/>
                  </a:cubicBezTo>
                  <a:cubicBezTo>
                    <a:pt x="1058" y="3405"/>
                    <a:pt x="3955" y="3934"/>
                    <a:pt x="3955" y="3934"/>
                  </a:cubicBezTo>
                  <a:cubicBezTo>
                    <a:pt x="4484" y="3490"/>
                    <a:pt x="4949" y="2982"/>
                    <a:pt x="5351" y="2432"/>
                  </a:cubicBezTo>
                  <a:lnTo>
                    <a:pt x="5351" y="2432"/>
                  </a:lnTo>
                  <a:cubicBezTo>
                    <a:pt x="5351" y="2432"/>
                    <a:pt x="4467" y="3034"/>
                    <a:pt x="3365" y="3034"/>
                  </a:cubicBezTo>
                  <a:cubicBezTo>
                    <a:pt x="2840" y="3034"/>
                    <a:pt x="2266" y="2898"/>
                    <a:pt x="1713" y="2496"/>
                  </a:cubicBezTo>
                  <a:cubicBezTo>
                    <a:pt x="0" y="1269"/>
                    <a:pt x="487" y="339"/>
                    <a:pt x="635" y="0"/>
                  </a:cubicBezTo>
                  <a:close/>
                </a:path>
              </a:pathLst>
            </a:custGeom>
            <a:solidFill>
              <a:srgbClr val="B750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4" name="Google Shape;1694;p42">
              <a:extLst>
                <a:ext uri="{FF2B5EF4-FFF2-40B4-BE49-F238E27FC236}">
                  <a16:creationId xmlns:a16="http://schemas.microsoft.com/office/drawing/2014/main" id="{EFAE2FD2-8967-47C7-B954-A916CC68A7FF}"/>
                </a:ext>
              </a:extLst>
            </p:cNvPr>
            <p:cNvSpPr/>
            <p:nvPr/>
          </p:nvSpPr>
          <p:spPr>
            <a:xfrm>
              <a:off x="8745897" y="3971057"/>
              <a:ext cx="30173" cy="25160"/>
            </a:xfrm>
            <a:custGeom>
              <a:avLst/>
              <a:gdLst/>
              <a:ahLst/>
              <a:cxnLst/>
              <a:rect l="l" t="t" r="r" b="b"/>
              <a:pathLst>
                <a:path w="638" h="532" extrusionOk="0">
                  <a:moveTo>
                    <a:pt x="305" y="1"/>
                  </a:moveTo>
                  <a:cubicBezTo>
                    <a:pt x="275" y="1"/>
                    <a:pt x="244" y="6"/>
                    <a:pt x="212" y="16"/>
                  </a:cubicBezTo>
                  <a:cubicBezTo>
                    <a:pt x="85" y="37"/>
                    <a:pt x="0" y="143"/>
                    <a:pt x="21" y="270"/>
                  </a:cubicBezTo>
                  <a:cubicBezTo>
                    <a:pt x="35" y="430"/>
                    <a:pt x="166" y="531"/>
                    <a:pt x="298" y="531"/>
                  </a:cubicBezTo>
                  <a:cubicBezTo>
                    <a:pt x="375" y="531"/>
                    <a:pt x="453" y="496"/>
                    <a:pt x="508" y="418"/>
                  </a:cubicBezTo>
                  <a:cubicBezTo>
                    <a:pt x="637" y="234"/>
                    <a:pt x="508" y="1"/>
                    <a:pt x="305" y="1"/>
                  </a:cubicBezTo>
                  <a:close/>
                </a:path>
              </a:pathLst>
            </a:custGeom>
            <a:solidFill>
              <a:srgbClr val="ECC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5" name="Google Shape;1695;p42">
              <a:extLst>
                <a:ext uri="{FF2B5EF4-FFF2-40B4-BE49-F238E27FC236}">
                  <a16:creationId xmlns:a16="http://schemas.microsoft.com/office/drawing/2014/main" id="{01EB8751-4446-4BD2-84C9-7F3EA2748427}"/>
                </a:ext>
              </a:extLst>
            </p:cNvPr>
            <p:cNvSpPr/>
            <p:nvPr/>
          </p:nvSpPr>
          <p:spPr>
            <a:xfrm>
              <a:off x="8771908" y="3983826"/>
              <a:ext cx="61055" cy="129061"/>
            </a:xfrm>
            <a:custGeom>
              <a:avLst/>
              <a:gdLst/>
              <a:ahLst/>
              <a:cxnLst/>
              <a:rect l="l" t="t" r="r" b="b"/>
              <a:pathLst>
                <a:path w="1291" h="2729" extrusionOk="0">
                  <a:moveTo>
                    <a:pt x="190" y="0"/>
                  </a:moveTo>
                  <a:cubicBezTo>
                    <a:pt x="190" y="148"/>
                    <a:pt x="127" y="254"/>
                    <a:pt x="0" y="317"/>
                  </a:cubicBezTo>
                  <a:cubicBezTo>
                    <a:pt x="0" y="317"/>
                    <a:pt x="783" y="846"/>
                    <a:pt x="444" y="2728"/>
                  </a:cubicBezTo>
                  <a:cubicBezTo>
                    <a:pt x="444" y="2728"/>
                    <a:pt x="1290" y="740"/>
                    <a:pt x="190" y="0"/>
                  </a:cubicBezTo>
                  <a:close/>
                </a:path>
              </a:pathLst>
            </a:custGeom>
            <a:solidFill>
              <a:srgbClr val="ECC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6" name="Google Shape;1696;p42">
              <a:extLst>
                <a:ext uri="{FF2B5EF4-FFF2-40B4-BE49-F238E27FC236}">
                  <a16:creationId xmlns:a16="http://schemas.microsoft.com/office/drawing/2014/main" id="{05B0808E-1E29-4613-AAC7-EB147783EB77}"/>
                </a:ext>
              </a:extLst>
            </p:cNvPr>
            <p:cNvSpPr/>
            <p:nvPr/>
          </p:nvSpPr>
          <p:spPr>
            <a:xfrm>
              <a:off x="8677890" y="3959801"/>
              <a:ext cx="70040" cy="54055"/>
            </a:xfrm>
            <a:custGeom>
              <a:avLst/>
              <a:gdLst/>
              <a:ahLst/>
              <a:cxnLst/>
              <a:rect l="l" t="t" r="r" b="b"/>
              <a:pathLst>
                <a:path w="1481" h="1143" extrusionOk="0">
                  <a:moveTo>
                    <a:pt x="1481" y="1"/>
                  </a:moveTo>
                  <a:cubicBezTo>
                    <a:pt x="825" y="1"/>
                    <a:pt x="212" y="402"/>
                    <a:pt x="0" y="1037"/>
                  </a:cubicBezTo>
                  <a:lnTo>
                    <a:pt x="127" y="1143"/>
                  </a:lnTo>
                  <a:cubicBezTo>
                    <a:pt x="127" y="1143"/>
                    <a:pt x="486" y="127"/>
                    <a:pt x="1481" y="1"/>
                  </a:cubicBezTo>
                  <a:close/>
                </a:path>
              </a:pathLst>
            </a:custGeom>
            <a:solidFill>
              <a:srgbClr val="B750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7" name="Google Shape;1697;p42">
              <a:extLst>
                <a:ext uri="{FF2B5EF4-FFF2-40B4-BE49-F238E27FC236}">
                  <a16:creationId xmlns:a16="http://schemas.microsoft.com/office/drawing/2014/main" id="{738F8812-9563-429F-BD53-575EB42122E5}"/>
                </a:ext>
              </a:extLst>
            </p:cNvPr>
            <p:cNvSpPr/>
            <p:nvPr/>
          </p:nvSpPr>
          <p:spPr>
            <a:xfrm>
              <a:off x="8587845" y="4383887"/>
              <a:ext cx="169071" cy="101963"/>
            </a:xfrm>
            <a:custGeom>
              <a:avLst/>
              <a:gdLst/>
              <a:ahLst/>
              <a:cxnLst/>
              <a:rect l="l" t="t" r="r" b="b"/>
              <a:pathLst>
                <a:path w="3575" h="2156" extrusionOk="0">
                  <a:moveTo>
                    <a:pt x="825" y="1"/>
                  </a:moveTo>
                  <a:lnTo>
                    <a:pt x="1" y="1989"/>
                  </a:lnTo>
                  <a:cubicBezTo>
                    <a:pt x="1" y="1989"/>
                    <a:pt x="878" y="2156"/>
                    <a:pt x="1627" y="2156"/>
                  </a:cubicBezTo>
                  <a:cubicBezTo>
                    <a:pt x="2041" y="2156"/>
                    <a:pt x="2415" y="2105"/>
                    <a:pt x="2581" y="1947"/>
                  </a:cubicBezTo>
                  <a:cubicBezTo>
                    <a:pt x="3575" y="1016"/>
                    <a:pt x="825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8" name="Google Shape;1698;p42">
              <a:extLst>
                <a:ext uri="{FF2B5EF4-FFF2-40B4-BE49-F238E27FC236}">
                  <a16:creationId xmlns:a16="http://schemas.microsoft.com/office/drawing/2014/main" id="{5F068B6C-93E8-4889-ADA6-C5C969EC9FF9}"/>
                </a:ext>
              </a:extLst>
            </p:cNvPr>
            <p:cNvSpPr/>
            <p:nvPr/>
          </p:nvSpPr>
          <p:spPr>
            <a:xfrm>
              <a:off x="8575502" y="4375280"/>
              <a:ext cx="154410" cy="119697"/>
            </a:xfrm>
            <a:custGeom>
              <a:avLst/>
              <a:gdLst/>
              <a:ahLst/>
              <a:cxnLst/>
              <a:rect l="l" t="t" r="r" b="b"/>
              <a:pathLst>
                <a:path w="3265" h="2531" extrusionOk="0">
                  <a:moveTo>
                    <a:pt x="1078" y="0"/>
                  </a:moveTo>
                  <a:cubicBezTo>
                    <a:pt x="898" y="0"/>
                    <a:pt x="835" y="277"/>
                    <a:pt x="1023" y="352"/>
                  </a:cubicBezTo>
                  <a:cubicBezTo>
                    <a:pt x="1679" y="585"/>
                    <a:pt x="2778" y="1156"/>
                    <a:pt x="2884" y="1642"/>
                  </a:cubicBezTo>
                  <a:cubicBezTo>
                    <a:pt x="2905" y="1769"/>
                    <a:pt x="2842" y="1917"/>
                    <a:pt x="2715" y="2002"/>
                  </a:cubicBezTo>
                  <a:cubicBezTo>
                    <a:pt x="2595" y="2113"/>
                    <a:pt x="2276" y="2155"/>
                    <a:pt x="1887" y="2155"/>
                  </a:cubicBezTo>
                  <a:cubicBezTo>
                    <a:pt x="1386" y="2155"/>
                    <a:pt x="768" y="2085"/>
                    <a:pt x="304" y="2002"/>
                  </a:cubicBezTo>
                  <a:cubicBezTo>
                    <a:pt x="290" y="1999"/>
                    <a:pt x="277" y="1998"/>
                    <a:pt x="265" y="1998"/>
                  </a:cubicBezTo>
                  <a:cubicBezTo>
                    <a:pt x="62" y="1998"/>
                    <a:pt x="0" y="2300"/>
                    <a:pt x="219" y="2340"/>
                  </a:cubicBezTo>
                  <a:cubicBezTo>
                    <a:pt x="769" y="2446"/>
                    <a:pt x="1319" y="2509"/>
                    <a:pt x="1869" y="2530"/>
                  </a:cubicBezTo>
                  <a:cubicBezTo>
                    <a:pt x="2313" y="2530"/>
                    <a:pt x="2757" y="2467"/>
                    <a:pt x="2969" y="2255"/>
                  </a:cubicBezTo>
                  <a:cubicBezTo>
                    <a:pt x="3159" y="2086"/>
                    <a:pt x="3265" y="1833"/>
                    <a:pt x="3223" y="1558"/>
                  </a:cubicBezTo>
                  <a:cubicBezTo>
                    <a:pt x="3053" y="733"/>
                    <a:pt x="1340" y="77"/>
                    <a:pt x="1150" y="14"/>
                  </a:cubicBezTo>
                  <a:cubicBezTo>
                    <a:pt x="1124" y="4"/>
                    <a:pt x="1100" y="0"/>
                    <a:pt x="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11" name="Rectangle: Rounded Corners 33">
            <a:extLst>
              <a:ext uri="{FF2B5EF4-FFF2-40B4-BE49-F238E27FC236}">
                <a16:creationId xmlns:a16="http://schemas.microsoft.com/office/drawing/2014/main" id="{3E04C64A-2373-4E45-856D-6A4571B27011}"/>
              </a:ext>
            </a:extLst>
          </p:cNvPr>
          <p:cNvSpPr/>
          <p:nvPr/>
        </p:nvSpPr>
        <p:spPr>
          <a:xfrm>
            <a:off x="1704974" y="2609849"/>
            <a:ext cx="9191625" cy="1559807"/>
          </a:xfrm>
          <a:custGeom>
            <a:avLst/>
            <a:gdLst>
              <a:gd name="connsiteX0" fmla="*/ 0 w 9191625"/>
              <a:gd name="connsiteY0" fmla="*/ 202822 h 1559807"/>
              <a:gd name="connsiteX1" fmla="*/ 202822 w 9191625"/>
              <a:gd name="connsiteY1" fmla="*/ 0 h 1559807"/>
              <a:gd name="connsiteX2" fmla="*/ 788554 w 9191625"/>
              <a:gd name="connsiteY2" fmla="*/ 0 h 1559807"/>
              <a:gd name="connsiteX3" fmla="*/ 1198567 w 9191625"/>
              <a:gd name="connsiteY3" fmla="*/ 0 h 1559807"/>
              <a:gd name="connsiteX4" fmla="*/ 1608579 w 9191625"/>
              <a:gd name="connsiteY4" fmla="*/ 0 h 1559807"/>
              <a:gd name="connsiteX5" fmla="*/ 2370031 w 9191625"/>
              <a:gd name="connsiteY5" fmla="*/ 0 h 1559807"/>
              <a:gd name="connsiteX6" fmla="*/ 2955763 w 9191625"/>
              <a:gd name="connsiteY6" fmla="*/ 0 h 1559807"/>
              <a:gd name="connsiteX7" fmla="*/ 3453635 w 9191625"/>
              <a:gd name="connsiteY7" fmla="*/ 0 h 1559807"/>
              <a:gd name="connsiteX8" fmla="*/ 3863647 w 9191625"/>
              <a:gd name="connsiteY8" fmla="*/ 0 h 1559807"/>
              <a:gd name="connsiteX9" fmla="*/ 4273660 w 9191625"/>
              <a:gd name="connsiteY9" fmla="*/ 0 h 1559807"/>
              <a:gd name="connsiteX10" fmla="*/ 4771532 w 9191625"/>
              <a:gd name="connsiteY10" fmla="*/ 0 h 1559807"/>
              <a:gd name="connsiteX11" fmla="*/ 5445124 w 9191625"/>
              <a:gd name="connsiteY11" fmla="*/ 0 h 1559807"/>
              <a:gd name="connsiteX12" fmla="*/ 5855136 w 9191625"/>
              <a:gd name="connsiteY12" fmla="*/ 0 h 1559807"/>
              <a:gd name="connsiteX13" fmla="*/ 6440869 w 9191625"/>
              <a:gd name="connsiteY13" fmla="*/ 0 h 1559807"/>
              <a:gd name="connsiteX14" fmla="*/ 7026601 w 9191625"/>
              <a:gd name="connsiteY14" fmla="*/ 0 h 1559807"/>
              <a:gd name="connsiteX15" fmla="*/ 7436613 w 9191625"/>
              <a:gd name="connsiteY15" fmla="*/ 0 h 1559807"/>
              <a:gd name="connsiteX16" fmla="*/ 8022345 w 9191625"/>
              <a:gd name="connsiteY16" fmla="*/ 0 h 1559807"/>
              <a:gd name="connsiteX17" fmla="*/ 8988803 w 9191625"/>
              <a:gd name="connsiteY17" fmla="*/ 0 h 1559807"/>
              <a:gd name="connsiteX18" fmla="*/ 9191625 w 9191625"/>
              <a:gd name="connsiteY18" fmla="*/ 202822 h 1559807"/>
              <a:gd name="connsiteX19" fmla="*/ 9191625 w 9191625"/>
              <a:gd name="connsiteY19" fmla="*/ 745279 h 1559807"/>
              <a:gd name="connsiteX20" fmla="*/ 9191625 w 9191625"/>
              <a:gd name="connsiteY20" fmla="*/ 1356985 h 1559807"/>
              <a:gd name="connsiteX21" fmla="*/ 8988803 w 9191625"/>
              <a:gd name="connsiteY21" fmla="*/ 1559807 h 1559807"/>
              <a:gd name="connsiteX22" fmla="*/ 8578791 w 9191625"/>
              <a:gd name="connsiteY22" fmla="*/ 1559807 h 1559807"/>
              <a:gd name="connsiteX23" fmla="*/ 7817339 w 9191625"/>
              <a:gd name="connsiteY23" fmla="*/ 1559807 h 1559807"/>
              <a:gd name="connsiteX24" fmla="*/ 7407326 w 9191625"/>
              <a:gd name="connsiteY24" fmla="*/ 1559807 h 1559807"/>
              <a:gd name="connsiteX25" fmla="*/ 7085174 w 9191625"/>
              <a:gd name="connsiteY25" fmla="*/ 1559807 h 1559807"/>
              <a:gd name="connsiteX26" fmla="*/ 6411582 w 9191625"/>
              <a:gd name="connsiteY26" fmla="*/ 1559807 h 1559807"/>
              <a:gd name="connsiteX27" fmla="*/ 6089429 w 9191625"/>
              <a:gd name="connsiteY27" fmla="*/ 1559807 h 1559807"/>
              <a:gd name="connsiteX28" fmla="*/ 5503697 w 9191625"/>
              <a:gd name="connsiteY28" fmla="*/ 1559807 h 1559807"/>
              <a:gd name="connsiteX29" fmla="*/ 5181545 w 9191625"/>
              <a:gd name="connsiteY29" fmla="*/ 1559807 h 1559807"/>
              <a:gd name="connsiteX30" fmla="*/ 4595813 w 9191625"/>
              <a:gd name="connsiteY30" fmla="*/ 1559807 h 1559807"/>
              <a:gd name="connsiteX31" fmla="*/ 4097940 w 9191625"/>
              <a:gd name="connsiteY31" fmla="*/ 1559807 h 1559807"/>
              <a:gd name="connsiteX32" fmla="*/ 3424348 w 9191625"/>
              <a:gd name="connsiteY32" fmla="*/ 1559807 h 1559807"/>
              <a:gd name="connsiteX33" fmla="*/ 2662897 w 9191625"/>
              <a:gd name="connsiteY33" fmla="*/ 1559807 h 1559807"/>
              <a:gd name="connsiteX34" fmla="*/ 2340744 w 9191625"/>
              <a:gd name="connsiteY34" fmla="*/ 1559807 h 1559807"/>
              <a:gd name="connsiteX35" fmla="*/ 1667152 w 9191625"/>
              <a:gd name="connsiteY35" fmla="*/ 1559807 h 1559807"/>
              <a:gd name="connsiteX36" fmla="*/ 993560 w 9191625"/>
              <a:gd name="connsiteY36" fmla="*/ 1559807 h 1559807"/>
              <a:gd name="connsiteX37" fmla="*/ 202822 w 9191625"/>
              <a:gd name="connsiteY37" fmla="*/ 1559807 h 1559807"/>
              <a:gd name="connsiteX38" fmla="*/ 0 w 9191625"/>
              <a:gd name="connsiteY38" fmla="*/ 1356985 h 1559807"/>
              <a:gd name="connsiteX39" fmla="*/ 0 w 9191625"/>
              <a:gd name="connsiteY39" fmla="*/ 791445 h 1559807"/>
              <a:gd name="connsiteX40" fmla="*/ 0 w 9191625"/>
              <a:gd name="connsiteY40" fmla="*/ 202822 h 155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91625" h="1559807" fill="none" extrusionOk="0">
                <a:moveTo>
                  <a:pt x="0" y="202822"/>
                </a:moveTo>
                <a:cubicBezTo>
                  <a:pt x="22623" y="95114"/>
                  <a:pt x="96719" y="3453"/>
                  <a:pt x="202822" y="0"/>
                </a:cubicBezTo>
                <a:cubicBezTo>
                  <a:pt x="448368" y="-10442"/>
                  <a:pt x="578675" y="4909"/>
                  <a:pt x="788554" y="0"/>
                </a:cubicBezTo>
                <a:cubicBezTo>
                  <a:pt x="998433" y="-4909"/>
                  <a:pt x="1092083" y="1826"/>
                  <a:pt x="1198567" y="0"/>
                </a:cubicBezTo>
                <a:cubicBezTo>
                  <a:pt x="1305051" y="-1826"/>
                  <a:pt x="1468321" y="30611"/>
                  <a:pt x="1608579" y="0"/>
                </a:cubicBezTo>
                <a:cubicBezTo>
                  <a:pt x="1748837" y="-30611"/>
                  <a:pt x="2210702" y="20038"/>
                  <a:pt x="2370031" y="0"/>
                </a:cubicBezTo>
                <a:cubicBezTo>
                  <a:pt x="2529360" y="-20038"/>
                  <a:pt x="2790003" y="17126"/>
                  <a:pt x="2955763" y="0"/>
                </a:cubicBezTo>
                <a:cubicBezTo>
                  <a:pt x="3121523" y="-17126"/>
                  <a:pt x="3262058" y="8809"/>
                  <a:pt x="3453635" y="0"/>
                </a:cubicBezTo>
                <a:cubicBezTo>
                  <a:pt x="3645212" y="-8809"/>
                  <a:pt x="3762832" y="31979"/>
                  <a:pt x="3863647" y="0"/>
                </a:cubicBezTo>
                <a:cubicBezTo>
                  <a:pt x="3964462" y="-31979"/>
                  <a:pt x="4127695" y="42862"/>
                  <a:pt x="4273660" y="0"/>
                </a:cubicBezTo>
                <a:cubicBezTo>
                  <a:pt x="4419625" y="-42862"/>
                  <a:pt x="4646612" y="17473"/>
                  <a:pt x="4771532" y="0"/>
                </a:cubicBezTo>
                <a:cubicBezTo>
                  <a:pt x="4896452" y="-17473"/>
                  <a:pt x="5220377" y="60476"/>
                  <a:pt x="5445124" y="0"/>
                </a:cubicBezTo>
                <a:cubicBezTo>
                  <a:pt x="5669871" y="-60476"/>
                  <a:pt x="5652617" y="45891"/>
                  <a:pt x="5855136" y="0"/>
                </a:cubicBezTo>
                <a:cubicBezTo>
                  <a:pt x="6057655" y="-45891"/>
                  <a:pt x="6294325" y="33241"/>
                  <a:pt x="6440869" y="0"/>
                </a:cubicBezTo>
                <a:cubicBezTo>
                  <a:pt x="6587413" y="-33241"/>
                  <a:pt x="6842261" y="19042"/>
                  <a:pt x="7026601" y="0"/>
                </a:cubicBezTo>
                <a:cubicBezTo>
                  <a:pt x="7210941" y="-19042"/>
                  <a:pt x="7299760" y="40047"/>
                  <a:pt x="7436613" y="0"/>
                </a:cubicBezTo>
                <a:cubicBezTo>
                  <a:pt x="7573466" y="-40047"/>
                  <a:pt x="7868953" y="9626"/>
                  <a:pt x="8022345" y="0"/>
                </a:cubicBezTo>
                <a:cubicBezTo>
                  <a:pt x="8175737" y="-9626"/>
                  <a:pt x="8616746" y="22065"/>
                  <a:pt x="8988803" y="0"/>
                </a:cubicBezTo>
                <a:cubicBezTo>
                  <a:pt x="9079498" y="24643"/>
                  <a:pt x="9174440" y="90678"/>
                  <a:pt x="9191625" y="202822"/>
                </a:cubicBezTo>
                <a:cubicBezTo>
                  <a:pt x="9238268" y="416284"/>
                  <a:pt x="9185519" y="498554"/>
                  <a:pt x="9191625" y="745279"/>
                </a:cubicBezTo>
                <a:cubicBezTo>
                  <a:pt x="9197731" y="992004"/>
                  <a:pt x="9155453" y="1141003"/>
                  <a:pt x="9191625" y="1356985"/>
                </a:cubicBezTo>
                <a:cubicBezTo>
                  <a:pt x="9171416" y="1485453"/>
                  <a:pt x="9096435" y="1554229"/>
                  <a:pt x="8988803" y="1559807"/>
                </a:cubicBezTo>
                <a:cubicBezTo>
                  <a:pt x="8863667" y="1564934"/>
                  <a:pt x="8669877" y="1528305"/>
                  <a:pt x="8578791" y="1559807"/>
                </a:cubicBezTo>
                <a:cubicBezTo>
                  <a:pt x="8487705" y="1591309"/>
                  <a:pt x="8183422" y="1535855"/>
                  <a:pt x="7817339" y="1559807"/>
                </a:cubicBezTo>
                <a:cubicBezTo>
                  <a:pt x="7451256" y="1583759"/>
                  <a:pt x="7552545" y="1556320"/>
                  <a:pt x="7407326" y="1559807"/>
                </a:cubicBezTo>
                <a:cubicBezTo>
                  <a:pt x="7262107" y="1563294"/>
                  <a:pt x="7235470" y="1545370"/>
                  <a:pt x="7085174" y="1559807"/>
                </a:cubicBezTo>
                <a:cubicBezTo>
                  <a:pt x="6934878" y="1574244"/>
                  <a:pt x="6682109" y="1534693"/>
                  <a:pt x="6411582" y="1559807"/>
                </a:cubicBezTo>
                <a:cubicBezTo>
                  <a:pt x="6141055" y="1584921"/>
                  <a:pt x="6204938" y="1556082"/>
                  <a:pt x="6089429" y="1559807"/>
                </a:cubicBezTo>
                <a:cubicBezTo>
                  <a:pt x="5973920" y="1563532"/>
                  <a:pt x="5695986" y="1538817"/>
                  <a:pt x="5503697" y="1559807"/>
                </a:cubicBezTo>
                <a:cubicBezTo>
                  <a:pt x="5311408" y="1580797"/>
                  <a:pt x="5315766" y="1526491"/>
                  <a:pt x="5181545" y="1559807"/>
                </a:cubicBezTo>
                <a:cubicBezTo>
                  <a:pt x="5047324" y="1593123"/>
                  <a:pt x="4802272" y="1556138"/>
                  <a:pt x="4595813" y="1559807"/>
                </a:cubicBezTo>
                <a:cubicBezTo>
                  <a:pt x="4389354" y="1563476"/>
                  <a:pt x="4215168" y="1551181"/>
                  <a:pt x="4097940" y="1559807"/>
                </a:cubicBezTo>
                <a:cubicBezTo>
                  <a:pt x="3980712" y="1568433"/>
                  <a:pt x="3613089" y="1482522"/>
                  <a:pt x="3424348" y="1559807"/>
                </a:cubicBezTo>
                <a:cubicBezTo>
                  <a:pt x="3235607" y="1637092"/>
                  <a:pt x="2864023" y="1530371"/>
                  <a:pt x="2662897" y="1559807"/>
                </a:cubicBezTo>
                <a:cubicBezTo>
                  <a:pt x="2461771" y="1589243"/>
                  <a:pt x="2474610" y="1554552"/>
                  <a:pt x="2340744" y="1559807"/>
                </a:cubicBezTo>
                <a:cubicBezTo>
                  <a:pt x="2206878" y="1565062"/>
                  <a:pt x="1985367" y="1559000"/>
                  <a:pt x="1667152" y="1559807"/>
                </a:cubicBezTo>
                <a:cubicBezTo>
                  <a:pt x="1348937" y="1560614"/>
                  <a:pt x="1290803" y="1514349"/>
                  <a:pt x="993560" y="1559807"/>
                </a:cubicBezTo>
                <a:cubicBezTo>
                  <a:pt x="696317" y="1605265"/>
                  <a:pt x="460107" y="1544552"/>
                  <a:pt x="202822" y="1559807"/>
                </a:cubicBezTo>
                <a:cubicBezTo>
                  <a:pt x="84871" y="1533789"/>
                  <a:pt x="8813" y="1473467"/>
                  <a:pt x="0" y="1356985"/>
                </a:cubicBezTo>
                <a:cubicBezTo>
                  <a:pt x="-59305" y="1114517"/>
                  <a:pt x="6261" y="1029626"/>
                  <a:pt x="0" y="791445"/>
                </a:cubicBezTo>
                <a:cubicBezTo>
                  <a:pt x="-6261" y="553264"/>
                  <a:pt x="65478" y="360504"/>
                  <a:pt x="0" y="202822"/>
                </a:cubicBezTo>
                <a:close/>
              </a:path>
              <a:path w="9191625" h="1559807" stroke="0" extrusionOk="0">
                <a:moveTo>
                  <a:pt x="0" y="202822"/>
                </a:moveTo>
                <a:cubicBezTo>
                  <a:pt x="-16347" y="105526"/>
                  <a:pt x="87343" y="17999"/>
                  <a:pt x="202822" y="0"/>
                </a:cubicBezTo>
                <a:cubicBezTo>
                  <a:pt x="533213" y="-23390"/>
                  <a:pt x="668512" y="24040"/>
                  <a:pt x="964274" y="0"/>
                </a:cubicBezTo>
                <a:cubicBezTo>
                  <a:pt x="1260036" y="-24040"/>
                  <a:pt x="1346971" y="33427"/>
                  <a:pt x="1550006" y="0"/>
                </a:cubicBezTo>
                <a:cubicBezTo>
                  <a:pt x="1753041" y="-33427"/>
                  <a:pt x="1758505" y="15936"/>
                  <a:pt x="1960018" y="0"/>
                </a:cubicBezTo>
                <a:cubicBezTo>
                  <a:pt x="2161531" y="-15936"/>
                  <a:pt x="2268857" y="31361"/>
                  <a:pt x="2545750" y="0"/>
                </a:cubicBezTo>
                <a:cubicBezTo>
                  <a:pt x="2822643" y="-31361"/>
                  <a:pt x="2763170" y="27501"/>
                  <a:pt x="2867903" y="0"/>
                </a:cubicBezTo>
                <a:cubicBezTo>
                  <a:pt x="2972636" y="-27501"/>
                  <a:pt x="3259705" y="21051"/>
                  <a:pt x="3365775" y="0"/>
                </a:cubicBezTo>
                <a:cubicBezTo>
                  <a:pt x="3471845" y="-21051"/>
                  <a:pt x="3719648" y="8329"/>
                  <a:pt x="3951507" y="0"/>
                </a:cubicBezTo>
                <a:cubicBezTo>
                  <a:pt x="4183366" y="-8329"/>
                  <a:pt x="4325436" y="36456"/>
                  <a:pt x="4537239" y="0"/>
                </a:cubicBezTo>
                <a:cubicBezTo>
                  <a:pt x="4749042" y="-36456"/>
                  <a:pt x="4987662" y="79773"/>
                  <a:pt x="5210831" y="0"/>
                </a:cubicBezTo>
                <a:cubicBezTo>
                  <a:pt x="5434000" y="-79773"/>
                  <a:pt x="5439740" y="43920"/>
                  <a:pt x="5620844" y="0"/>
                </a:cubicBezTo>
                <a:cubicBezTo>
                  <a:pt x="5801948" y="-43920"/>
                  <a:pt x="5925047" y="58348"/>
                  <a:pt x="6118716" y="0"/>
                </a:cubicBezTo>
                <a:cubicBezTo>
                  <a:pt x="6312385" y="-58348"/>
                  <a:pt x="6616519" y="78100"/>
                  <a:pt x="6792308" y="0"/>
                </a:cubicBezTo>
                <a:cubicBezTo>
                  <a:pt x="6968097" y="-78100"/>
                  <a:pt x="7123390" y="46359"/>
                  <a:pt x="7290180" y="0"/>
                </a:cubicBezTo>
                <a:cubicBezTo>
                  <a:pt x="7456970" y="-46359"/>
                  <a:pt x="7598411" y="21988"/>
                  <a:pt x="7788052" y="0"/>
                </a:cubicBezTo>
                <a:cubicBezTo>
                  <a:pt x="7977693" y="-21988"/>
                  <a:pt x="8606936" y="124987"/>
                  <a:pt x="8988803" y="0"/>
                </a:cubicBezTo>
                <a:cubicBezTo>
                  <a:pt x="9096812" y="1587"/>
                  <a:pt x="9200594" y="78812"/>
                  <a:pt x="9191625" y="202822"/>
                </a:cubicBezTo>
                <a:cubicBezTo>
                  <a:pt x="9228763" y="430080"/>
                  <a:pt x="9134349" y="669183"/>
                  <a:pt x="9191625" y="791445"/>
                </a:cubicBezTo>
                <a:cubicBezTo>
                  <a:pt x="9248901" y="913707"/>
                  <a:pt x="9149923" y="1108795"/>
                  <a:pt x="9191625" y="1356985"/>
                </a:cubicBezTo>
                <a:cubicBezTo>
                  <a:pt x="9174753" y="1451335"/>
                  <a:pt x="9084575" y="1562873"/>
                  <a:pt x="8988803" y="1559807"/>
                </a:cubicBezTo>
                <a:cubicBezTo>
                  <a:pt x="8838590" y="1596462"/>
                  <a:pt x="8685403" y="1550115"/>
                  <a:pt x="8578791" y="1559807"/>
                </a:cubicBezTo>
                <a:cubicBezTo>
                  <a:pt x="8472179" y="1569499"/>
                  <a:pt x="8041688" y="1533182"/>
                  <a:pt x="7905199" y="1559807"/>
                </a:cubicBezTo>
                <a:cubicBezTo>
                  <a:pt x="7768710" y="1586432"/>
                  <a:pt x="7371489" y="1489517"/>
                  <a:pt x="7231607" y="1559807"/>
                </a:cubicBezTo>
                <a:cubicBezTo>
                  <a:pt x="7091725" y="1630097"/>
                  <a:pt x="6900993" y="1556475"/>
                  <a:pt x="6733735" y="1559807"/>
                </a:cubicBezTo>
                <a:cubicBezTo>
                  <a:pt x="6566477" y="1563139"/>
                  <a:pt x="6549539" y="1556508"/>
                  <a:pt x="6411582" y="1559807"/>
                </a:cubicBezTo>
                <a:cubicBezTo>
                  <a:pt x="6273625" y="1563106"/>
                  <a:pt x="6157209" y="1557685"/>
                  <a:pt x="6089429" y="1559807"/>
                </a:cubicBezTo>
                <a:cubicBezTo>
                  <a:pt x="6021649" y="1561929"/>
                  <a:pt x="5806742" y="1537446"/>
                  <a:pt x="5679417" y="1559807"/>
                </a:cubicBezTo>
                <a:cubicBezTo>
                  <a:pt x="5552092" y="1582168"/>
                  <a:pt x="5461377" y="1541531"/>
                  <a:pt x="5357264" y="1559807"/>
                </a:cubicBezTo>
                <a:cubicBezTo>
                  <a:pt x="5253151" y="1578083"/>
                  <a:pt x="4790882" y="1539837"/>
                  <a:pt x="4595813" y="1559807"/>
                </a:cubicBezTo>
                <a:cubicBezTo>
                  <a:pt x="4400744" y="1579777"/>
                  <a:pt x="4368112" y="1519537"/>
                  <a:pt x="4185800" y="1559807"/>
                </a:cubicBezTo>
                <a:cubicBezTo>
                  <a:pt x="4003488" y="1600077"/>
                  <a:pt x="3819090" y="1538901"/>
                  <a:pt x="3512208" y="1559807"/>
                </a:cubicBezTo>
                <a:cubicBezTo>
                  <a:pt x="3205326" y="1580713"/>
                  <a:pt x="3256891" y="1558473"/>
                  <a:pt x="3190056" y="1559807"/>
                </a:cubicBezTo>
                <a:cubicBezTo>
                  <a:pt x="3123221" y="1561141"/>
                  <a:pt x="2829410" y="1519871"/>
                  <a:pt x="2604323" y="1559807"/>
                </a:cubicBezTo>
                <a:cubicBezTo>
                  <a:pt x="2379236" y="1599743"/>
                  <a:pt x="2095704" y="1536299"/>
                  <a:pt x="1930732" y="1559807"/>
                </a:cubicBezTo>
                <a:cubicBezTo>
                  <a:pt x="1765760" y="1583315"/>
                  <a:pt x="1597943" y="1550633"/>
                  <a:pt x="1345000" y="1559807"/>
                </a:cubicBezTo>
                <a:cubicBezTo>
                  <a:pt x="1092057" y="1568981"/>
                  <a:pt x="900073" y="1496776"/>
                  <a:pt x="759267" y="1559807"/>
                </a:cubicBezTo>
                <a:cubicBezTo>
                  <a:pt x="618461" y="1622838"/>
                  <a:pt x="403442" y="1544707"/>
                  <a:pt x="202822" y="1559807"/>
                </a:cubicBezTo>
                <a:cubicBezTo>
                  <a:pt x="86859" y="1561301"/>
                  <a:pt x="16838" y="1477355"/>
                  <a:pt x="0" y="1356985"/>
                </a:cubicBezTo>
                <a:cubicBezTo>
                  <a:pt x="-27364" y="1217738"/>
                  <a:pt x="10846" y="988882"/>
                  <a:pt x="0" y="768362"/>
                </a:cubicBezTo>
                <a:cubicBezTo>
                  <a:pt x="-10846" y="547842"/>
                  <a:pt x="66480" y="471155"/>
                  <a:pt x="0" y="202822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Sự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yêu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thương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gắn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bó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nhau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trong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tình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265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63863E5-B67A-46CB-AA11-0BB42778FF2E}"/>
              </a:ext>
            </a:extLst>
          </p:cNvPr>
          <p:cNvSpPr/>
          <p:nvPr/>
        </p:nvSpPr>
        <p:spPr>
          <a:xfrm>
            <a:off x="1592697" y="650012"/>
            <a:ext cx="9290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i. Tìm trong câu chuyện 3 từ ngữ chỉ hoạt động của chú sẻ non.</a:t>
            </a:r>
          </a:p>
        </p:txBody>
      </p:sp>
      <p:pic>
        <p:nvPicPr>
          <p:cNvPr id="48" name="图片 4">
            <a:extLst>
              <a:ext uri="{FF2B5EF4-FFF2-40B4-BE49-F238E27FC236}">
                <a16:creationId xmlns:a16="http://schemas.microsoft.com/office/drawing/2014/main" id="{B793F4A1-C3D6-4162-88D5-361F75DA4A7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717" y="4667250"/>
            <a:ext cx="1624456" cy="1925150"/>
          </a:xfrm>
          <a:prstGeom prst="rect">
            <a:avLst/>
          </a:prstGeom>
        </p:spPr>
      </p:pic>
      <p:grpSp>
        <p:nvGrpSpPr>
          <p:cNvPr id="50" name="Google Shape;1640;p42">
            <a:extLst>
              <a:ext uri="{FF2B5EF4-FFF2-40B4-BE49-F238E27FC236}">
                <a16:creationId xmlns:a16="http://schemas.microsoft.com/office/drawing/2014/main" id="{E2D4BDD1-0F39-423B-A197-50F061F7C3BB}"/>
              </a:ext>
            </a:extLst>
          </p:cNvPr>
          <p:cNvGrpSpPr/>
          <p:nvPr/>
        </p:nvGrpSpPr>
        <p:grpSpPr>
          <a:xfrm>
            <a:off x="9797113" y="5011378"/>
            <a:ext cx="1307903" cy="1143261"/>
            <a:chOff x="7622647" y="3790677"/>
            <a:chExt cx="1302317" cy="1138378"/>
          </a:xfrm>
        </p:grpSpPr>
        <p:sp>
          <p:nvSpPr>
            <p:cNvPr id="51" name="Google Shape;1641;p42">
              <a:extLst>
                <a:ext uri="{FF2B5EF4-FFF2-40B4-BE49-F238E27FC236}">
                  <a16:creationId xmlns:a16="http://schemas.microsoft.com/office/drawing/2014/main" id="{A6C972E7-B47F-4A7F-82FC-A161959330B9}"/>
                </a:ext>
              </a:extLst>
            </p:cNvPr>
            <p:cNvSpPr/>
            <p:nvPr/>
          </p:nvSpPr>
          <p:spPr>
            <a:xfrm>
              <a:off x="7660694" y="3827945"/>
              <a:ext cx="1226295" cy="1063608"/>
            </a:xfrm>
            <a:custGeom>
              <a:avLst/>
              <a:gdLst/>
              <a:ahLst/>
              <a:cxnLst/>
              <a:rect l="l" t="t" r="r" b="b"/>
              <a:pathLst>
                <a:path w="25930" h="22490" extrusionOk="0">
                  <a:moveTo>
                    <a:pt x="10070" y="1"/>
                  </a:moveTo>
                  <a:cubicBezTo>
                    <a:pt x="10008" y="1"/>
                    <a:pt x="9944" y="6"/>
                    <a:pt x="9877" y="18"/>
                  </a:cubicBezTo>
                  <a:cubicBezTo>
                    <a:pt x="8312" y="272"/>
                    <a:pt x="8735" y="1900"/>
                    <a:pt x="9306" y="3127"/>
                  </a:cubicBezTo>
                  <a:cubicBezTo>
                    <a:pt x="5457" y="4184"/>
                    <a:pt x="867" y="8372"/>
                    <a:pt x="761" y="13406"/>
                  </a:cubicBezTo>
                  <a:cubicBezTo>
                    <a:pt x="381" y="13786"/>
                    <a:pt x="0" y="14273"/>
                    <a:pt x="21" y="14696"/>
                  </a:cubicBezTo>
                  <a:cubicBezTo>
                    <a:pt x="42" y="14971"/>
                    <a:pt x="190" y="15203"/>
                    <a:pt x="444" y="15309"/>
                  </a:cubicBezTo>
                  <a:cubicBezTo>
                    <a:pt x="571" y="15372"/>
                    <a:pt x="719" y="15394"/>
                    <a:pt x="846" y="15394"/>
                  </a:cubicBezTo>
                  <a:lnTo>
                    <a:pt x="931" y="15394"/>
                  </a:lnTo>
                  <a:cubicBezTo>
                    <a:pt x="1311" y="17614"/>
                    <a:pt x="2644" y="19539"/>
                    <a:pt x="4590" y="20660"/>
                  </a:cubicBezTo>
                  <a:cubicBezTo>
                    <a:pt x="4336" y="21019"/>
                    <a:pt x="4251" y="21379"/>
                    <a:pt x="4399" y="21675"/>
                  </a:cubicBezTo>
                  <a:cubicBezTo>
                    <a:pt x="4558" y="22015"/>
                    <a:pt x="4990" y="22185"/>
                    <a:pt x="5545" y="22185"/>
                  </a:cubicBezTo>
                  <a:cubicBezTo>
                    <a:pt x="6026" y="22185"/>
                    <a:pt x="6600" y="22057"/>
                    <a:pt x="7170" y="21802"/>
                  </a:cubicBezTo>
                  <a:lnTo>
                    <a:pt x="7212" y="21781"/>
                  </a:lnTo>
                  <a:cubicBezTo>
                    <a:pt x="8502" y="22125"/>
                    <a:pt x="9827" y="22295"/>
                    <a:pt x="11154" y="22295"/>
                  </a:cubicBezTo>
                  <a:cubicBezTo>
                    <a:pt x="12350" y="22295"/>
                    <a:pt x="13547" y="22157"/>
                    <a:pt x="14720" y="21886"/>
                  </a:cubicBezTo>
                  <a:cubicBezTo>
                    <a:pt x="14847" y="21950"/>
                    <a:pt x="14974" y="22034"/>
                    <a:pt x="15122" y="22098"/>
                  </a:cubicBezTo>
                  <a:cubicBezTo>
                    <a:pt x="15697" y="22361"/>
                    <a:pt x="16271" y="22489"/>
                    <a:pt x="16753" y="22489"/>
                  </a:cubicBezTo>
                  <a:cubicBezTo>
                    <a:pt x="17317" y="22489"/>
                    <a:pt x="17754" y="22313"/>
                    <a:pt x="17914" y="21971"/>
                  </a:cubicBezTo>
                  <a:cubicBezTo>
                    <a:pt x="18083" y="21611"/>
                    <a:pt x="17914" y="21167"/>
                    <a:pt x="17533" y="20723"/>
                  </a:cubicBezTo>
                  <a:cubicBezTo>
                    <a:pt x="19859" y="19327"/>
                    <a:pt x="21234" y="17022"/>
                    <a:pt x="21382" y="14082"/>
                  </a:cubicBezTo>
                  <a:cubicBezTo>
                    <a:pt x="21414" y="14084"/>
                    <a:pt x="21446" y="14085"/>
                    <a:pt x="21478" y="14085"/>
                  </a:cubicBezTo>
                  <a:cubicBezTo>
                    <a:pt x="21766" y="14085"/>
                    <a:pt x="22065" y="14000"/>
                    <a:pt x="22313" y="13828"/>
                  </a:cubicBezTo>
                  <a:cubicBezTo>
                    <a:pt x="22524" y="13659"/>
                    <a:pt x="22630" y="13406"/>
                    <a:pt x="22567" y="13131"/>
                  </a:cubicBezTo>
                  <a:cubicBezTo>
                    <a:pt x="22524" y="12940"/>
                    <a:pt x="22418" y="12771"/>
                    <a:pt x="22270" y="12623"/>
                  </a:cubicBezTo>
                  <a:cubicBezTo>
                    <a:pt x="22672" y="11862"/>
                    <a:pt x="22947" y="11016"/>
                    <a:pt x="23074" y="10149"/>
                  </a:cubicBezTo>
                  <a:lnTo>
                    <a:pt x="23074" y="10254"/>
                  </a:lnTo>
                  <a:lnTo>
                    <a:pt x="23074" y="10339"/>
                  </a:lnTo>
                  <a:cubicBezTo>
                    <a:pt x="23271" y="10369"/>
                    <a:pt x="23454" y="10384"/>
                    <a:pt x="23624" y="10384"/>
                  </a:cubicBezTo>
                  <a:cubicBezTo>
                    <a:pt x="25929" y="10384"/>
                    <a:pt x="25929" y="7780"/>
                    <a:pt x="25929" y="7780"/>
                  </a:cubicBezTo>
                  <a:cubicBezTo>
                    <a:pt x="25726" y="7756"/>
                    <a:pt x="25536" y="7745"/>
                    <a:pt x="25360" y="7745"/>
                  </a:cubicBezTo>
                  <a:cubicBezTo>
                    <a:pt x="23816" y="7745"/>
                    <a:pt x="23289" y="8604"/>
                    <a:pt x="23138" y="9345"/>
                  </a:cubicBezTo>
                  <a:cubicBezTo>
                    <a:pt x="23138" y="8774"/>
                    <a:pt x="23053" y="8203"/>
                    <a:pt x="22884" y="7674"/>
                  </a:cubicBezTo>
                  <a:cubicBezTo>
                    <a:pt x="22926" y="7632"/>
                    <a:pt x="22968" y="7589"/>
                    <a:pt x="23011" y="7526"/>
                  </a:cubicBezTo>
                  <a:lnTo>
                    <a:pt x="23032" y="7526"/>
                  </a:lnTo>
                  <a:cubicBezTo>
                    <a:pt x="23053" y="7505"/>
                    <a:pt x="23074" y="7484"/>
                    <a:pt x="23116" y="7441"/>
                  </a:cubicBezTo>
                  <a:lnTo>
                    <a:pt x="23138" y="7420"/>
                  </a:lnTo>
                  <a:lnTo>
                    <a:pt x="23222" y="7336"/>
                  </a:lnTo>
                  <a:lnTo>
                    <a:pt x="23243" y="7315"/>
                  </a:lnTo>
                  <a:cubicBezTo>
                    <a:pt x="23264" y="7272"/>
                    <a:pt x="23307" y="7251"/>
                    <a:pt x="23328" y="7209"/>
                  </a:cubicBezTo>
                  <a:lnTo>
                    <a:pt x="23349" y="7188"/>
                  </a:lnTo>
                  <a:lnTo>
                    <a:pt x="23455" y="7082"/>
                  </a:lnTo>
                  <a:lnTo>
                    <a:pt x="23476" y="7061"/>
                  </a:lnTo>
                  <a:cubicBezTo>
                    <a:pt x="23539" y="6976"/>
                    <a:pt x="23624" y="6892"/>
                    <a:pt x="23687" y="6786"/>
                  </a:cubicBezTo>
                  <a:lnTo>
                    <a:pt x="23730" y="6743"/>
                  </a:lnTo>
                  <a:lnTo>
                    <a:pt x="23814" y="6638"/>
                  </a:lnTo>
                  <a:lnTo>
                    <a:pt x="23835" y="6574"/>
                  </a:lnTo>
                  <a:lnTo>
                    <a:pt x="23920" y="6490"/>
                  </a:lnTo>
                  <a:cubicBezTo>
                    <a:pt x="23920" y="6469"/>
                    <a:pt x="23920" y="6469"/>
                    <a:pt x="23941" y="6447"/>
                  </a:cubicBezTo>
                  <a:cubicBezTo>
                    <a:pt x="24364" y="5792"/>
                    <a:pt x="24724" y="4988"/>
                    <a:pt x="24597" y="4142"/>
                  </a:cubicBezTo>
                  <a:cubicBezTo>
                    <a:pt x="24516" y="3378"/>
                    <a:pt x="23862" y="2805"/>
                    <a:pt x="23107" y="2805"/>
                  </a:cubicBezTo>
                  <a:cubicBezTo>
                    <a:pt x="23068" y="2805"/>
                    <a:pt x="23029" y="2807"/>
                    <a:pt x="22990" y="2810"/>
                  </a:cubicBezTo>
                  <a:lnTo>
                    <a:pt x="22799" y="2810"/>
                  </a:lnTo>
                  <a:lnTo>
                    <a:pt x="22693" y="2831"/>
                  </a:lnTo>
                  <a:lnTo>
                    <a:pt x="22567" y="2852"/>
                  </a:lnTo>
                  <a:lnTo>
                    <a:pt x="22440" y="2894"/>
                  </a:lnTo>
                  <a:lnTo>
                    <a:pt x="22334" y="2937"/>
                  </a:lnTo>
                  <a:cubicBezTo>
                    <a:pt x="22292" y="2958"/>
                    <a:pt x="22249" y="2979"/>
                    <a:pt x="22228" y="3000"/>
                  </a:cubicBezTo>
                  <a:cubicBezTo>
                    <a:pt x="22186" y="3021"/>
                    <a:pt x="22144" y="3042"/>
                    <a:pt x="22122" y="3063"/>
                  </a:cubicBezTo>
                  <a:cubicBezTo>
                    <a:pt x="22080" y="3085"/>
                    <a:pt x="22038" y="3106"/>
                    <a:pt x="22017" y="3148"/>
                  </a:cubicBezTo>
                  <a:cubicBezTo>
                    <a:pt x="21974" y="3169"/>
                    <a:pt x="21953" y="3190"/>
                    <a:pt x="21932" y="3212"/>
                  </a:cubicBezTo>
                  <a:cubicBezTo>
                    <a:pt x="21890" y="3233"/>
                    <a:pt x="21847" y="3275"/>
                    <a:pt x="21826" y="3317"/>
                  </a:cubicBezTo>
                  <a:cubicBezTo>
                    <a:pt x="21805" y="3338"/>
                    <a:pt x="21784" y="3360"/>
                    <a:pt x="21763" y="3381"/>
                  </a:cubicBezTo>
                  <a:cubicBezTo>
                    <a:pt x="21742" y="3402"/>
                    <a:pt x="21699" y="3465"/>
                    <a:pt x="21678" y="3529"/>
                  </a:cubicBezTo>
                  <a:cubicBezTo>
                    <a:pt x="21657" y="3550"/>
                    <a:pt x="21636" y="3571"/>
                    <a:pt x="21636" y="3592"/>
                  </a:cubicBezTo>
                  <a:cubicBezTo>
                    <a:pt x="21594" y="3677"/>
                    <a:pt x="21551" y="3740"/>
                    <a:pt x="21530" y="3825"/>
                  </a:cubicBezTo>
                  <a:cubicBezTo>
                    <a:pt x="21256" y="3551"/>
                    <a:pt x="20892" y="3427"/>
                    <a:pt x="20522" y="3427"/>
                  </a:cubicBezTo>
                  <a:cubicBezTo>
                    <a:pt x="20035" y="3427"/>
                    <a:pt x="19538" y="3642"/>
                    <a:pt x="19225" y="4015"/>
                  </a:cubicBezTo>
                  <a:cubicBezTo>
                    <a:pt x="19183" y="4058"/>
                    <a:pt x="19161" y="4079"/>
                    <a:pt x="19119" y="4121"/>
                  </a:cubicBezTo>
                  <a:lnTo>
                    <a:pt x="19119" y="4142"/>
                  </a:lnTo>
                  <a:cubicBezTo>
                    <a:pt x="19098" y="4184"/>
                    <a:pt x="19056" y="4248"/>
                    <a:pt x="19035" y="4290"/>
                  </a:cubicBezTo>
                  <a:cubicBezTo>
                    <a:pt x="19035" y="4311"/>
                    <a:pt x="19035" y="4311"/>
                    <a:pt x="19035" y="4332"/>
                  </a:cubicBezTo>
                  <a:cubicBezTo>
                    <a:pt x="19013" y="4375"/>
                    <a:pt x="18992" y="4417"/>
                    <a:pt x="18971" y="4438"/>
                  </a:cubicBezTo>
                  <a:lnTo>
                    <a:pt x="18950" y="4481"/>
                  </a:lnTo>
                  <a:cubicBezTo>
                    <a:pt x="18950" y="4544"/>
                    <a:pt x="18929" y="4586"/>
                    <a:pt x="18908" y="4650"/>
                  </a:cubicBezTo>
                  <a:lnTo>
                    <a:pt x="18908" y="4692"/>
                  </a:lnTo>
                  <a:cubicBezTo>
                    <a:pt x="18908" y="4734"/>
                    <a:pt x="18908" y="4777"/>
                    <a:pt x="18908" y="4840"/>
                  </a:cubicBezTo>
                  <a:lnTo>
                    <a:pt x="18908" y="4882"/>
                  </a:lnTo>
                  <a:lnTo>
                    <a:pt x="18908" y="5073"/>
                  </a:lnTo>
                  <a:lnTo>
                    <a:pt x="18908" y="5094"/>
                  </a:lnTo>
                  <a:cubicBezTo>
                    <a:pt x="18908" y="5157"/>
                    <a:pt x="18908" y="5200"/>
                    <a:pt x="18929" y="5263"/>
                  </a:cubicBezTo>
                  <a:cubicBezTo>
                    <a:pt x="18929" y="5326"/>
                    <a:pt x="18929" y="5305"/>
                    <a:pt x="18929" y="5326"/>
                  </a:cubicBezTo>
                  <a:cubicBezTo>
                    <a:pt x="18950" y="5390"/>
                    <a:pt x="18971" y="5453"/>
                    <a:pt x="18992" y="5517"/>
                  </a:cubicBezTo>
                  <a:cubicBezTo>
                    <a:pt x="19479" y="6934"/>
                    <a:pt x="21234" y="7589"/>
                    <a:pt x="22101" y="7822"/>
                  </a:cubicBezTo>
                  <a:cubicBezTo>
                    <a:pt x="22228" y="8647"/>
                    <a:pt x="22228" y="9514"/>
                    <a:pt x="22101" y="10339"/>
                  </a:cubicBezTo>
                  <a:cubicBezTo>
                    <a:pt x="21981" y="9617"/>
                    <a:pt x="21556" y="8553"/>
                    <a:pt x="19980" y="8553"/>
                  </a:cubicBezTo>
                  <a:cubicBezTo>
                    <a:pt x="19894" y="8553"/>
                    <a:pt x="19804" y="8556"/>
                    <a:pt x="19711" y="8562"/>
                  </a:cubicBezTo>
                  <a:cubicBezTo>
                    <a:pt x="17850" y="5961"/>
                    <a:pt x="14974" y="4015"/>
                    <a:pt x="12838" y="3233"/>
                  </a:cubicBezTo>
                  <a:cubicBezTo>
                    <a:pt x="13324" y="2725"/>
                    <a:pt x="14149" y="1646"/>
                    <a:pt x="13261" y="927"/>
                  </a:cubicBezTo>
                  <a:cubicBezTo>
                    <a:pt x="12993" y="712"/>
                    <a:pt x="12754" y="629"/>
                    <a:pt x="12545" y="629"/>
                  </a:cubicBezTo>
                  <a:cubicBezTo>
                    <a:pt x="11830" y="629"/>
                    <a:pt x="11463" y="1604"/>
                    <a:pt x="11463" y="1604"/>
                  </a:cubicBezTo>
                  <a:cubicBezTo>
                    <a:pt x="11463" y="1604"/>
                    <a:pt x="11124" y="1"/>
                    <a:pt x="1007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2" name="Google Shape;1642;p42">
              <a:extLst>
                <a:ext uri="{FF2B5EF4-FFF2-40B4-BE49-F238E27FC236}">
                  <a16:creationId xmlns:a16="http://schemas.microsoft.com/office/drawing/2014/main" id="{4B178302-BD2C-4D70-A961-473072B32BD5}"/>
                </a:ext>
              </a:extLst>
            </p:cNvPr>
            <p:cNvSpPr/>
            <p:nvPr/>
          </p:nvSpPr>
          <p:spPr>
            <a:xfrm>
              <a:off x="7622671" y="3790677"/>
              <a:ext cx="1302294" cy="1138378"/>
            </a:xfrm>
            <a:custGeom>
              <a:avLst/>
              <a:gdLst/>
              <a:ahLst/>
              <a:cxnLst/>
              <a:rect l="l" t="t" r="r" b="b"/>
              <a:pathLst>
                <a:path w="27537" h="24071" extrusionOk="0">
                  <a:moveTo>
                    <a:pt x="13346" y="2223"/>
                  </a:moveTo>
                  <a:cubicBezTo>
                    <a:pt x="13409" y="2244"/>
                    <a:pt x="13494" y="2286"/>
                    <a:pt x="13557" y="2329"/>
                  </a:cubicBezTo>
                  <a:cubicBezTo>
                    <a:pt x="13663" y="2413"/>
                    <a:pt x="13663" y="2477"/>
                    <a:pt x="13663" y="2498"/>
                  </a:cubicBezTo>
                  <a:cubicBezTo>
                    <a:pt x="13663" y="2667"/>
                    <a:pt x="13494" y="3027"/>
                    <a:pt x="13050" y="3471"/>
                  </a:cubicBezTo>
                  <a:lnTo>
                    <a:pt x="12436" y="4105"/>
                  </a:lnTo>
                  <a:lnTo>
                    <a:pt x="13007" y="2688"/>
                  </a:lnTo>
                  <a:cubicBezTo>
                    <a:pt x="13071" y="2498"/>
                    <a:pt x="13177" y="2329"/>
                    <a:pt x="13346" y="2223"/>
                  </a:cubicBezTo>
                  <a:close/>
                  <a:moveTo>
                    <a:pt x="24217" y="4465"/>
                  </a:moveTo>
                  <a:lnTo>
                    <a:pt x="24217" y="4465"/>
                  </a:lnTo>
                  <a:cubicBezTo>
                    <a:pt x="24428" y="4592"/>
                    <a:pt x="24576" y="4803"/>
                    <a:pt x="24597" y="5036"/>
                  </a:cubicBezTo>
                  <a:cubicBezTo>
                    <a:pt x="24639" y="5480"/>
                    <a:pt x="24555" y="5903"/>
                    <a:pt x="24343" y="6284"/>
                  </a:cubicBezTo>
                  <a:lnTo>
                    <a:pt x="24217" y="4465"/>
                  </a:lnTo>
                  <a:close/>
                  <a:moveTo>
                    <a:pt x="23963" y="4380"/>
                  </a:moveTo>
                  <a:lnTo>
                    <a:pt x="23540" y="7405"/>
                  </a:lnTo>
                  <a:lnTo>
                    <a:pt x="23519" y="7426"/>
                  </a:lnTo>
                  <a:lnTo>
                    <a:pt x="23540" y="7426"/>
                  </a:lnTo>
                  <a:lnTo>
                    <a:pt x="23540" y="7468"/>
                  </a:lnTo>
                  <a:lnTo>
                    <a:pt x="23497" y="7447"/>
                  </a:lnTo>
                  <a:lnTo>
                    <a:pt x="23222" y="7743"/>
                  </a:lnTo>
                  <a:lnTo>
                    <a:pt x="23096" y="7849"/>
                  </a:lnTo>
                  <a:lnTo>
                    <a:pt x="23053" y="7849"/>
                  </a:lnTo>
                  <a:cubicBezTo>
                    <a:pt x="22398" y="7680"/>
                    <a:pt x="20875" y="7151"/>
                    <a:pt x="20473" y="6051"/>
                  </a:cubicBezTo>
                  <a:cubicBezTo>
                    <a:pt x="20473" y="6009"/>
                    <a:pt x="20452" y="5966"/>
                    <a:pt x="20452" y="5945"/>
                  </a:cubicBezTo>
                  <a:lnTo>
                    <a:pt x="20452" y="5903"/>
                  </a:lnTo>
                  <a:lnTo>
                    <a:pt x="20452" y="5818"/>
                  </a:lnTo>
                  <a:lnTo>
                    <a:pt x="20452" y="5797"/>
                  </a:lnTo>
                  <a:cubicBezTo>
                    <a:pt x="20452" y="5755"/>
                    <a:pt x="20452" y="5713"/>
                    <a:pt x="20452" y="5670"/>
                  </a:cubicBezTo>
                  <a:cubicBezTo>
                    <a:pt x="20452" y="5649"/>
                    <a:pt x="20452" y="5607"/>
                    <a:pt x="20452" y="5586"/>
                  </a:cubicBezTo>
                  <a:cubicBezTo>
                    <a:pt x="20452" y="5565"/>
                    <a:pt x="20452" y="5543"/>
                    <a:pt x="20452" y="5522"/>
                  </a:cubicBezTo>
                  <a:lnTo>
                    <a:pt x="20452" y="5501"/>
                  </a:lnTo>
                  <a:cubicBezTo>
                    <a:pt x="20473" y="5480"/>
                    <a:pt x="20473" y="5459"/>
                    <a:pt x="20494" y="5438"/>
                  </a:cubicBezTo>
                  <a:lnTo>
                    <a:pt x="20515" y="5374"/>
                  </a:lnTo>
                  <a:lnTo>
                    <a:pt x="20537" y="5353"/>
                  </a:lnTo>
                  <a:cubicBezTo>
                    <a:pt x="20537" y="5353"/>
                    <a:pt x="20558" y="5332"/>
                    <a:pt x="20579" y="5311"/>
                  </a:cubicBezTo>
                  <a:cubicBezTo>
                    <a:pt x="20748" y="5120"/>
                    <a:pt x="20981" y="5015"/>
                    <a:pt x="21234" y="4994"/>
                  </a:cubicBezTo>
                  <a:cubicBezTo>
                    <a:pt x="21425" y="4994"/>
                    <a:pt x="21594" y="5057"/>
                    <a:pt x="21721" y="5163"/>
                  </a:cubicBezTo>
                  <a:lnTo>
                    <a:pt x="22651" y="6114"/>
                  </a:lnTo>
                  <a:lnTo>
                    <a:pt x="23032" y="4846"/>
                  </a:lnTo>
                  <a:cubicBezTo>
                    <a:pt x="23053" y="4824"/>
                    <a:pt x="23053" y="4782"/>
                    <a:pt x="23074" y="4761"/>
                  </a:cubicBezTo>
                  <a:cubicBezTo>
                    <a:pt x="23074" y="4761"/>
                    <a:pt x="23096" y="4740"/>
                    <a:pt x="23117" y="4697"/>
                  </a:cubicBezTo>
                  <a:cubicBezTo>
                    <a:pt x="23117" y="4697"/>
                    <a:pt x="23117" y="4676"/>
                    <a:pt x="23138" y="4676"/>
                  </a:cubicBezTo>
                  <a:lnTo>
                    <a:pt x="23159" y="4634"/>
                  </a:lnTo>
                  <a:lnTo>
                    <a:pt x="23371" y="4486"/>
                  </a:lnTo>
                  <a:lnTo>
                    <a:pt x="23413" y="4465"/>
                  </a:lnTo>
                  <a:lnTo>
                    <a:pt x="23476" y="4423"/>
                  </a:lnTo>
                  <a:lnTo>
                    <a:pt x="23540" y="4423"/>
                  </a:lnTo>
                  <a:lnTo>
                    <a:pt x="23603" y="4401"/>
                  </a:lnTo>
                  <a:lnTo>
                    <a:pt x="23667" y="4380"/>
                  </a:lnTo>
                  <a:close/>
                  <a:moveTo>
                    <a:pt x="25803" y="9350"/>
                  </a:moveTo>
                  <a:lnTo>
                    <a:pt x="25803" y="9350"/>
                  </a:lnTo>
                  <a:cubicBezTo>
                    <a:pt x="25718" y="9646"/>
                    <a:pt x="25570" y="9900"/>
                    <a:pt x="25359" y="10091"/>
                  </a:cubicBezTo>
                  <a:cubicBezTo>
                    <a:pt x="25168" y="10239"/>
                    <a:pt x="24936" y="10344"/>
                    <a:pt x="24682" y="10365"/>
                  </a:cubicBezTo>
                  <a:lnTo>
                    <a:pt x="24703" y="10281"/>
                  </a:lnTo>
                  <a:cubicBezTo>
                    <a:pt x="24745" y="10027"/>
                    <a:pt x="24893" y="9456"/>
                    <a:pt x="25803" y="9350"/>
                  </a:cubicBezTo>
                  <a:close/>
                  <a:moveTo>
                    <a:pt x="10866" y="1585"/>
                  </a:moveTo>
                  <a:cubicBezTo>
                    <a:pt x="11149" y="1585"/>
                    <a:pt x="11424" y="2257"/>
                    <a:pt x="11485" y="2561"/>
                  </a:cubicBezTo>
                  <a:lnTo>
                    <a:pt x="12056" y="5078"/>
                  </a:lnTo>
                  <a:lnTo>
                    <a:pt x="12309" y="4401"/>
                  </a:lnTo>
                  <a:lnTo>
                    <a:pt x="13367" y="4761"/>
                  </a:lnTo>
                  <a:cubicBezTo>
                    <a:pt x="15038" y="5438"/>
                    <a:pt x="16582" y="6389"/>
                    <a:pt x="17893" y="7637"/>
                  </a:cubicBezTo>
                  <a:lnTo>
                    <a:pt x="17216" y="9223"/>
                  </a:lnTo>
                  <a:lnTo>
                    <a:pt x="17216" y="9223"/>
                  </a:lnTo>
                  <a:lnTo>
                    <a:pt x="18274" y="7997"/>
                  </a:lnTo>
                  <a:cubicBezTo>
                    <a:pt x="18845" y="8547"/>
                    <a:pt x="19352" y="9160"/>
                    <a:pt x="19817" y="9794"/>
                  </a:cubicBezTo>
                  <a:lnTo>
                    <a:pt x="20071" y="10154"/>
                  </a:lnTo>
                  <a:lnTo>
                    <a:pt x="20515" y="10133"/>
                  </a:lnTo>
                  <a:cubicBezTo>
                    <a:pt x="20588" y="10128"/>
                    <a:pt x="20658" y="10126"/>
                    <a:pt x="20725" y="10126"/>
                  </a:cubicBezTo>
                  <a:cubicBezTo>
                    <a:pt x="21556" y="10126"/>
                    <a:pt x="21963" y="10491"/>
                    <a:pt x="22080" y="11254"/>
                  </a:cubicBezTo>
                  <a:lnTo>
                    <a:pt x="22334" y="13094"/>
                  </a:lnTo>
                  <a:lnTo>
                    <a:pt x="22102" y="13559"/>
                  </a:lnTo>
                  <a:lnTo>
                    <a:pt x="22440" y="13940"/>
                  </a:lnTo>
                  <a:lnTo>
                    <a:pt x="22461" y="14067"/>
                  </a:lnTo>
                  <a:cubicBezTo>
                    <a:pt x="22355" y="14067"/>
                    <a:pt x="22250" y="14088"/>
                    <a:pt x="22123" y="14088"/>
                  </a:cubicBezTo>
                  <a:lnTo>
                    <a:pt x="21404" y="14109"/>
                  </a:lnTo>
                  <a:lnTo>
                    <a:pt x="21361" y="14849"/>
                  </a:lnTo>
                  <a:cubicBezTo>
                    <a:pt x="21234" y="17493"/>
                    <a:pt x="20029" y="19565"/>
                    <a:pt x="17914" y="20856"/>
                  </a:cubicBezTo>
                  <a:lnTo>
                    <a:pt x="17110" y="21342"/>
                  </a:lnTo>
                  <a:lnTo>
                    <a:pt x="17724" y="22040"/>
                  </a:lnTo>
                  <a:cubicBezTo>
                    <a:pt x="17829" y="22146"/>
                    <a:pt x="17914" y="22294"/>
                    <a:pt x="17956" y="22421"/>
                  </a:cubicBezTo>
                  <a:cubicBezTo>
                    <a:pt x="17885" y="22452"/>
                    <a:pt x="17749" y="22478"/>
                    <a:pt x="17562" y="22478"/>
                  </a:cubicBezTo>
                  <a:cubicBezTo>
                    <a:pt x="17247" y="22478"/>
                    <a:pt x="16787" y="22405"/>
                    <a:pt x="16243" y="22167"/>
                  </a:cubicBezTo>
                  <a:cubicBezTo>
                    <a:pt x="16137" y="22103"/>
                    <a:pt x="16011" y="22040"/>
                    <a:pt x="15905" y="21976"/>
                  </a:cubicBezTo>
                  <a:lnTo>
                    <a:pt x="15630" y="21807"/>
                  </a:lnTo>
                  <a:lnTo>
                    <a:pt x="15334" y="21871"/>
                  </a:lnTo>
                  <a:cubicBezTo>
                    <a:pt x="14213" y="22133"/>
                    <a:pt x="13074" y="22266"/>
                    <a:pt x="11935" y="22266"/>
                  </a:cubicBezTo>
                  <a:cubicBezTo>
                    <a:pt x="10689" y="22266"/>
                    <a:pt x="9444" y="22107"/>
                    <a:pt x="8228" y="21786"/>
                  </a:cubicBezTo>
                  <a:lnTo>
                    <a:pt x="7931" y="21702"/>
                  </a:lnTo>
                  <a:lnTo>
                    <a:pt x="7657" y="21828"/>
                  </a:lnTo>
                  <a:cubicBezTo>
                    <a:pt x="7122" y="22089"/>
                    <a:pt x="6668" y="22165"/>
                    <a:pt x="6353" y="22165"/>
                  </a:cubicBezTo>
                  <a:cubicBezTo>
                    <a:pt x="6158" y="22165"/>
                    <a:pt x="6016" y="22136"/>
                    <a:pt x="5943" y="22103"/>
                  </a:cubicBezTo>
                  <a:cubicBezTo>
                    <a:pt x="5965" y="22019"/>
                    <a:pt x="5986" y="21955"/>
                    <a:pt x="6049" y="21892"/>
                  </a:cubicBezTo>
                  <a:lnTo>
                    <a:pt x="6514" y="21194"/>
                  </a:lnTo>
                  <a:lnTo>
                    <a:pt x="5795" y="20771"/>
                  </a:lnTo>
                  <a:cubicBezTo>
                    <a:pt x="4040" y="19756"/>
                    <a:pt x="2834" y="18022"/>
                    <a:pt x="2517" y="16034"/>
                  </a:cubicBezTo>
                  <a:lnTo>
                    <a:pt x="2390" y="15357"/>
                  </a:lnTo>
                  <a:lnTo>
                    <a:pt x="1671" y="15378"/>
                  </a:lnTo>
                  <a:lnTo>
                    <a:pt x="1629" y="15378"/>
                  </a:lnTo>
                  <a:cubicBezTo>
                    <a:pt x="1756" y="15145"/>
                    <a:pt x="1925" y="14934"/>
                    <a:pt x="2137" y="14743"/>
                  </a:cubicBezTo>
                  <a:lnTo>
                    <a:pt x="2369" y="14532"/>
                  </a:lnTo>
                  <a:lnTo>
                    <a:pt x="2369" y="14194"/>
                  </a:lnTo>
                  <a:cubicBezTo>
                    <a:pt x="2433" y="9794"/>
                    <a:pt x="6536" y="5713"/>
                    <a:pt x="10321" y="4676"/>
                  </a:cubicBezTo>
                  <a:lnTo>
                    <a:pt x="11210" y="4423"/>
                  </a:lnTo>
                  <a:lnTo>
                    <a:pt x="10829" y="3577"/>
                  </a:lnTo>
                  <a:cubicBezTo>
                    <a:pt x="10364" y="2583"/>
                    <a:pt x="10321" y="1990"/>
                    <a:pt x="10448" y="1779"/>
                  </a:cubicBezTo>
                  <a:cubicBezTo>
                    <a:pt x="10469" y="1737"/>
                    <a:pt x="10512" y="1631"/>
                    <a:pt x="10829" y="1589"/>
                  </a:cubicBezTo>
                  <a:cubicBezTo>
                    <a:pt x="10841" y="1586"/>
                    <a:pt x="10854" y="1585"/>
                    <a:pt x="10866" y="1585"/>
                  </a:cubicBezTo>
                  <a:close/>
                  <a:moveTo>
                    <a:pt x="10833" y="0"/>
                  </a:moveTo>
                  <a:cubicBezTo>
                    <a:pt x="10736" y="0"/>
                    <a:pt x="10636" y="8"/>
                    <a:pt x="10533" y="23"/>
                  </a:cubicBezTo>
                  <a:cubicBezTo>
                    <a:pt x="9898" y="108"/>
                    <a:pt x="9348" y="489"/>
                    <a:pt x="9031" y="1060"/>
                  </a:cubicBezTo>
                  <a:cubicBezTo>
                    <a:pt x="8714" y="1652"/>
                    <a:pt x="8714" y="2456"/>
                    <a:pt x="9052" y="3429"/>
                  </a:cubicBezTo>
                  <a:cubicBezTo>
                    <a:pt x="5076" y="4909"/>
                    <a:pt x="1058" y="9054"/>
                    <a:pt x="783" y="13876"/>
                  </a:cubicBezTo>
                  <a:cubicBezTo>
                    <a:pt x="254" y="14447"/>
                    <a:pt x="0" y="15018"/>
                    <a:pt x="22" y="15547"/>
                  </a:cubicBezTo>
                  <a:cubicBezTo>
                    <a:pt x="64" y="16076"/>
                    <a:pt x="381" y="16562"/>
                    <a:pt x="868" y="16795"/>
                  </a:cubicBezTo>
                  <a:cubicBezTo>
                    <a:pt x="931" y="16837"/>
                    <a:pt x="994" y="16858"/>
                    <a:pt x="1058" y="16879"/>
                  </a:cubicBezTo>
                  <a:cubicBezTo>
                    <a:pt x="1544" y="18868"/>
                    <a:pt x="2708" y="20602"/>
                    <a:pt x="4378" y="21765"/>
                  </a:cubicBezTo>
                  <a:cubicBezTo>
                    <a:pt x="4294" y="22103"/>
                    <a:pt x="4315" y="22463"/>
                    <a:pt x="4463" y="22780"/>
                  </a:cubicBezTo>
                  <a:cubicBezTo>
                    <a:pt x="4738" y="23372"/>
                    <a:pt x="5372" y="23711"/>
                    <a:pt x="6197" y="23753"/>
                  </a:cubicBezTo>
                  <a:cubicBezTo>
                    <a:pt x="6243" y="23755"/>
                    <a:pt x="6288" y="23755"/>
                    <a:pt x="6334" y="23755"/>
                  </a:cubicBezTo>
                  <a:cubicBezTo>
                    <a:pt x="6923" y="23755"/>
                    <a:pt x="7509" y="23629"/>
                    <a:pt x="8058" y="23393"/>
                  </a:cubicBezTo>
                  <a:cubicBezTo>
                    <a:pt x="9343" y="23709"/>
                    <a:pt x="10659" y="23869"/>
                    <a:pt x="11972" y="23869"/>
                  </a:cubicBezTo>
                  <a:cubicBezTo>
                    <a:pt x="13122" y="23869"/>
                    <a:pt x="14271" y="23746"/>
                    <a:pt x="15397" y="23499"/>
                  </a:cubicBezTo>
                  <a:lnTo>
                    <a:pt x="15609" y="23605"/>
                  </a:lnTo>
                  <a:cubicBezTo>
                    <a:pt x="16222" y="23901"/>
                    <a:pt x="16878" y="24049"/>
                    <a:pt x="17576" y="24070"/>
                  </a:cubicBezTo>
                  <a:lnTo>
                    <a:pt x="17724" y="24049"/>
                  </a:lnTo>
                  <a:cubicBezTo>
                    <a:pt x="18548" y="24028"/>
                    <a:pt x="19183" y="23668"/>
                    <a:pt x="19437" y="23076"/>
                  </a:cubicBezTo>
                  <a:cubicBezTo>
                    <a:pt x="19627" y="22653"/>
                    <a:pt x="19606" y="22167"/>
                    <a:pt x="19416" y="21765"/>
                  </a:cubicBezTo>
                  <a:cubicBezTo>
                    <a:pt x="21425" y="20285"/>
                    <a:pt x="22694" y="18043"/>
                    <a:pt x="22926" y="15568"/>
                  </a:cubicBezTo>
                  <a:cubicBezTo>
                    <a:pt x="23011" y="15547"/>
                    <a:pt x="23074" y="15526"/>
                    <a:pt x="23159" y="15505"/>
                  </a:cubicBezTo>
                  <a:lnTo>
                    <a:pt x="23624" y="15230"/>
                  </a:lnTo>
                  <a:lnTo>
                    <a:pt x="23667" y="15209"/>
                  </a:lnTo>
                  <a:cubicBezTo>
                    <a:pt x="24174" y="14765"/>
                    <a:pt x="24322" y="14024"/>
                    <a:pt x="24026" y="13411"/>
                  </a:cubicBezTo>
                  <a:lnTo>
                    <a:pt x="24090" y="13094"/>
                  </a:lnTo>
                  <a:cubicBezTo>
                    <a:pt x="24238" y="12734"/>
                    <a:pt x="24365" y="12354"/>
                    <a:pt x="24470" y="11973"/>
                  </a:cubicBezTo>
                  <a:cubicBezTo>
                    <a:pt x="24499" y="11974"/>
                    <a:pt x="24529" y="11974"/>
                    <a:pt x="24558" y="11974"/>
                  </a:cubicBezTo>
                  <a:cubicBezTo>
                    <a:pt x="25225" y="11974"/>
                    <a:pt x="25867" y="11743"/>
                    <a:pt x="26374" y="11317"/>
                  </a:cubicBezTo>
                  <a:cubicBezTo>
                    <a:pt x="27495" y="10344"/>
                    <a:pt x="27537" y="8779"/>
                    <a:pt x="27537" y="8589"/>
                  </a:cubicBezTo>
                  <a:lnTo>
                    <a:pt x="27537" y="7891"/>
                  </a:lnTo>
                  <a:lnTo>
                    <a:pt x="26839" y="7806"/>
                  </a:lnTo>
                  <a:cubicBezTo>
                    <a:pt x="26608" y="7779"/>
                    <a:pt x="26377" y="7763"/>
                    <a:pt x="26147" y="7763"/>
                  </a:cubicBezTo>
                  <a:cubicBezTo>
                    <a:pt x="25849" y="7763"/>
                    <a:pt x="25551" y="7789"/>
                    <a:pt x="25253" y="7849"/>
                  </a:cubicBezTo>
                  <a:lnTo>
                    <a:pt x="25274" y="7828"/>
                  </a:lnTo>
                  <a:lnTo>
                    <a:pt x="25359" y="7722"/>
                  </a:lnTo>
                  <a:cubicBezTo>
                    <a:pt x="25359" y="7722"/>
                    <a:pt x="26162" y="6136"/>
                    <a:pt x="26183" y="5353"/>
                  </a:cubicBezTo>
                  <a:cubicBezTo>
                    <a:pt x="26205" y="5184"/>
                    <a:pt x="26183" y="5015"/>
                    <a:pt x="26162" y="4824"/>
                  </a:cubicBezTo>
                  <a:cubicBezTo>
                    <a:pt x="26019" y="3680"/>
                    <a:pt x="25047" y="2812"/>
                    <a:pt x="23894" y="2812"/>
                  </a:cubicBezTo>
                  <a:cubicBezTo>
                    <a:pt x="23853" y="2812"/>
                    <a:pt x="23813" y="2813"/>
                    <a:pt x="23772" y="2815"/>
                  </a:cubicBezTo>
                  <a:lnTo>
                    <a:pt x="23667" y="2815"/>
                  </a:lnTo>
                  <a:lnTo>
                    <a:pt x="23476" y="2836"/>
                  </a:lnTo>
                  <a:cubicBezTo>
                    <a:pt x="23434" y="2836"/>
                    <a:pt x="23349" y="2857"/>
                    <a:pt x="23307" y="2857"/>
                  </a:cubicBezTo>
                  <a:cubicBezTo>
                    <a:pt x="23244" y="2879"/>
                    <a:pt x="23180" y="2900"/>
                    <a:pt x="23138" y="2900"/>
                  </a:cubicBezTo>
                  <a:lnTo>
                    <a:pt x="22969" y="2963"/>
                  </a:lnTo>
                  <a:lnTo>
                    <a:pt x="22948" y="2963"/>
                  </a:lnTo>
                  <a:cubicBezTo>
                    <a:pt x="22905" y="2984"/>
                    <a:pt x="22842" y="3006"/>
                    <a:pt x="22799" y="3027"/>
                  </a:cubicBezTo>
                  <a:cubicBezTo>
                    <a:pt x="22757" y="3048"/>
                    <a:pt x="22694" y="3069"/>
                    <a:pt x="22651" y="3090"/>
                  </a:cubicBezTo>
                  <a:lnTo>
                    <a:pt x="22609" y="3111"/>
                  </a:lnTo>
                  <a:cubicBezTo>
                    <a:pt x="22567" y="3132"/>
                    <a:pt x="22525" y="3175"/>
                    <a:pt x="22482" y="3196"/>
                  </a:cubicBezTo>
                  <a:cubicBezTo>
                    <a:pt x="22440" y="3217"/>
                    <a:pt x="22377" y="3259"/>
                    <a:pt x="22334" y="3302"/>
                  </a:cubicBezTo>
                  <a:lnTo>
                    <a:pt x="22292" y="3323"/>
                  </a:lnTo>
                  <a:cubicBezTo>
                    <a:pt x="22207" y="3386"/>
                    <a:pt x="22123" y="3471"/>
                    <a:pt x="22059" y="3555"/>
                  </a:cubicBezTo>
                  <a:cubicBezTo>
                    <a:pt x="21945" y="3517"/>
                    <a:pt x="21511" y="3327"/>
                    <a:pt x="20963" y="3327"/>
                  </a:cubicBezTo>
                  <a:cubicBezTo>
                    <a:pt x="20597" y="3327"/>
                    <a:pt x="20181" y="3412"/>
                    <a:pt x="19775" y="3682"/>
                  </a:cubicBezTo>
                  <a:cubicBezTo>
                    <a:pt x="18252" y="4676"/>
                    <a:pt x="18591" y="6114"/>
                    <a:pt x="18591" y="6114"/>
                  </a:cubicBezTo>
                  <a:cubicBezTo>
                    <a:pt x="17470" y="5142"/>
                    <a:pt x="16222" y="4338"/>
                    <a:pt x="14890" y="3703"/>
                  </a:cubicBezTo>
                  <a:cubicBezTo>
                    <a:pt x="15122" y="3323"/>
                    <a:pt x="15249" y="2857"/>
                    <a:pt x="15228" y="2413"/>
                  </a:cubicBezTo>
                  <a:cubicBezTo>
                    <a:pt x="15134" y="1397"/>
                    <a:pt x="14270" y="666"/>
                    <a:pt x="13291" y="666"/>
                  </a:cubicBezTo>
                  <a:cubicBezTo>
                    <a:pt x="13169" y="666"/>
                    <a:pt x="13046" y="677"/>
                    <a:pt x="12923" y="700"/>
                  </a:cubicBezTo>
                  <a:cubicBezTo>
                    <a:pt x="12754" y="743"/>
                    <a:pt x="12605" y="806"/>
                    <a:pt x="12457" y="912"/>
                  </a:cubicBezTo>
                  <a:cubicBezTo>
                    <a:pt x="12069" y="375"/>
                    <a:pt x="11518" y="0"/>
                    <a:pt x="1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3" name="Google Shape;1643;p42">
              <a:extLst>
                <a:ext uri="{FF2B5EF4-FFF2-40B4-BE49-F238E27FC236}">
                  <a16:creationId xmlns:a16="http://schemas.microsoft.com/office/drawing/2014/main" id="{03E3DCAB-BDFA-491D-A96A-44D17194BFC2}"/>
                </a:ext>
              </a:extLst>
            </p:cNvPr>
            <p:cNvSpPr/>
            <p:nvPr/>
          </p:nvSpPr>
          <p:spPr>
            <a:xfrm>
              <a:off x="7854736" y="4729749"/>
              <a:ext cx="240057" cy="147174"/>
            </a:xfrm>
            <a:custGeom>
              <a:avLst/>
              <a:gdLst/>
              <a:ahLst/>
              <a:cxnLst/>
              <a:rect l="l" t="t" r="r" b="b"/>
              <a:pathLst>
                <a:path w="5076" h="3112" extrusionOk="0">
                  <a:moveTo>
                    <a:pt x="3645" y="0"/>
                  </a:moveTo>
                  <a:cubicBezTo>
                    <a:pt x="3162" y="0"/>
                    <a:pt x="2586" y="134"/>
                    <a:pt x="2009" y="407"/>
                  </a:cubicBezTo>
                  <a:cubicBezTo>
                    <a:pt x="761" y="978"/>
                    <a:pt x="0" y="1951"/>
                    <a:pt x="275" y="2586"/>
                  </a:cubicBezTo>
                  <a:cubicBezTo>
                    <a:pt x="433" y="2936"/>
                    <a:pt x="863" y="3111"/>
                    <a:pt x="1420" y="3111"/>
                  </a:cubicBezTo>
                  <a:cubicBezTo>
                    <a:pt x="1905" y="3111"/>
                    <a:pt x="2486" y="2978"/>
                    <a:pt x="3067" y="2713"/>
                  </a:cubicBezTo>
                  <a:cubicBezTo>
                    <a:pt x="4315" y="2142"/>
                    <a:pt x="5076" y="1169"/>
                    <a:pt x="4801" y="534"/>
                  </a:cubicBezTo>
                  <a:cubicBezTo>
                    <a:pt x="4642" y="181"/>
                    <a:pt x="4207" y="0"/>
                    <a:pt x="3645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4" name="Google Shape;1644;p42">
              <a:extLst>
                <a:ext uri="{FF2B5EF4-FFF2-40B4-BE49-F238E27FC236}">
                  <a16:creationId xmlns:a16="http://schemas.microsoft.com/office/drawing/2014/main" id="{30172AFF-E74B-40ED-BA9D-DEF191520F03}"/>
                </a:ext>
              </a:extLst>
            </p:cNvPr>
            <p:cNvSpPr/>
            <p:nvPr/>
          </p:nvSpPr>
          <p:spPr>
            <a:xfrm>
              <a:off x="8280797" y="4744978"/>
              <a:ext cx="241097" cy="146607"/>
            </a:xfrm>
            <a:custGeom>
              <a:avLst/>
              <a:gdLst/>
              <a:ahLst/>
              <a:cxnLst/>
              <a:rect l="l" t="t" r="r" b="b"/>
              <a:pathLst>
                <a:path w="5098" h="3100" extrusionOk="0">
                  <a:moveTo>
                    <a:pt x="1458" y="1"/>
                  </a:moveTo>
                  <a:cubicBezTo>
                    <a:pt x="893" y="1"/>
                    <a:pt x="457" y="176"/>
                    <a:pt x="297" y="530"/>
                  </a:cubicBezTo>
                  <a:cubicBezTo>
                    <a:pt x="1" y="1164"/>
                    <a:pt x="783" y="2137"/>
                    <a:pt x="2010" y="2708"/>
                  </a:cubicBezTo>
                  <a:cubicBezTo>
                    <a:pt x="2585" y="2971"/>
                    <a:pt x="3159" y="3099"/>
                    <a:pt x="3641" y="3099"/>
                  </a:cubicBezTo>
                  <a:cubicBezTo>
                    <a:pt x="4205" y="3099"/>
                    <a:pt x="4642" y="2923"/>
                    <a:pt x="4802" y="2581"/>
                  </a:cubicBezTo>
                  <a:cubicBezTo>
                    <a:pt x="5098" y="1947"/>
                    <a:pt x="4336" y="952"/>
                    <a:pt x="3089" y="381"/>
                  </a:cubicBezTo>
                  <a:cubicBezTo>
                    <a:pt x="2514" y="128"/>
                    <a:pt x="1939" y="1"/>
                    <a:pt x="1458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Google Shape;1645;p42">
              <a:extLst>
                <a:ext uri="{FF2B5EF4-FFF2-40B4-BE49-F238E27FC236}">
                  <a16:creationId xmlns:a16="http://schemas.microsoft.com/office/drawing/2014/main" id="{9AAC5FD7-2E85-4660-961A-42C54DEE1C0E}"/>
                </a:ext>
              </a:extLst>
            </p:cNvPr>
            <p:cNvSpPr/>
            <p:nvPr/>
          </p:nvSpPr>
          <p:spPr>
            <a:xfrm>
              <a:off x="7704676" y="3971814"/>
              <a:ext cx="959234" cy="902246"/>
            </a:xfrm>
            <a:custGeom>
              <a:avLst/>
              <a:gdLst/>
              <a:ahLst/>
              <a:cxnLst/>
              <a:rect l="l" t="t" r="r" b="b"/>
              <a:pathLst>
                <a:path w="20283" h="19078" extrusionOk="0">
                  <a:moveTo>
                    <a:pt x="10152" y="0"/>
                  </a:moveTo>
                  <a:cubicBezTo>
                    <a:pt x="6155" y="0"/>
                    <a:pt x="1" y="4738"/>
                    <a:pt x="1" y="10533"/>
                  </a:cubicBezTo>
                  <a:cubicBezTo>
                    <a:pt x="1" y="16328"/>
                    <a:pt x="4611" y="19077"/>
                    <a:pt x="10216" y="19077"/>
                  </a:cubicBezTo>
                  <a:cubicBezTo>
                    <a:pt x="15799" y="19077"/>
                    <a:pt x="20283" y="16349"/>
                    <a:pt x="20283" y="10533"/>
                  </a:cubicBezTo>
                  <a:cubicBezTo>
                    <a:pt x="20283" y="4717"/>
                    <a:pt x="13050" y="0"/>
                    <a:pt x="10152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6" name="Google Shape;1646;p42">
              <a:extLst>
                <a:ext uri="{FF2B5EF4-FFF2-40B4-BE49-F238E27FC236}">
                  <a16:creationId xmlns:a16="http://schemas.microsoft.com/office/drawing/2014/main" id="{D7773C5C-B811-4BA8-818C-4B8A7ED32807}"/>
                </a:ext>
              </a:extLst>
            </p:cNvPr>
            <p:cNvSpPr/>
            <p:nvPr/>
          </p:nvSpPr>
          <p:spPr>
            <a:xfrm>
              <a:off x="8098767" y="4365774"/>
              <a:ext cx="201088" cy="135493"/>
            </a:xfrm>
            <a:custGeom>
              <a:avLst/>
              <a:gdLst/>
              <a:ahLst/>
              <a:cxnLst/>
              <a:rect l="l" t="t" r="r" b="b"/>
              <a:pathLst>
                <a:path w="4252" h="2865" extrusionOk="0">
                  <a:moveTo>
                    <a:pt x="2168" y="1"/>
                  </a:moveTo>
                  <a:cubicBezTo>
                    <a:pt x="1907" y="1"/>
                    <a:pt x="1481" y="111"/>
                    <a:pt x="1016" y="680"/>
                  </a:cubicBezTo>
                  <a:cubicBezTo>
                    <a:pt x="233" y="1611"/>
                    <a:pt x="1" y="2499"/>
                    <a:pt x="741" y="2710"/>
                  </a:cubicBezTo>
                  <a:cubicBezTo>
                    <a:pt x="1041" y="2796"/>
                    <a:pt x="1447" y="2865"/>
                    <a:pt x="1869" y="2865"/>
                  </a:cubicBezTo>
                  <a:cubicBezTo>
                    <a:pt x="2486" y="2865"/>
                    <a:pt x="3139" y="2718"/>
                    <a:pt x="3554" y="2266"/>
                  </a:cubicBezTo>
                  <a:cubicBezTo>
                    <a:pt x="4252" y="1505"/>
                    <a:pt x="3363" y="384"/>
                    <a:pt x="2433" y="45"/>
                  </a:cubicBezTo>
                  <a:cubicBezTo>
                    <a:pt x="2433" y="45"/>
                    <a:pt x="2334" y="1"/>
                    <a:pt x="2168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7" name="Google Shape;1647;p42">
              <a:extLst>
                <a:ext uri="{FF2B5EF4-FFF2-40B4-BE49-F238E27FC236}">
                  <a16:creationId xmlns:a16="http://schemas.microsoft.com/office/drawing/2014/main" id="{7F980F6D-7D91-42D6-90DE-B7B4BE33A9A3}"/>
                </a:ext>
              </a:extLst>
            </p:cNvPr>
            <p:cNvSpPr/>
            <p:nvPr/>
          </p:nvSpPr>
          <p:spPr>
            <a:xfrm>
              <a:off x="7629670" y="4434918"/>
              <a:ext cx="175077" cy="112887"/>
            </a:xfrm>
            <a:custGeom>
              <a:avLst/>
              <a:gdLst/>
              <a:ahLst/>
              <a:cxnLst/>
              <a:rect l="l" t="t" r="r" b="b"/>
              <a:pathLst>
                <a:path w="3702" h="2387" extrusionOk="0">
                  <a:moveTo>
                    <a:pt x="2411" y="0"/>
                  </a:moveTo>
                  <a:cubicBezTo>
                    <a:pt x="2411" y="0"/>
                    <a:pt x="0" y="1671"/>
                    <a:pt x="1185" y="2327"/>
                  </a:cubicBezTo>
                  <a:cubicBezTo>
                    <a:pt x="1265" y="2368"/>
                    <a:pt x="1372" y="2386"/>
                    <a:pt x="1496" y="2386"/>
                  </a:cubicBezTo>
                  <a:cubicBezTo>
                    <a:pt x="2263" y="2386"/>
                    <a:pt x="3702" y="1714"/>
                    <a:pt x="3702" y="1714"/>
                  </a:cubicBezTo>
                  <a:lnTo>
                    <a:pt x="2411" y="0"/>
                  </a:ln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8" name="Google Shape;1648;p42">
              <a:extLst>
                <a:ext uri="{FF2B5EF4-FFF2-40B4-BE49-F238E27FC236}">
                  <a16:creationId xmlns:a16="http://schemas.microsoft.com/office/drawing/2014/main" id="{5F211319-5EFE-4960-9D7C-EE572EA81BF5}"/>
                </a:ext>
              </a:extLst>
            </p:cNvPr>
            <p:cNvSpPr/>
            <p:nvPr/>
          </p:nvSpPr>
          <p:spPr>
            <a:xfrm>
              <a:off x="7659654" y="4426026"/>
              <a:ext cx="154079" cy="129960"/>
            </a:xfrm>
            <a:custGeom>
              <a:avLst/>
              <a:gdLst/>
              <a:ahLst/>
              <a:cxnLst/>
              <a:rect l="l" t="t" r="r" b="b"/>
              <a:pathLst>
                <a:path w="3258" h="2748" extrusionOk="0">
                  <a:moveTo>
                    <a:pt x="1778" y="0"/>
                  </a:moveTo>
                  <a:cubicBezTo>
                    <a:pt x="1744" y="0"/>
                    <a:pt x="1708" y="12"/>
                    <a:pt x="1672" y="40"/>
                  </a:cubicBezTo>
                  <a:cubicBezTo>
                    <a:pt x="1503" y="146"/>
                    <a:pt x="1" y="1225"/>
                    <a:pt x="43" y="2050"/>
                  </a:cubicBezTo>
                  <a:cubicBezTo>
                    <a:pt x="64" y="2325"/>
                    <a:pt x="234" y="2557"/>
                    <a:pt x="466" y="2663"/>
                  </a:cubicBezTo>
                  <a:cubicBezTo>
                    <a:pt x="593" y="2726"/>
                    <a:pt x="741" y="2748"/>
                    <a:pt x="889" y="2748"/>
                  </a:cubicBezTo>
                  <a:cubicBezTo>
                    <a:pt x="1651" y="2748"/>
                    <a:pt x="2856" y="2198"/>
                    <a:pt x="3131" y="2050"/>
                  </a:cubicBezTo>
                  <a:cubicBezTo>
                    <a:pt x="3237" y="2007"/>
                    <a:pt x="3258" y="1902"/>
                    <a:pt x="3216" y="1817"/>
                  </a:cubicBezTo>
                  <a:cubicBezTo>
                    <a:pt x="3185" y="1755"/>
                    <a:pt x="3120" y="1716"/>
                    <a:pt x="3054" y="1716"/>
                  </a:cubicBezTo>
                  <a:cubicBezTo>
                    <a:pt x="3030" y="1716"/>
                    <a:pt x="3006" y="1721"/>
                    <a:pt x="2983" y="1732"/>
                  </a:cubicBezTo>
                  <a:cubicBezTo>
                    <a:pt x="2352" y="2048"/>
                    <a:pt x="1386" y="2393"/>
                    <a:pt x="881" y="2393"/>
                  </a:cubicBezTo>
                  <a:cubicBezTo>
                    <a:pt x="778" y="2393"/>
                    <a:pt x="693" y="2378"/>
                    <a:pt x="635" y="2346"/>
                  </a:cubicBezTo>
                  <a:cubicBezTo>
                    <a:pt x="424" y="2240"/>
                    <a:pt x="403" y="2113"/>
                    <a:pt x="403" y="2028"/>
                  </a:cubicBezTo>
                  <a:cubicBezTo>
                    <a:pt x="382" y="1542"/>
                    <a:pt x="1291" y="738"/>
                    <a:pt x="1862" y="337"/>
                  </a:cubicBezTo>
                  <a:cubicBezTo>
                    <a:pt x="2016" y="217"/>
                    <a:pt x="1921" y="0"/>
                    <a:pt x="177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9" name="Google Shape;1649;p42">
              <a:extLst>
                <a:ext uri="{FF2B5EF4-FFF2-40B4-BE49-F238E27FC236}">
                  <a16:creationId xmlns:a16="http://schemas.microsoft.com/office/drawing/2014/main" id="{54C5CFA7-0FC2-41D6-A975-ED4F9C2771CF}"/>
                </a:ext>
              </a:extLst>
            </p:cNvPr>
            <p:cNvSpPr/>
            <p:nvPr/>
          </p:nvSpPr>
          <p:spPr>
            <a:xfrm>
              <a:off x="8006735" y="3827945"/>
              <a:ext cx="339135" cy="214897"/>
            </a:xfrm>
            <a:custGeom>
              <a:avLst/>
              <a:gdLst/>
              <a:ahLst/>
              <a:cxnLst/>
              <a:rect l="l" t="t" r="r" b="b"/>
              <a:pathLst>
                <a:path w="7171" h="4544" extrusionOk="0">
                  <a:moveTo>
                    <a:pt x="2750" y="1"/>
                  </a:moveTo>
                  <a:cubicBezTo>
                    <a:pt x="2689" y="1"/>
                    <a:pt x="2626" y="6"/>
                    <a:pt x="2560" y="18"/>
                  </a:cubicBezTo>
                  <a:cubicBezTo>
                    <a:pt x="1" y="462"/>
                    <a:pt x="2771" y="4544"/>
                    <a:pt x="2771" y="4544"/>
                  </a:cubicBezTo>
                  <a:cubicBezTo>
                    <a:pt x="3375" y="3633"/>
                    <a:pt x="4134" y="3454"/>
                    <a:pt x="4637" y="3454"/>
                  </a:cubicBezTo>
                  <a:cubicBezTo>
                    <a:pt x="4963" y="3454"/>
                    <a:pt x="5182" y="3529"/>
                    <a:pt x="5182" y="3529"/>
                  </a:cubicBezTo>
                  <a:cubicBezTo>
                    <a:pt x="5182" y="3529"/>
                    <a:pt x="7170" y="1943"/>
                    <a:pt x="5944" y="927"/>
                  </a:cubicBezTo>
                  <a:cubicBezTo>
                    <a:pt x="5681" y="712"/>
                    <a:pt x="5445" y="629"/>
                    <a:pt x="5237" y="629"/>
                  </a:cubicBezTo>
                  <a:cubicBezTo>
                    <a:pt x="4526" y="629"/>
                    <a:pt x="4146" y="1604"/>
                    <a:pt x="4146" y="1604"/>
                  </a:cubicBezTo>
                  <a:cubicBezTo>
                    <a:pt x="4146" y="1604"/>
                    <a:pt x="3788" y="1"/>
                    <a:pt x="2750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0" name="Google Shape;1650;p42">
              <a:extLst>
                <a:ext uri="{FF2B5EF4-FFF2-40B4-BE49-F238E27FC236}">
                  <a16:creationId xmlns:a16="http://schemas.microsoft.com/office/drawing/2014/main" id="{5C701E05-35DA-40CF-8607-F2317346B1E2}"/>
                </a:ext>
              </a:extLst>
            </p:cNvPr>
            <p:cNvSpPr/>
            <p:nvPr/>
          </p:nvSpPr>
          <p:spPr>
            <a:xfrm>
              <a:off x="7839413" y="4141883"/>
              <a:ext cx="308725" cy="243083"/>
            </a:xfrm>
            <a:custGeom>
              <a:avLst/>
              <a:gdLst/>
              <a:ahLst/>
              <a:cxnLst/>
              <a:rect l="l" t="t" r="r" b="b"/>
              <a:pathLst>
                <a:path w="6528" h="5140" extrusionOk="0">
                  <a:moveTo>
                    <a:pt x="1281" y="1"/>
                  </a:moveTo>
                  <a:cubicBezTo>
                    <a:pt x="538" y="1"/>
                    <a:pt x="0" y="640"/>
                    <a:pt x="70" y="1565"/>
                  </a:cubicBezTo>
                  <a:cubicBezTo>
                    <a:pt x="197" y="3214"/>
                    <a:pt x="3264" y="5139"/>
                    <a:pt x="3264" y="5139"/>
                  </a:cubicBezTo>
                  <a:cubicBezTo>
                    <a:pt x="3264" y="5139"/>
                    <a:pt x="6309" y="3236"/>
                    <a:pt x="6457" y="1565"/>
                  </a:cubicBezTo>
                  <a:cubicBezTo>
                    <a:pt x="6528" y="640"/>
                    <a:pt x="5989" y="1"/>
                    <a:pt x="5247" y="1"/>
                  </a:cubicBezTo>
                  <a:cubicBezTo>
                    <a:pt x="4648" y="1"/>
                    <a:pt x="3916" y="418"/>
                    <a:pt x="3264" y="1438"/>
                  </a:cubicBezTo>
                  <a:cubicBezTo>
                    <a:pt x="2612" y="418"/>
                    <a:pt x="1880" y="1"/>
                    <a:pt x="1281" y="1"/>
                  </a:cubicBezTo>
                  <a:close/>
                </a:path>
              </a:pathLst>
            </a:custGeom>
            <a:solidFill>
              <a:srgbClr val="DB337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1" name="Google Shape;1651;p42">
              <a:extLst>
                <a:ext uri="{FF2B5EF4-FFF2-40B4-BE49-F238E27FC236}">
                  <a16:creationId xmlns:a16="http://schemas.microsoft.com/office/drawing/2014/main" id="{3685CF2D-8CD5-4B3A-B0E5-4D7337A8AF9C}"/>
                </a:ext>
              </a:extLst>
            </p:cNvPr>
            <p:cNvSpPr/>
            <p:nvPr/>
          </p:nvSpPr>
          <p:spPr>
            <a:xfrm>
              <a:off x="7942748" y="4141836"/>
              <a:ext cx="205013" cy="243131"/>
            </a:xfrm>
            <a:custGeom>
              <a:avLst/>
              <a:gdLst/>
              <a:ahLst/>
              <a:cxnLst/>
              <a:rect l="l" t="t" r="r" b="b"/>
              <a:pathLst>
                <a:path w="4335" h="5141" extrusionOk="0">
                  <a:moveTo>
                    <a:pt x="3040" y="0"/>
                  </a:moveTo>
                  <a:cubicBezTo>
                    <a:pt x="3028" y="0"/>
                    <a:pt x="3016" y="0"/>
                    <a:pt x="3003" y="1"/>
                  </a:cubicBezTo>
                  <a:cubicBezTo>
                    <a:pt x="3913" y="529"/>
                    <a:pt x="4272" y="1566"/>
                    <a:pt x="2750" y="3173"/>
                  </a:cubicBezTo>
                  <a:cubicBezTo>
                    <a:pt x="1764" y="4227"/>
                    <a:pt x="903" y="4413"/>
                    <a:pt x="418" y="4413"/>
                  </a:cubicBezTo>
                  <a:cubicBezTo>
                    <a:pt x="153" y="4413"/>
                    <a:pt x="0" y="4358"/>
                    <a:pt x="0" y="4357"/>
                  </a:cubicBezTo>
                  <a:lnTo>
                    <a:pt x="0" y="4357"/>
                  </a:lnTo>
                  <a:cubicBezTo>
                    <a:pt x="592" y="4823"/>
                    <a:pt x="1079" y="5140"/>
                    <a:pt x="1079" y="5140"/>
                  </a:cubicBezTo>
                  <a:cubicBezTo>
                    <a:pt x="1079" y="5140"/>
                    <a:pt x="4124" y="3237"/>
                    <a:pt x="4272" y="1566"/>
                  </a:cubicBezTo>
                  <a:cubicBezTo>
                    <a:pt x="4335" y="629"/>
                    <a:pt x="3783" y="0"/>
                    <a:pt x="3040" y="0"/>
                  </a:cubicBezTo>
                  <a:close/>
                </a:path>
              </a:pathLst>
            </a:custGeom>
            <a:solidFill>
              <a:srgbClr val="9B004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2" name="Google Shape;1652;p42">
              <a:extLst>
                <a:ext uri="{FF2B5EF4-FFF2-40B4-BE49-F238E27FC236}">
                  <a16:creationId xmlns:a16="http://schemas.microsoft.com/office/drawing/2014/main" id="{2ECC7F0A-0BED-4BF2-869B-8E396E7CA059}"/>
                </a:ext>
              </a:extLst>
            </p:cNvPr>
            <p:cNvSpPr/>
            <p:nvPr/>
          </p:nvSpPr>
          <p:spPr>
            <a:xfrm>
              <a:off x="7818746" y="4159855"/>
              <a:ext cx="102057" cy="150059"/>
            </a:xfrm>
            <a:custGeom>
              <a:avLst/>
              <a:gdLst/>
              <a:ahLst/>
              <a:cxnLst/>
              <a:rect l="l" t="t" r="r" b="b"/>
              <a:pathLst>
                <a:path w="2158" h="3173" extrusionOk="0">
                  <a:moveTo>
                    <a:pt x="1649" y="0"/>
                  </a:moveTo>
                  <a:lnTo>
                    <a:pt x="1649" y="0"/>
                  </a:lnTo>
                  <a:cubicBezTo>
                    <a:pt x="1" y="1323"/>
                    <a:pt x="2015" y="3038"/>
                    <a:pt x="2150" y="3165"/>
                  </a:cubicBezTo>
                  <a:lnTo>
                    <a:pt x="2150" y="3165"/>
                  </a:lnTo>
                  <a:cubicBezTo>
                    <a:pt x="933" y="1834"/>
                    <a:pt x="1649" y="1"/>
                    <a:pt x="1649" y="0"/>
                  </a:cubicBezTo>
                  <a:close/>
                  <a:moveTo>
                    <a:pt x="2150" y="3165"/>
                  </a:moveTo>
                  <a:cubicBezTo>
                    <a:pt x="2152" y="3168"/>
                    <a:pt x="2155" y="3170"/>
                    <a:pt x="2157" y="3173"/>
                  </a:cubicBezTo>
                  <a:cubicBezTo>
                    <a:pt x="2158" y="3173"/>
                    <a:pt x="2155" y="3170"/>
                    <a:pt x="2150" y="3165"/>
                  </a:cubicBezTo>
                  <a:close/>
                </a:path>
              </a:pathLst>
            </a:custGeom>
            <a:solidFill>
              <a:srgbClr val="DB8D9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3" name="Google Shape;1653;p42">
              <a:extLst>
                <a:ext uri="{FF2B5EF4-FFF2-40B4-BE49-F238E27FC236}">
                  <a16:creationId xmlns:a16="http://schemas.microsoft.com/office/drawing/2014/main" id="{EDD67208-EEEB-4243-9E68-18EC60B30829}"/>
                </a:ext>
              </a:extLst>
            </p:cNvPr>
            <p:cNvSpPr/>
            <p:nvPr/>
          </p:nvSpPr>
          <p:spPr>
            <a:xfrm>
              <a:off x="8211466" y="4141883"/>
              <a:ext cx="308773" cy="243083"/>
            </a:xfrm>
            <a:custGeom>
              <a:avLst/>
              <a:gdLst/>
              <a:ahLst/>
              <a:cxnLst/>
              <a:rect l="l" t="t" r="r" b="b"/>
              <a:pathLst>
                <a:path w="6529" h="5140" extrusionOk="0">
                  <a:moveTo>
                    <a:pt x="1281" y="1"/>
                  </a:moveTo>
                  <a:cubicBezTo>
                    <a:pt x="539" y="1"/>
                    <a:pt x="1" y="640"/>
                    <a:pt x="71" y="1565"/>
                  </a:cubicBezTo>
                  <a:cubicBezTo>
                    <a:pt x="198" y="3214"/>
                    <a:pt x="3264" y="5139"/>
                    <a:pt x="3264" y="5139"/>
                  </a:cubicBezTo>
                  <a:cubicBezTo>
                    <a:pt x="3264" y="5139"/>
                    <a:pt x="6310" y="3236"/>
                    <a:pt x="6458" y="1565"/>
                  </a:cubicBezTo>
                  <a:cubicBezTo>
                    <a:pt x="6528" y="640"/>
                    <a:pt x="5990" y="1"/>
                    <a:pt x="5248" y="1"/>
                  </a:cubicBezTo>
                  <a:cubicBezTo>
                    <a:pt x="4648" y="1"/>
                    <a:pt x="3916" y="418"/>
                    <a:pt x="3264" y="1438"/>
                  </a:cubicBezTo>
                  <a:cubicBezTo>
                    <a:pt x="2613" y="418"/>
                    <a:pt x="1881" y="1"/>
                    <a:pt x="1281" y="1"/>
                  </a:cubicBezTo>
                  <a:close/>
                </a:path>
              </a:pathLst>
            </a:custGeom>
            <a:solidFill>
              <a:srgbClr val="DB337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4" name="Google Shape;1654;p42">
              <a:extLst>
                <a:ext uri="{FF2B5EF4-FFF2-40B4-BE49-F238E27FC236}">
                  <a16:creationId xmlns:a16="http://schemas.microsoft.com/office/drawing/2014/main" id="{83F9C43C-106F-468D-BF96-588A24BAE6BA}"/>
                </a:ext>
              </a:extLst>
            </p:cNvPr>
            <p:cNvSpPr/>
            <p:nvPr/>
          </p:nvSpPr>
          <p:spPr>
            <a:xfrm>
              <a:off x="8314800" y="4141836"/>
              <a:ext cx="205060" cy="243131"/>
            </a:xfrm>
            <a:custGeom>
              <a:avLst/>
              <a:gdLst/>
              <a:ahLst/>
              <a:cxnLst/>
              <a:rect l="l" t="t" r="r" b="b"/>
              <a:pathLst>
                <a:path w="4336" h="5141" extrusionOk="0">
                  <a:moveTo>
                    <a:pt x="3042" y="0"/>
                  </a:moveTo>
                  <a:cubicBezTo>
                    <a:pt x="3029" y="0"/>
                    <a:pt x="3017" y="0"/>
                    <a:pt x="3004" y="1"/>
                  </a:cubicBezTo>
                  <a:cubicBezTo>
                    <a:pt x="3913" y="529"/>
                    <a:pt x="4273" y="1566"/>
                    <a:pt x="2750" y="3173"/>
                  </a:cubicBezTo>
                  <a:cubicBezTo>
                    <a:pt x="1781" y="4209"/>
                    <a:pt x="932" y="4398"/>
                    <a:pt x="443" y="4398"/>
                  </a:cubicBezTo>
                  <a:cubicBezTo>
                    <a:pt x="163" y="4398"/>
                    <a:pt x="1" y="4336"/>
                    <a:pt x="1" y="4336"/>
                  </a:cubicBezTo>
                  <a:lnTo>
                    <a:pt x="1" y="4336"/>
                  </a:lnTo>
                  <a:cubicBezTo>
                    <a:pt x="593" y="4823"/>
                    <a:pt x="1079" y="5140"/>
                    <a:pt x="1079" y="5140"/>
                  </a:cubicBezTo>
                  <a:cubicBezTo>
                    <a:pt x="1079" y="5140"/>
                    <a:pt x="4125" y="3237"/>
                    <a:pt x="4273" y="1566"/>
                  </a:cubicBezTo>
                  <a:cubicBezTo>
                    <a:pt x="4335" y="629"/>
                    <a:pt x="3804" y="0"/>
                    <a:pt x="3042" y="0"/>
                  </a:cubicBezTo>
                  <a:close/>
                </a:path>
              </a:pathLst>
            </a:custGeom>
            <a:solidFill>
              <a:srgbClr val="9B004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5" name="Google Shape;1655;p42">
              <a:extLst>
                <a:ext uri="{FF2B5EF4-FFF2-40B4-BE49-F238E27FC236}">
                  <a16:creationId xmlns:a16="http://schemas.microsoft.com/office/drawing/2014/main" id="{69A35910-5E42-4B3D-AA54-B21D0C552EC8}"/>
                </a:ext>
              </a:extLst>
            </p:cNvPr>
            <p:cNvSpPr/>
            <p:nvPr/>
          </p:nvSpPr>
          <p:spPr>
            <a:xfrm>
              <a:off x="8188765" y="4159855"/>
              <a:ext cx="105084" cy="150059"/>
            </a:xfrm>
            <a:custGeom>
              <a:avLst/>
              <a:gdLst/>
              <a:ahLst/>
              <a:cxnLst/>
              <a:rect l="l" t="t" r="r" b="b"/>
              <a:pathLst>
                <a:path w="2222" h="3173" extrusionOk="0">
                  <a:moveTo>
                    <a:pt x="1693" y="0"/>
                  </a:moveTo>
                  <a:lnTo>
                    <a:pt x="1693" y="0"/>
                  </a:lnTo>
                  <a:cubicBezTo>
                    <a:pt x="1" y="1375"/>
                    <a:pt x="2222" y="3173"/>
                    <a:pt x="2222" y="3173"/>
                  </a:cubicBezTo>
                  <a:cubicBezTo>
                    <a:pt x="974" y="1840"/>
                    <a:pt x="1693" y="1"/>
                    <a:pt x="1693" y="0"/>
                  </a:cubicBezTo>
                  <a:close/>
                </a:path>
              </a:pathLst>
            </a:custGeom>
            <a:solidFill>
              <a:srgbClr val="DB8D9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6" name="Google Shape;1656;p42">
              <a:extLst>
                <a:ext uri="{FF2B5EF4-FFF2-40B4-BE49-F238E27FC236}">
                  <a16:creationId xmlns:a16="http://schemas.microsoft.com/office/drawing/2014/main" id="{26F21A22-B115-4B89-AC31-8087E3144418}"/>
                </a:ext>
              </a:extLst>
            </p:cNvPr>
            <p:cNvSpPr/>
            <p:nvPr/>
          </p:nvSpPr>
          <p:spPr>
            <a:xfrm>
              <a:off x="8160768" y="4604940"/>
              <a:ext cx="57082" cy="62095"/>
            </a:xfrm>
            <a:custGeom>
              <a:avLst/>
              <a:gdLst/>
              <a:ahLst/>
              <a:cxnLst/>
              <a:rect l="l" t="t" r="r" b="b"/>
              <a:pathLst>
                <a:path w="1207" h="1313" extrusionOk="0">
                  <a:moveTo>
                    <a:pt x="22" y="1"/>
                  </a:moveTo>
                  <a:lnTo>
                    <a:pt x="466" y="635"/>
                  </a:lnTo>
                  <a:lnTo>
                    <a:pt x="1" y="1312"/>
                  </a:lnTo>
                  <a:lnTo>
                    <a:pt x="276" y="1312"/>
                  </a:lnTo>
                  <a:lnTo>
                    <a:pt x="466" y="1016"/>
                  </a:lnTo>
                  <a:cubicBezTo>
                    <a:pt x="508" y="931"/>
                    <a:pt x="551" y="868"/>
                    <a:pt x="593" y="783"/>
                  </a:cubicBezTo>
                  <a:cubicBezTo>
                    <a:pt x="656" y="868"/>
                    <a:pt x="699" y="953"/>
                    <a:pt x="741" y="1016"/>
                  </a:cubicBezTo>
                  <a:lnTo>
                    <a:pt x="931" y="1312"/>
                  </a:lnTo>
                  <a:lnTo>
                    <a:pt x="1206" y="1312"/>
                  </a:lnTo>
                  <a:lnTo>
                    <a:pt x="741" y="635"/>
                  </a:lnTo>
                  <a:lnTo>
                    <a:pt x="1185" y="1"/>
                  </a:lnTo>
                  <a:lnTo>
                    <a:pt x="931" y="1"/>
                  </a:lnTo>
                  <a:lnTo>
                    <a:pt x="741" y="276"/>
                  </a:lnTo>
                  <a:cubicBezTo>
                    <a:pt x="699" y="360"/>
                    <a:pt x="656" y="424"/>
                    <a:pt x="614" y="508"/>
                  </a:cubicBezTo>
                  <a:cubicBezTo>
                    <a:pt x="572" y="424"/>
                    <a:pt x="530" y="360"/>
                    <a:pt x="487" y="276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7" name="Google Shape;1657;p42">
              <a:extLst>
                <a:ext uri="{FF2B5EF4-FFF2-40B4-BE49-F238E27FC236}">
                  <a16:creationId xmlns:a16="http://schemas.microsoft.com/office/drawing/2014/main" id="{D3299979-80B5-4B26-9664-C44A4EDFAD7E}"/>
                </a:ext>
              </a:extLst>
            </p:cNvPr>
            <p:cNvSpPr/>
            <p:nvPr/>
          </p:nvSpPr>
          <p:spPr>
            <a:xfrm>
              <a:off x="8731970" y="4194900"/>
              <a:ext cx="155025" cy="124994"/>
            </a:xfrm>
            <a:custGeom>
              <a:avLst/>
              <a:gdLst/>
              <a:ahLst/>
              <a:cxnLst/>
              <a:rect l="l" t="t" r="r" b="b"/>
              <a:pathLst>
                <a:path w="3278" h="2643" extrusionOk="0">
                  <a:moveTo>
                    <a:pt x="2663" y="1"/>
                  </a:moveTo>
                  <a:cubicBezTo>
                    <a:pt x="1" y="1"/>
                    <a:pt x="443" y="2601"/>
                    <a:pt x="443" y="2601"/>
                  </a:cubicBezTo>
                  <a:cubicBezTo>
                    <a:pt x="631" y="2629"/>
                    <a:pt x="806" y="2642"/>
                    <a:pt x="970" y="2642"/>
                  </a:cubicBezTo>
                  <a:cubicBezTo>
                    <a:pt x="3277" y="2642"/>
                    <a:pt x="3277" y="42"/>
                    <a:pt x="3277" y="42"/>
                  </a:cubicBezTo>
                  <a:cubicBezTo>
                    <a:pt x="3056" y="14"/>
                    <a:pt x="2852" y="1"/>
                    <a:pt x="2663" y="1"/>
                  </a:cubicBezTo>
                  <a:close/>
                </a:path>
              </a:pathLst>
            </a:custGeom>
            <a:solidFill>
              <a:srgbClr val="82C8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8" name="Google Shape;1658;p42">
              <a:extLst>
                <a:ext uri="{FF2B5EF4-FFF2-40B4-BE49-F238E27FC236}">
                  <a16:creationId xmlns:a16="http://schemas.microsoft.com/office/drawing/2014/main" id="{8FE88144-3DDD-4484-95F3-2C42761BB157}"/>
                </a:ext>
              </a:extLst>
            </p:cNvPr>
            <p:cNvSpPr/>
            <p:nvPr/>
          </p:nvSpPr>
          <p:spPr>
            <a:xfrm>
              <a:off x="8750887" y="4217885"/>
              <a:ext cx="93072" cy="95058"/>
            </a:xfrm>
            <a:custGeom>
              <a:avLst/>
              <a:gdLst/>
              <a:ahLst/>
              <a:cxnLst/>
              <a:rect l="l" t="t" r="r" b="b"/>
              <a:pathLst>
                <a:path w="1968" h="2010" extrusionOk="0">
                  <a:moveTo>
                    <a:pt x="1968" y="0"/>
                  </a:moveTo>
                  <a:cubicBezTo>
                    <a:pt x="1566" y="846"/>
                    <a:pt x="1" y="1692"/>
                    <a:pt x="1" y="1692"/>
                  </a:cubicBezTo>
                  <a:cubicBezTo>
                    <a:pt x="1" y="1798"/>
                    <a:pt x="1" y="1904"/>
                    <a:pt x="1" y="2009"/>
                  </a:cubicBezTo>
                  <a:cubicBezTo>
                    <a:pt x="910" y="1671"/>
                    <a:pt x="1629" y="931"/>
                    <a:pt x="1968" y="0"/>
                  </a:cubicBezTo>
                  <a:close/>
                </a:path>
              </a:pathLst>
            </a:custGeom>
            <a:solidFill>
              <a:srgbClr val="62943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9" name="Google Shape;1659;p42">
              <a:extLst>
                <a:ext uri="{FF2B5EF4-FFF2-40B4-BE49-F238E27FC236}">
                  <a16:creationId xmlns:a16="http://schemas.microsoft.com/office/drawing/2014/main" id="{2F0C5833-C86A-4426-9D60-C8F89956742F}"/>
                </a:ext>
              </a:extLst>
            </p:cNvPr>
            <p:cNvSpPr/>
            <p:nvPr/>
          </p:nvSpPr>
          <p:spPr>
            <a:xfrm>
              <a:off x="8563891" y="4232215"/>
              <a:ext cx="154315" cy="121163"/>
            </a:xfrm>
            <a:custGeom>
              <a:avLst/>
              <a:gdLst/>
              <a:ahLst/>
              <a:cxnLst/>
              <a:rect l="l" t="t" r="r" b="b"/>
              <a:pathLst>
                <a:path w="3263" h="2562" extrusionOk="0">
                  <a:moveTo>
                    <a:pt x="808" y="0"/>
                  </a:moveTo>
                  <a:cubicBezTo>
                    <a:pt x="567" y="0"/>
                    <a:pt x="298" y="25"/>
                    <a:pt x="0" y="78"/>
                  </a:cubicBezTo>
                  <a:cubicBezTo>
                    <a:pt x="0" y="78"/>
                    <a:pt x="123" y="2561"/>
                    <a:pt x="2299" y="2561"/>
                  </a:cubicBezTo>
                  <a:cubicBezTo>
                    <a:pt x="2507" y="2561"/>
                    <a:pt x="2734" y="2539"/>
                    <a:pt x="2982" y="2489"/>
                  </a:cubicBezTo>
                  <a:cubicBezTo>
                    <a:pt x="2982" y="2489"/>
                    <a:pt x="3262" y="0"/>
                    <a:pt x="808" y="0"/>
                  </a:cubicBezTo>
                  <a:close/>
                </a:path>
              </a:pathLst>
            </a:custGeom>
            <a:solidFill>
              <a:srgbClr val="80C35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0" name="Google Shape;1660;p42">
              <a:extLst>
                <a:ext uri="{FF2B5EF4-FFF2-40B4-BE49-F238E27FC236}">
                  <a16:creationId xmlns:a16="http://schemas.microsoft.com/office/drawing/2014/main" id="{1D837BC6-3EC4-48D2-9D43-1FA72BCB52A6}"/>
                </a:ext>
              </a:extLst>
            </p:cNvPr>
            <p:cNvSpPr/>
            <p:nvPr/>
          </p:nvSpPr>
          <p:spPr>
            <a:xfrm>
              <a:off x="8607873" y="4255862"/>
              <a:ext cx="97092" cy="90092"/>
            </a:xfrm>
            <a:custGeom>
              <a:avLst/>
              <a:gdLst/>
              <a:ahLst/>
              <a:cxnLst/>
              <a:rect l="l" t="t" r="r" b="b"/>
              <a:pathLst>
                <a:path w="2053" h="1905" extrusionOk="0">
                  <a:moveTo>
                    <a:pt x="1" y="1"/>
                  </a:moveTo>
                  <a:lnTo>
                    <a:pt x="1" y="1"/>
                  </a:lnTo>
                  <a:cubicBezTo>
                    <a:pt x="381" y="910"/>
                    <a:pt x="1122" y="1587"/>
                    <a:pt x="2052" y="1904"/>
                  </a:cubicBezTo>
                  <a:lnTo>
                    <a:pt x="2052" y="1587"/>
                  </a:lnTo>
                  <a:cubicBezTo>
                    <a:pt x="2052" y="1587"/>
                    <a:pt x="445" y="804"/>
                    <a:pt x="1" y="1"/>
                  </a:cubicBezTo>
                  <a:close/>
                </a:path>
              </a:pathLst>
            </a:custGeom>
            <a:solidFill>
              <a:srgbClr val="62943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1" name="Google Shape;1661;p42">
              <a:extLst>
                <a:ext uri="{FF2B5EF4-FFF2-40B4-BE49-F238E27FC236}">
                  <a16:creationId xmlns:a16="http://schemas.microsoft.com/office/drawing/2014/main" id="{E2297414-E83A-4D2F-94CD-53E4F320BBF1}"/>
                </a:ext>
              </a:extLst>
            </p:cNvPr>
            <p:cNvSpPr/>
            <p:nvPr/>
          </p:nvSpPr>
          <p:spPr>
            <a:xfrm>
              <a:off x="8641877" y="4138856"/>
              <a:ext cx="172097" cy="319082"/>
            </a:xfrm>
            <a:custGeom>
              <a:avLst/>
              <a:gdLst/>
              <a:ahLst/>
              <a:cxnLst/>
              <a:rect l="l" t="t" r="r" b="b"/>
              <a:pathLst>
                <a:path w="3639" h="6747" extrusionOk="0">
                  <a:moveTo>
                    <a:pt x="1566" y="0"/>
                  </a:moveTo>
                  <a:lnTo>
                    <a:pt x="1079" y="148"/>
                  </a:lnTo>
                  <a:cubicBezTo>
                    <a:pt x="1079" y="148"/>
                    <a:pt x="2391" y="3955"/>
                    <a:pt x="1" y="6472"/>
                  </a:cubicBezTo>
                  <a:cubicBezTo>
                    <a:pt x="267" y="6655"/>
                    <a:pt x="572" y="6746"/>
                    <a:pt x="885" y="6746"/>
                  </a:cubicBezTo>
                  <a:cubicBezTo>
                    <a:pt x="971" y="6746"/>
                    <a:pt x="1057" y="6739"/>
                    <a:pt x="1143" y="6726"/>
                  </a:cubicBezTo>
                  <a:cubicBezTo>
                    <a:pt x="1143" y="6726"/>
                    <a:pt x="3638" y="3130"/>
                    <a:pt x="1566" y="0"/>
                  </a:cubicBezTo>
                  <a:close/>
                </a:path>
              </a:pathLst>
            </a:custGeom>
            <a:solidFill>
              <a:srgbClr val="6BA73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2" name="Google Shape;1662;p42">
              <a:extLst>
                <a:ext uri="{FF2B5EF4-FFF2-40B4-BE49-F238E27FC236}">
                  <a16:creationId xmlns:a16="http://schemas.microsoft.com/office/drawing/2014/main" id="{8C9E4427-98B6-4EDE-A3C5-4E82B1A79CA0}"/>
                </a:ext>
              </a:extLst>
            </p:cNvPr>
            <p:cNvSpPr/>
            <p:nvPr/>
          </p:nvSpPr>
          <p:spPr>
            <a:xfrm>
              <a:off x="8678907" y="4137863"/>
              <a:ext cx="135067" cy="319082"/>
            </a:xfrm>
            <a:custGeom>
              <a:avLst/>
              <a:gdLst/>
              <a:ahLst/>
              <a:cxnLst/>
              <a:rect l="l" t="t" r="r" b="b"/>
              <a:pathLst>
                <a:path w="2856" h="6747" extrusionOk="0">
                  <a:moveTo>
                    <a:pt x="783" y="0"/>
                  </a:moveTo>
                  <a:lnTo>
                    <a:pt x="592" y="64"/>
                  </a:lnTo>
                  <a:cubicBezTo>
                    <a:pt x="592" y="64"/>
                    <a:pt x="2707" y="2517"/>
                    <a:pt x="0" y="6747"/>
                  </a:cubicBezTo>
                  <a:lnTo>
                    <a:pt x="339" y="6747"/>
                  </a:lnTo>
                  <a:cubicBezTo>
                    <a:pt x="339" y="6747"/>
                    <a:pt x="2855" y="3130"/>
                    <a:pt x="783" y="0"/>
                  </a:cubicBezTo>
                  <a:close/>
                </a:path>
              </a:pathLst>
            </a:custGeom>
            <a:solidFill>
              <a:srgbClr val="62943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3" name="Google Shape;1663;p42">
              <a:extLst>
                <a:ext uri="{FF2B5EF4-FFF2-40B4-BE49-F238E27FC236}">
                  <a16:creationId xmlns:a16="http://schemas.microsoft.com/office/drawing/2014/main" id="{B2F997DA-D717-4721-BE89-623BF8D3E6E8}"/>
                </a:ext>
              </a:extLst>
            </p:cNvPr>
            <p:cNvSpPr/>
            <p:nvPr/>
          </p:nvSpPr>
          <p:spPr>
            <a:xfrm>
              <a:off x="8535941" y="3959659"/>
              <a:ext cx="301017" cy="244218"/>
            </a:xfrm>
            <a:custGeom>
              <a:avLst/>
              <a:gdLst/>
              <a:ahLst/>
              <a:cxnLst/>
              <a:rect l="l" t="t" r="r" b="b"/>
              <a:pathLst>
                <a:path w="6365" h="5164" extrusionOk="0">
                  <a:moveTo>
                    <a:pt x="4535" y="0"/>
                  </a:moveTo>
                  <a:cubicBezTo>
                    <a:pt x="3869" y="0"/>
                    <a:pt x="3198" y="379"/>
                    <a:pt x="3002" y="1040"/>
                  </a:cubicBezTo>
                  <a:cubicBezTo>
                    <a:pt x="2726" y="763"/>
                    <a:pt x="2357" y="637"/>
                    <a:pt x="1983" y="637"/>
                  </a:cubicBezTo>
                  <a:cubicBezTo>
                    <a:pt x="1012" y="637"/>
                    <a:pt x="0" y="1486"/>
                    <a:pt x="443" y="2753"/>
                  </a:cubicBezTo>
                  <a:cubicBezTo>
                    <a:pt x="1120" y="4635"/>
                    <a:pt x="4017" y="5164"/>
                    <a:pt x="4017" y="5164"/>
                  </a:cubicBezTo>
                  <a:cubicBezTo>
                    <a:pt x="4017" y="5164"/>
                    <a:pt x="6365" y="3345"/>
                    <a:pt x="6069" y="1357"/>
                  </a:cubicBezTo>
                  <a:cubicBezTo>
                    <a:pt x="5928" y="416"/>
                    <a:pt x="5234" y="0"/>
                    <a:pt x="4535" y="0"/>
                  </a:cubicBezTo>
                  <a:close/>
                </a:path>
              </a:pathLst>
            </a:custGeom>
            <a:solidFill>
              <a:srgbClr val="D3647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4" name="Google Shape;1664;p42">
              <a:extLst>
                <a:ext uri="{FF2B5EF4-FFF2-40B4-BE49-F238E27FC236}">
                  <a16:creationId xmlns:a16="http://schemas.microsoft.com/office/drawing/2014/main" id="{EEA5BB21-42DA-4BA8-BBE8-9011B5E449D9}"/>
                </a:ext>
              </a:extLst>
            </p:cNvPr>
            <p:cNvSpPr/>
            <p:nvPr/>
          </p:nvSpPr>
          <p:spPr>
            <a:xfrm>
              <a:off x="8538873" y="4017831"/>
              <a:ext cx="253109" cy="186049"/>
            </a:xfrm>
            <a:custGeom>
              <a:avLst/>
              <a:gdLst/>
              <a:ahLst/>
              <a:cxnLst/>
              <a:rect l="l" t="t" r="r" b="b"/>
              <a:pathLst>
                <a:path w="5352" h="3934" extrusionOk="0">
                  <a:moveTo>
                    <a:pt x="635" y="0"/>
                  </a:moveTo>
                  <a:lnTo>
                    <a:pt x="635" y="0"/>
                  </a:lnTo>
                  <a:cubicBezTo>
                    <a:pt x="275" y="423"/>
                    <a:pt x="169" y="994"/>
                    <a:pt x="381" y="1523"/>
                  </a:cubicBezTo>
                  <a:cubicBezTo>
                    <a:pt x="1058" y="3405"/>
                    <a:pt x="3955" y="3934"/>
                    <a:pt x="3955" y="3934"/>
                  </a:cubicBezTo>
                  <a:cubicBezTo>
                    <a:pt x="4484" y="3490"/>
                    <a:pt x="4949" y="2982"/>
                    <a:pt x="5351" y="2432"/>
                  </a:cubicBezTo>
                  <a:lnTo>
                    <a:pt x="5351" y="2432"/>
                  </a:lnTo>
                  <a:cubicBezTo>
                    <a:pt x="5351" y="2432"/>
                    <a:pt x="4467" y="3034"/>
                    <a:pt x="3365" y="3034"/>
                  </a:cubicBezTo>
                  <a:cubicBezTo>
                    <a:pt x="2840" y="3034"/>
                    <a:pt x="2266" y="2898"/>
                    <a:pt x="1713" y="2496"/>
                  </a:cubicBezTo>
                  <a:cubicBezTo>
                    <a:pt x="0" y="1269"/>
                    <a:pt x="487" y="339"/>
                    <a:pt x="635" y="0"/>
                  </a:cubicBezTo>
                  <a:close/>
                </a:path>
              </a:pathLst>
            </a:custGeom>
            <a:solidFill>
              <a:srgbClr val="B7506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5" name="Google Shape;1665;p42">
              <a:extLst>
                <a:ext uri="{FF2B5EF4-FFF2-40B4-BE49-F238E27FC236}">
                  <a16:creationId xmlns:a16="http://schemas.microsoft.com/office/drawing/2014/main" id="{DE4AB3B2-A565-49B1-BD22-E1C03EF683D0}"/>
                </a:ext>
              </a:extLst>
            </p:cNvPr>
            <p:cNvSpPr/>
            <p:nvPr/>
          </p:nvSpPr>
          <p:spPr>
            <a:xfrm>
              <a:off x="8745921" y="3971057"/>
              <a:ext cx="30173" cy="25160"/>
            </a:xfrm>
            <a:custGeom>
              <a:avLst/>
              <a:gdLst/>
              <a:ahLst/>
              <a:cxnLst/>
              <a:rect l="l" t="t" r="r" b="b"/>
              <a:pathLst>
                <a:path w="638" h="532" extrusionOk="0">
                  <a:moveTo>
                    <a:pt x="305" y="1"/>
                  </a:moveTo>
                  <a:cubicBezTo>
                    <a:pt x="275" y="1"/>
                    <a:pt x="244" y="6"/>
                    <a:pt x="212" y="16"/>
                  </a:cubicBezTo>
                  <a:cubicBezTo>
                    <a:pt x="85" y="37"/>
                    <a:pt x="0" y="143"/>
                    <a:pt x="21" y="270"/>
                  </a:cubicBezTo>
                  <a:cubicBezTo>
                    <a:pt x="35" y="430"/>
                    <a:pt x="166" y="531"/>
                    <a:pt x="298" y="531"/>
                  </a:cubicBezTo>
                  <a:cubicBezTo>
                    <a:pt x="375" y="531"/>
                    <a:pt x="453" y="496"/>
                    <a:pt x="508" y="418"/>
                  </a:cubicBezTo>
                  <a:cubicBezTo>
                    <a:pt x="637" y="234"/>
                    <a:pt x="508" y="1"/>
                    <a:pt x="305" y="1"/>
                  </a:cubicBezTo>
                  <a:close/>
                </a:path>
              </a:pathLst>
            </a:custGeom>
            <a:solidFill>
              <a:srgbClr val="ECC9D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6" name="Google Shape;1666;p42">
              <a:extLst>
                <a:ext uri="{FF2B5EF4-FFF2-40B4-BE49-F238E27FC236}">
                  <a16:creationId xmlns:a16="http://schemas.microsoft.com/office/drawing/2014/main" id="{70D94FF3-CDC6-4DC5-81C8-4315D82DF516}"/>
                </a:ext>
              </a:extLst>
            </p:cNvPr>
            <p:cNvSpPr/>
            <p:nvPr/>
          </p:nvSpPr>
          <p:spPr>
            <a:xfrm>
              <a:off x="8771932" y="3983826"/>
              <a:ext cx="61055" cy="129061"/>
            </a:xfrm>
            <a:custGeom>
              <a:avLst/>
              <a:gdLst/>
              <a:ahLst/>
              <a:cxnLst/>
              <a:rect l="l" t="t" r="r" b="b"/>
              <a:pathLst>
                <a:path w="1291" h="2729" extrusionOk="0">
                  <a:moveTo>
                    <a:pt x="190" y="0"/>
                  </a:moveTo>
                  <a:cubicBezTo>
                    <a:pt x="190" y="148"/>
                    <a:pt x="127" y="254"/>
                    <a:pt x="0" y="317"/>
                  </a:cubicBezTo>
                  <a:cubicBezTo>
                    <a:pt x="0" y="317"/>
                    <a:pt x="783" y="846"/>
                    <a:pt x="444" y="2728"/>
                  </a:cubicBezTo>
                  <a:cubicBezTo>
                    <a:pt x="444" y="2728"/>
                    <a:pt x="1290" y="740"/>
                    <a:pt x="190" y="0"/>
                  </a:cubicBezTo>
                  <a:close/>
                </a:path>
              </a:pathLst>
            </a:custGeom>
            <a:solidFill>
              <a:srgbClr val="ECC9D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7" name="Google Shape;1667;p42">
              <a:extLst>
                <a:ext uri="{FF2B5EF4-FFF2-40B4-BE49-F238E27FC236}">
                  <a16:creationId xmlns:a16="http://schemas.microsoft.com/office/drawing/2014/main" id="{D3926F3D-6789-4EF0-AF33-50FB04B8735B}"/>
                </a:ext>
              </a:extLst>
            </p:cNvPr>
            <p:cNvSpPr/>
            <p:nvPr/>
          </p:nvSpPr>
          <p:spPr>
            <a:xfrm>
              <a:off x="8677914" y="3959801"/>
              <a:ext cx="70040" cy="54055"/>
            </a:xfrm>
            <a:custGeom>
              <a:avLst/>
              <a:gdLst/>
              <a:ahLst/>
              <a:cxnLst/>
              <a:rect l="l" t="t" r="r" b="b"/>
              <a:pathLst>
                <a:path w="1481" h="1143" extrusionOk="0">
                  <a:moveTo>
                    <a:pt x="1481" y="1"/>
                  </a:moveTo>
                  <a:cubicBezTo>
                    <a:pt x="825" y="1"/>
                    <a:pt x="212" y="402"/>
                    <a:pt x="0" y="1037"/>
                  </a:cubicBezTo>
                  <a:lnTo>
                    <a:pt x="127" y="1143"/>
                  </a:lnTo>
                  <a:cubicBezTo>
                    <a:pt x="127" y="1143"/>
                    <a:pt x="486" y="127"/>
                    <a:pt x="1481" y="1"/>
                  </a:cubicBezTo>
                  <a:close/>
                </a:path>
              </a:pathLst>
            </a:custGeom>
            <a:solidFill>
              <a:srgbClr val="B7506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8" name="Google Shape;1668;p42">
              <a:extLst>
                <a:ext uri="{FF2B5EF4-FFF2-40B4-BE49-F238E27FC236}">
                  <a16:creationId xmlns:a16="http://schemas.microsoft.com/office/drawing/2014/main" id="{6C1FB919-8CED-4355-8FAD-8F2AF976A560}"/>
                </a:ext>
              </a:extLst>
            </p:cNvPr>
            <p:cNvSpPr/>
            <p:nvPr/>
          </p:nvSpPr>
          <p:spPr>
            <a:xfrm>
              <a:off x="8587869" y="4383887"/>
              <a:ext cx="169071" cy="101963"/>
            </a:xfrm>
            <a:custGeom>
              <a:avLst/>
              <a:gdLst/>
              <a:ahLst/>
              <a:cxnLst/>
              <a:rect l="l" t="t" r="r" b="b"/>
              <a:pathLst>
                <a:path w="3575" h="2156" extrusionOk="0">
                  <a:moveTo>
                    <a:pt x="825" y="1"/>
                  </a:moveTo>
                  <a:lnTo>
                    <a:pt x="1" y="1989"/>
                  </a:lnTo>
                  <a:cubicBezTo>
                    <a:pt x="1" y="1989"/>
                    <a:pt x="878" y="2156"/>
                    <a:pt x="1627" y="2156"/>
                  </a:cubicBezTo>
                  <a:cubicBezTo>
                    <a:pt x="2041" y="2156"/>
                    <a:pt x="2415" y="2105"/>
                    <a:pt x="2581" y="1947"/>
                  </a:cubicBezTo>
                  <a:cubicBezTo>
                    <a:pt x="3575" y="1016"/>
                    <a:pt x="825" y="1"/>
                    <a:pt x="825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9" name="Google Shape;1669;p42">
              <a:extLst>
                <a:ext uri="{FF2B5EF4-FFF2-40B4-BE49-F238E27FC236}">
                  <a16:creationId xmlns:a16="http://schemas.microsoft.com/office/drawing/2014/main" id="{0A333B2C-603F-46DE-9AEE-4462C9498D53}"/>
                </a:ext>
              </a:extLst>
            </p:cNvPr>
            <p:cNvSpPr/>
            <p:nvPr/>
          </p:nvSpPr>
          <p:spPr>
            <a:xfrm>
              <a:off x="8575525" y="4375280"/>
              <a:ext cx="154410" cy="119697"/>
            </a:xfrm>
            <a:custGeom>
              <a:avLst/>
              <a:gdLst/>
              <a:ahLst/>
              <a:cxnLst/>
              <a:rect l="l" t="t" r="r" b="b"/>
              <a:pathLst>
                <a:path w="3265" h="2531" extrusionOk="0">
                  <a:moveTo>
                    <a:pt x="1078" y="0"/>
                  </a:moveTo>
                  <a:cubicBezTo>
                    <a:pt x="898" y="0"/>
                    <a:pt x="835" y="277"/>
                    <a:pt x="1023" y="352"/>
                  </a:cubicBezTo>
                  <a:cubicBezTo>
                    <a:pt x="1679" y="585"/>
                    <a:pt x="2778" y="1156"/>
                    <a:pt x="2884" y="1642"/>
                  </a:cubicBezTo>
                  <a:cubicBezTo>
                    <a:pt x="2905" y="1769"/>
                    <a:pt x="2842" y="1917"/>
                    <a:pt x="2715" y="2002"/>
                  </a:cubicBezTo>
                  <a:cubicBezTo>
                    <a:pt x="2595" y="2113"/>
                    <a:pt x="2276" y="2155"/>
                    <a:pt x="1887" y="2155"/>
                  </a:cubicBezTo>
                  <a:cubicBezTo>
                    <a:pt x="1386" y="2155"/>
                    <a:pt x="768" y="2085"/>
                    <a:pt x="304" y="2002"/>
                  </a:cubicBezTo>
                  <a:cubicBezTo>
                    <a:pt x="290" y="1999"/>
                    <a:pt x="277" y="1998"/>
                    <a:pt x="265" y="1998"/>
                  </a:cubicBezTo>
                  <a:cubicBezTo>
                    <a:pt x="62" y="1998"/>
                    <a:pt x="0" y="2300"/>
                    <a:pt x="219" y="2340"/>
                  </a:cubicBezTo>
                  <a:cubicBezTo>
                    <a:pt x="769" y="2446"/>
                    <a:pt x="1319" y="2509"/>
                    <a:pt x="1869" y="2530"/>
                  </a:cubicBezTo>
                  <a:cubicBezTo>
                    <a:pt x="2313" y="2530"/>
                    <a:pt x="2757" y="2467"/>
                    <a:pt x="2969" y="2255"/>
                  </a:cubicBezTo>
                  <a:cubicBezTo>
                    <a:pt x="3159" y="2086"/>
                    <a:pt x="3265" y="1833"/>
                    <a:pt x="3223" y="1558"/>
                  </a:cubicBezTo>
                  <a:cubicBezTo>
                    <a:pt x="3053" y="733"/>
                    <a:pt x="1340" y="77"/>
                    <a:pt x="1150" y="14"/>
                  </a:cubicBezTo>
                  <a:cubicBezTo>
                    <a:pt x="1124" y="4"/>
                    <a:pt x="1100" y="0"/>
                    <a:pt x="107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0" name="Google Shape;1670;p42">
              <a:extLst>
                <a:ext uri="{FF2B5EF4-FFF2-40B4-BE49-F238E27FC236}">
                  <a16:creationId xmlns:a16="http://schemas.microsoft.com/office/drawing/2014/main" id="{594EA48D-F7F6-4C5C-B905-7ADB8F64B362}"/>
                </a:ext>
              </a:extLst>
            </p:cNvPr>
            <p:cNvSpPr/>
            <p:nvPr/>
          </p:nvSpPr>
          <p:spPr>
            <a:xfrm>
              <a:off x="7660670" y="3827945"/>
              <a:ext cx="1226295" cy="1063608"/>
            </a:xfrm>
            <a:custGeom>
              <a:avLst/>
              <a:gdLst/>
              <a:ahLst/>
              <a:cxnLst/>
              <a:rect l="l" t="t" r="r" b="b"/>
              <a:pathLst>
                <a:path w="25930" h="22490" extrusionOk="0">
                  <a:moveTo>
                    <a:pt x="10070" y="1"/>
                  </a:moveTo>
                  <a:cubicBezTo>
                    <a:pt x="10008" y="1"/>
                    <a:pt x="9944" y="6"/>
                    <a:pt x="9877" y="18"/>
                  </a:cubicBezTo>
                  <a:cubicBezTo>
                    <a:pt x="8312" y="272"/>
                    <a:pt x="8735" y="1900"/>
                    <a:pt x="9306" y="3127"/>
                  </a:cubicBezTo>
                  <a:cubicBezTo>
                    <a:pt x="5457" y="4184"/>
                    <a:pt x="867" y="8372"/>
                    <a:pt x="761" y="13406"/>
                  </a:cubicBezTo>
                  <a:cubicBezTo>
                    <a:pt x="381" y="13786"/>
                    <a:pt x="0" y="14273"/>
                    <a:pt x="21" y="14696"/>
                  </a:cubicBezTo>
                  <a:cubicBezTo>
                    <a:pt x="42" y="14971"/>
                    <a:pt x="190" y="15203"/>
                    <a:pt x="444" y="15309"/>
                  </a:cubicBezTo>
                  <a:cubicBezTo>
                    <a:pt x="571" y="15372"/>
                    <a:pt x="719" y="15394"/>
                    <a:pt x="846" y="15394"/>
                  </a:cubicBezTo>
                  <a:lnTo>
                    <a:pt x="931" y="15394"/>
                  </a:lnTo>
                  <a:cubicBezTo>
                    <a:pt x="1311" y="17614"/>
                    <a:pt x="2644" y="19539"/>
                    <a:pt x="4590" y="20660"/>
                  </a:cubicBezTo>
                  <a:cubicBezTo>
                    <a:pt x="4336" y="21019"/>
                    <a:pt x="4251" y="21379"/>
                    <a:pt x="4399" y="21675"/>
                  </a:cubicBezTo>
                  <a:cubicBezTo>
                    <a:pt x="4558" y="22015"/>
                    <a:pt x="4990" y="22185"/>
                    <a:pt x="5545" y="22185"/>
                  </a:cubicBezTo>
                  <a:cubicBezTo>
                    <a:pt x="6026" y="22185"/>
                    <a:pt x="6600" y="22057"/>
                    <a:pt x="7170" y="21802"/>
                  </a:cubicBezTo>
                  <a:lnTo>
                    <a:pt x="7212" y="21781"/>
                  </a:lnTo>
                  <a:cubicBezTo>
                    <a:pt x="8502" y="22125"/>
                    <a:pt x="9827" y="22295"/>
                    <a:pt x="11154" y="22295"/>
                  </a:cubicBezTo>
                  <a:cubicBezTo>
                    <a:pt x="12350" y="22295"/>
                    <a:pt x="13547" y="22157"/>
                    <a:pt x="14720" y="21886"/>
                  </a:cubicBezTo>
                  <a:cubicBezTo>
                    <a:pt x="14847" y="21950"/>
                    <a:pt x="14974" y="22034"/>
                    <a:pt x="15122" y="22098"/>
                  </a:cubicBezTo>
                  <a:cubicBezTo>
                    <a:pt x="15697" y="22361"/>
                    <a:pt x="16271" y="22489"/>
                    <a:pt x="16753" y="22489"/>
                  </a:cubicBezTo>
                  <a:cubicBezTo>
                    <a:pt x="17317" y="22489"/>
                    <a:pt x="17754" y="22313"/>
                    <a:pt x="17914" y="21971"/>
                  </a:cubicBezTo>
                  <a:cubicBezTo>
                    <a:pt x="18083" y="21611"/>
                    <a:pt x="17914" y="21167"/>
                    <a:pt x="17533" y="20723"/>
                  </a:cubicBezTo>
                  <a:cubicBezTo>
                    <a:pt x="19859" y="19327"/>
                    <a:pt x="21234" y="17022"/>
                    <a:pt x="21382" y="14082"/>
                  </a:cubicBezTo>
                  <a:cubicBezTo>
                    <a:pt x="21414" y="14084"/>
                    <a:pt x="21446" y="14085"/>
                    <a:pt x="21478" y="14085"/>
                  </a:cubicBezTo>
                  <a:cubicBezTo>
                    <a:pt x="21766" y="14085"/>
                    <a:pt x="22065" y="14000"/>
                    <a:pt x="22313" y="13828"/>
                  </a:cubicBezTo>
                  <a:cubicBezTo>
                    <a:pt x="22524" y="13659"/>
                    <a:pt x="22630" y="13406"/>
                    <a:pt x="22567" y="13131"/>
                  </a:cubicBezTo>
                  <a:cubicBezTo>
                    <a:pt x="22524" y="12940"/>
                    <a:pt x="22418" y="12771"/>
                    <a:pt x="22270" y="12623"/>
                  </a:cubicBezTo>
                  <a:cubicBezTo>
                    <a:pt x="22672" y="11862"/>
                    <a:pt x="22947" y="11016"/>
                    <a:pt x="23074" y="10149"/>
                  </a:cubicBezTo>
                  <a:lnTo>
                    <a:pt x="23074" y="10254"/>
                  </a:lnTo>
                  <a:lnTo>
                    <a:pt x="23074" y="10339"/>
                  </a:lnTo>
                  <a:cubicBezTo>
                    <a:pt x="23271" y="10369"/>
                    <a:pt x="23454" y="10384"/>
                    <a:pt x="23624" y="10384"/>
                  </a:cubicBezTo>
                  <a:cubicBezTo>
                    <a:pt x="25929" y="10384"/>
                    <a:pt x="25929" y="7780"/>
                    <a:pt x="25929" y="7780"/>
                  </a:cubicBezTo>
                  <a:cubicBezTo>
                    <a:pt x="25726" y="7756"/>
                    <a:pt x="25536" y="7745"/>
                    <a:pt x="25360" y="7745"/>
                  </a:cubicBezTo>
                  <a:cubicBezTo>
                    <a:pt x="23816" y="7745"/>
                    <a:pt x="23289" y="8604"/>
                    <a:pt x="23138" y="9345"/>
                  </a:cubicBezTo>
                  <a:cubicBezTo>
                    <a:pt x="23138" y="8774"/>
                    <a:pt x="23053" y="8203"/>
                    <a:pt x="22884" y="7674"/>
                  </a:cubicBezTo>
                  <a:cubicBezTo>
                    <a:pt x="22926" y="7632"/>
                    <a:pt x="22968" y="7589"/>
                    <a:pt x="23011" y="7526"/>
                  </a:cubicBezTo>
                  <a:lnTo>
                    <a:pt x="23032" y="7526"/>
                  </a:lnTo>
                  <a:cubicBezTo>
                    <a:pt x="23053" y="7505"/>
                    <a:pt x="23074" y="7484"/>
                    <a:pt x="23116" y="7441"/>
                  </a:cubicBezTo>
                  <a:lnTo>
                    <a:pt x="23138" y="7420"/>
                  </a:lnTo>
                  <a:lnTo>
                    <a:pt x="23222" y="7336"/>
                  </a:lnTo>
                  <a:lnTo>
                    <a:pt x="23243" y="7315"/>
                  </a:lnTo>
                  <a:cubicBezTo>
                    <a:pt x="23264" y="7272"/>
                    <a:pt x="23307" y="7251"/>
                    <a:pt x="23328" y="7209"/>
                  </a:cubicBezTo>
                  <a:lnTo>
                    <a:pt x="23349" y="7188"/>
                  </a:lnTo>
                  <a:lnTo>
                    <a:pt x="23455" y="7082"/>
                  </a:lnTo>
                  <a:lnTo>
                    <a:pt x="23476" y="7061"/>
                  </a:lnTo>
                  <a:cubicBezTo>
                    <a:pt x="23539" y="6976"/>
                    <a:pt x="23624" y="6892"/>
                    <a:pt x="23687" y="6786"/>
                  </a:cubicBezTo>
                  <a:lnTo>
                    <a:pt x="23730" y="6743"/>
                  </a:lnTo>
                  <a:lnTo>
                    <a:pt x="23814" y="6638"/>
                  </a:lnTo>
                  <a:lnTo>
                    <a:pt x="23835" y="6574"/>
                  </a:lnTo>
                  <a:lnTo>
                    <a:pt x="23920" y="6490"/>
                  </a:lnTo>
                  <a:cubicBezTo>
                    <a:pt x="23920" y="6469"/>
                    <a:pt x="23920" y="6469"/>
                    <a:pt x="23941" y="6447"/>
                  </a:cubicBezTo>
                  <a:cubicBezTo>
                    <a:pt x="24364" y="5792"/>
                    <a:pt x="24724" y="4988"/>
                    <a:pt x="24597" y="4142"/>
                  </a:cubicBezTo>
                  <a:cubicBezTo>
                    <a:pt x="24516" y="3378"/>
                    <a:pt x="23862" y="2805"/>
                    <a:pt x="23107" y="2805"/>
                  </a:cubicBezTo>
                  <a:cubicBezTo>
                    <a:pt x="23068" y="2805"/>
                    <a:pt x="23029" y="2807"/>
                    <a:pt x="22990" y="2810"/>
                  </a:cubicBezTo>
                  <a:lnTo>
                    <a:pt x="22799" y="2810"/>
                  </a:lnTo>
                  <a:lnTo>
                    <a:pt x="22693" y="2831"/>
                  </a:lnTo>
                  <a:lnTo>
                    <a:pt x="22567" y="2852"/>
                  </a:lnTo>
                  <a:lnTo>
                    <a:pt x="22440" y="2894"/>
                  </a:lnTo>
                  <a:lnTo>
                    <a:pt x="22334" y="2937"/>
                  </a:lnTo>
                  <a:cubicBezTo>
                    <a:pt x="22292" y="2958"/>
                    <a:pt x="22249" y="2979"/>
                    <a:pt x="22228" y="3000"/>
                  </a:cubicBezTo>
                  <a:cubicBezTo>
                    <a:pt x="22186" y="3021"/>
                    <a:pt x="22144" y="3042"/>
                    <a:pt x="22122" y="3063"/>
                  </a:cubicBezTo>
                  <a:cubicBezTo>
                    <a:pt x="22080" y="3085"/>
                    <a:pt x="22038" y="3106"/>
                    <a:pt x="22017" y="3148"/>
                  </a:cubicBezTo>
                  <a:cubicBezTo>
                    <a:pt x="21974" y="3169"/>
                    <a:pt x="21953" y="3190"/>
                    <a:pt x="21932" y="3212"/>
                  </a:cubicBezTo>
                  <a:cubicBezTo>
                    <a:pt x="21890" y="3233"/>
                    <a:pt x="21847" y="3275"/>
                    <a:pt x="21826" y="3317"/>
                  </a:cubicBezTo>
                  <a:cubicBezTo>
                    <a:pt x="21805" y="3338"/>
                    <a:pt x="21784" y="3360"/>
                    <a:pt x="21763" y="3381"/>
                  </a:cubicBezTo>
                  <a:cubicBezTo>
                    <a:pt x="21742" y="3402"/>
                    <a:pt x="21699" y="3465"/>
                    <a:pt x="21678" y="3529"/>
                  </a:cubicBezTo>
                  <a:cubicBezTo>
                    <a:pt x="21657" y="3550"/>
                    <a:pt x="21636" y="3571"/>
                    <a:pt x="21636" y="3592"/>
                  </a:cubicBezTo>
                  <a:cubicBezTo>
                    <a:pt x="21594" y="3677"/>
                    <a:pt x="21551" y="3740"/>
                    <a:pt x="21530" y="3825"/>
                  </a:cubicBezTo>
                  <a:cubicBezTo>
                    <a:pt x="21256" y="3551"/>
                    <a:pt x="20892" y="3427"/>
                    <a:pt x="20522" y="3427"/>
                  </a:cubicBezTo>
                  <a:cubicBezTo>
                    <a:pt x="20035" y="3427"/>
                    <a:pt x="19538" y="3642"/>
                    <a:pt x="19225" y="4015"/>
                  </a:cubicBezTo>
                  <a:cubicBezTo>
                    <a:pt x="19183" y="4058"/>
                    <a:pt x="19161" y="4079"/>
                    <a:pt x="19119" y="4121"/>
                  </a:cubicBezTo>
                  <a:lnTo>
                    <a:pt x="19119" y="4142"/>
                  </a:lnTo>
                  <a:cubicBezTo>
                    <a:pt x="19098" y="4184"/>
                    <a:pt x="19056" y="4248"/>
                    <a:pt x="19035" y="4290"/>
                  </a:cubicBezTo>
                  <a:cubicBezTo>
                    <a:pt x="19035" y="4311"/>
                    <a:pt x="19035" y="4311"/>
                    <a:pt x="19035" y="4332"/>
                  </a:cubicBezTo>
                  <a:cubicBezTo>
                    <a:pt x="19013" y="4375"/>
                    <a:pt x="18992" y="4417"/>
                    <a:pt x="18971" y="4438"/>
                  </a:cubicBezTo>
                  <a:lnTo>
                    <a:pt x="18950" y="4481"/>
                  </a:lnTo>
                  <a:cubicBezTo>
                    <a:pt x="18950" y="4544"/>
                    <a:pt x="18929" y="4586"/>
                    <a:pt x="18908" y="4650"/>
                  </a:cubicBezTo>
                  <a:lnTo>
                    <a:pt x="18908" y="4692"/>
                  </a:lnTo>
                  <a:cubicBezTo>
                    <a:pt x="18908" y="4734"/>
                    <a:pt x="18908" y="4777"/>
                    <a:pt x="18908" y="4840"/>
                  </a:cubicBezTo>
                  <a:lnTo>
                    <a:pt x="18908" y="4882"/>
                  </a:lnTo>
                  <a:lnTo>
                    <a:pt x="18908" y="5073"/>
                  </a:lnTo>
                  <a:lnTo>
                    <a:pt x="18908" y="5094"/>
                  </a:lnTo>
                  <a:cubicBezTo>
                    <a:pt x="18908" y="5157"/>
                    <a:pt x="18908" y="5200"/>
                    <a:pt x="18929" y="5263"/>
                  </a:cubicBezTo>
                  <a:cubicBezTo>
                    <a:pt x="18929" y="5326"/>
                    <a:pt x="18929" y="5305"/>
                    <a:pt x="18929" y="5326"/>
                  </a:cubicBezTo>
                  <a:cubicBezTo>
                    <a:pt x="18950" y="5390"/>
                    <a:pt x="18971" y="5453"/>
                    <a:pt x="18992" y="5517"/>
                  </a:cubicBezTo>
                  <a:cubicBezTo>
                    <a:pt x="19479" y="6934"/>
                    <a:pt x="21234" y="7589"/>
                    <a:pt x="22101" y="7822"/>
                  </a:cubicBezTo>
                  <a:cubicBezTo>
                    <a:pt x="22228" y="8647"/>
                    <a:pt x="22228" y="9514"/>
                    <a:pt x="22101" y="10339"/>
                  </a:cubicBezTo>
                  <a:cubicBezTo>
                    <a:pt x="21981" y="9617"/>
                    <a:pt x="21556" y="8553"/>
                    <a:pt x="19980" y="8553"/>
                  </a:cubicBezTo>
                  <a:cubicBezTo>
                    <a:pt x="19894" y="8553"/>
                    <a:pt x="19804" y="8556"/>
                    <a:pt x="19711" y="8562"/>
                  </a:cubicBezTo>
                  <a:cubicBezTo>
                    <a:pt x="17850" y="5961"/>
                    <a:pt x="14974" y="4015"/>
                    <a:pt x="12838" y="3233"/>
                  </a:cubicBezTo>
                  <a:cubicBezTo>
                    <a:pt x="13324" y="2725"/>
                    <a:pt x="14149" y="1646"/>
                    <a:pt x="13261" y="927"/>
                  </a:cubicBezTo>
                  <a:cubicBezTo>
                    <a:pt x="12993" y="712"/>
                    <a:pt x="12754" y="629"/>
                    <a:pt x="12545" y="629"/>
                  </a:cubicBezTo>
                  <a:cubicBezTo>
                    <a:pt x="11830" y="629"/>
                    <a:pt x="11463" y="1604"/>
                    <a:pt x="11463" y="1604"/>
                  </a:cubicBezTo>
                  <a:cubicBezTo>
                    <a:pt x="11463" y="1604"/>
                    <a:pt x="11124" y="1"/>
                    <a:pt x="1007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1" name="Google Shape;1671;p42">
              <a:extLst>
                <a:ext uri="{FF2B5EF4-FFF2-40B4-BE49-F238E27FC236}">
                  <a16:creationId xmlns:a16="http://schemas.microsoft.com/office/drawing/2014/main" id="{8FA4BD7D-A67D-4369-AB0C-41F2FC371B68}"/>
                </a:ext>
              </a:extLst>
            </p:cNvPr>
            <p:cNvSpPr/>
            <p:nvPr/>
          </p:nvSpPr>
          <p:spPr>
            <a:xfrm>
              <a:off x="7622647" y="3790677"/>
              <a:ext cx="1302294" cy="1138378"/>
            </a:xfrm>
            <a:custGeom>
              <a:avLst/>
              <a:gdLst/>
              <a:ahLst/>
              <a:cxnLst/>
              <a:rect l="l" t="t" r="r" b="b"/>
              <a:pathLst>
                <a:path w="27537" h="24071" extrusionOk="0">
                  <a:moveTo>
                    <a:pt x="13346" y="2223"/>
                  </a:moveTo>
                  <a:cubicBezTo>
                    <a:pt x="13409" y="2244"/>
                    <a:pt x="13494" y="2286"/>
                    <a:pt x="13557" y="2329"/>
                  </a:cubicBezTo>
                  <a:cubicBezTo>
                    <a:pt x="13663" y="2413"/>
                    <a:pt x="13663" y="2477"/>
                    <a:pt x="13663" y="2498"/>
                  </a:cubicBezTo>
                  <a:cubicBezTo>
                    <a:pt x="13663" y="2667"/>
                    <a:pt x="13494" y="3027"/>
                    <a:pt x="13050" y="3471"/>
                  </a:cubicBezTo>
                  <a:lnTo>
                    <a:pt x="12436" y="4105"/>
                  </a:lnTo>
                  <a:lnTo>
                    <a:pt x="13007" y="2688"/>
                  </a:lnTo>
                  <a:cubicBezTo>
                    <a:pt x="13071" y="2498"/>
                    <a:pt x="13177" y="2329"/>
                    <a:pt x="13346" y="2223"/>
                  </a:cubicBezTo>
                  <a:close/>
                  <a:moveTo>
                    <a:pt x="24217" y="4465"/>
                  </a:moveTo>
                  <a:lnTo>
                    <a:pt x="24217" y="4465"/>
                  </a:lnTo>
                  <a:cubicBezTo>
                    <a:pt x="24428" y="4592"/>
                    <a:pt x="24576" y="4803"/>
                    <a:pt x="24597" y="5036"/>
                  </a:cubicBezTo>
                  <a:cubicBezTo>
                    <a:pt x="24639" y="5480"/>
                    <a:pt x="24555" y="5903"/>
                    <a:pt x="24343" y="6284"/>
                  </a:cubicBezTo>
                  <a:lnTo>
                    <a:pt x="24217" y="4465"/>
                  </a:lnTo>
                  <a:close/>
                  <a:moveTo>
                    <a:pt x="23963" y="4380"/>
                  </a:moveTo>
                  <a:lnTo>
                    <a:pt x="23540" y="7405"/>
                  </a:lnTo>
                  <a:lnTo>
                    <a:pt x="23519" y="7426"/>
                  </a:lnTo>
                  <a:lnTo>
                    <a:pt x="23540" y="7426"/>
                  </a:lnTo>
                  <a:lnTo>
                    <a:pt x="23540" y="7468"/>
                  </a:lnTo>
                  <a:lnTo>
                    <a:pt x="23497" y="7447"/>
                  </a:lnTo>
                  <a:lnTo>
                    <a:pt x="23222" y="7743"/>
                  </a:lnTo>
                  <a:lnTo>
                    <a:pt x="23096" y="7849"/>
                  </a:lnTo>
                  <a:lnTo>
                    <a:pt x="23053" y="7849"/>
                  </a:lnTo>
                  <a:cubicBezTo>
                    <a:pt x="22398" y="7680"/>
                    <a:pt x="20875" y="7151"/>
                    <a:pt x="20473" y="6051"/>
                  </a:cubicBezTo>
                  <a:cubicBezTo>
                    <a:pt x="20473" y="6009"/>
                    <a:pt x="20452" y="5966"/>
                    <a:pt x="20452" y="5945"/>
                  </a:cubicBezTo>
                  <a:lnTo>
                    <a:pt x="20452" y="5903"/>
                  </a:lnTo>
                  <a:lnTo>
                    <a:pt x="20452" y="5818"/>
                  </a:lnTo>
                  <a:lnTo>
                    <a:pt x="20452" y="5797"/>
                  </a:lnTo>
                  <a:cubicBezTo>
                    <a:pt x="20452" y="5755"/>
                    <a:pt x="20452" y="5713"/>
                    <a:pt x="20452" y="5670"/>
                  </a:cubicBezTo>
                  <a:cubicBezTo>
                    <a:pt x="20452" y="5649"/>
                    <a:pt x="20452" y="5607"/>
                    <a:pt x="20452" y="5586"/>
                  </a:cubicBezTo>
                  <a:cubicBezTo>
                    <a:pt x="20452" y="5565"/>
                    <a:pt x="20452" y="5543"/>
                    <a:pt x="20452" y="5522"/>
                  </a:cubicBezTo>
                  <a:lnTo>
                    <a:pt x="20452" y="5501"/>
                  </a:lnTo>
                  <a:cubicBezTo>
                    <a:pt x="20473" y="5480"/>
                    <a:pt x="20473" y="5459"/>
                    <a:pt x="20494" y="5438"/>
                  </a:cubicBezTo>
                  <a:lnTo>
                    <a:pt x="20515" y="5374"/>
                  </a:lnTo>
                  <a:lnTo>
                    <a:pt x="20537" y="5353"/>
                  </a:lnTo>
                  <a:cubicBezTo>
                    <a:pt x="20537" y="5353"/>
                    <a:pt x="20558" y="5332"/>
                    <a:pt x="20579" y="5311"/>
                  </a:cubicBezTo>
                  <a:cubicBezTo>
                    <a:pt x="20748" y="5120"/>
                    <a:pt x="20981" y="5015"/>
                    <a:pt x="21234" y="4994"/>
                  </a:cubicBezTo>
                  <a:cubicBezTo>
                    <a:pt x="21425" y="4994"/>
                    <a:pt x="21594" y="5057"/>
                    <a:pt x="21721" y="5163"/>
                  </a:cubicBezTo>
                  <a:lnTo>
                    <a:pt x="22651" y="6114"/>
                  </a:lnTo>
                  <a:lnTo>
                    <a:pt x="23032" y="4846"/>
                  </a:lnTo>
                  <a:cubicBezTo>
                    <a:pt x="23053" y="4824"/>
                    <a:pt x="23053" y="4782"/>
                    <a:pt x="23074" y="4761"/>
                  </a:cubicBezTo>
                  <a:cubicBezTo>
                    <a:pt x="23074" y="4761"/>
                    <a:pt x="23096" y="4740"/>
                    <a:pt x="23117" y="4697"/>
                  </a:cubicBezTo>
                  <a:cubicBezTo>
                    <a:pt x="23117" y="4697"/>
                    <a:pt x="23117" y="4676"/>
                    <a:pt x="23138" y="4676"/>
                  </a:cubicBezTo>
                  <a:lnTo>
                    <a:pt x="23159" y="4634"/>
                  </a:lnTo>
                  <a:lnTo>
                    <a:pt x="23371" y="4486"/>
                  </a:lnTo>
                  <a:lnTo>
                    <a:pt x="23413" y="4465"/>
                  </a:lnTo>
                  <a:lnTo>
                    <a:pt x="23476" y="4423"/>
                  </a:lnTo>
                  <a:lnTo>
                    <a:pt x="23540" y="4423"/>
                  </a:lnTo>
                  <a:lnTo>
                    <a:pt x="23603" y="4401"/>
                  </a:lnTo>
                  <a:lnTo>
                    <a:pt x="23667" y="4380"/>
                  </a:lnTo>
                  <a:close/>
                  <a:moveTo>
                    <a:pt x="25803" y="9350"/>
                  </a:moveTo>
                  <a:lnTo>
                    <a:pt x="25803" y="9350"/>
                  </a:lnTo>
                  <a:cubicBezTo>
                    <a:pt x="25718" y="9646"/>
                    <a:pt x="25570" y="9900"/>
                    <a:pt x="25359" y="10091"/>
                  </a:cubicBezTo>
                  <a:cubicBezTo>
                    <a:pt x="25168" y="10239"/>
                    <a:pt x="24936" y="10344"/>
                    <a:pt x="24682" y="10365"/>
                  </a:cubicBezTo>
                  <a:lnTo>
                    <a:pt x="24703" y="10281"/>
                  </a:lnTo>
                  <a:cubicBezTo>
                    <a:pt x="24745" y="10027"/>
                    <a:pt x="24893" y="9456"/>
                    <a:pt x="25803" y="9350"/>
                  </a:cubicBezTo>
                  <a:close/>
                  <a:moveTo>
                    <a:pt x="10866" y="1585"/>
                  </a:moveTo>
                  <a:cubicBezTo>
                    <a:pt x="11149" y="1585"/>
                    <a:pt x="11424" y="2257"/>
                    <a:pt x="11485" y="2561"/>
                  </a:cubicBezTo>
                  <a:lnTo>
                    <a:pt x="12056" y="5078"/>
                  </a:lnTo>
                  <a:lnTo>
                    <a:pt x="12309" y="4401"/>
                  </a:lnTo>
                  <a:lnTo>
                    <a:pt x="13367" y="4761"/>
                  </a:lnTo>
                  <a:cubicBezTo>
                    <a:pt x="15038" y="5438"/>
                    <a:pt x="16582" y="6389"/>
                    <a:pt x="17893" y="7637"/>
                  </a:cubicBezTo>
                  <a:lnTo>
                    <a:pt x="17216" y="9223"/>
                  </a:lnTo>
                  <a:lnTo>
                    <a:pt x="17216" y="9223"/>
                  </a:lnTo>
                  <a:lnTo>
                    <a:pt x="18274" y="7997"/>
                  </a:lnTo>
                  <a:cubicBezTo>
                    <a:pt x="18845" y="8547"/>
                    <a:pt x="19352" y="9160"/>
                    <a:pt x="19817" y="9794"/>
                  </a:cubicBezTo>
                  <a:lnTo>
                    <a:pt x="20071" y="10154"/>
                  </a:lnTo>
                  <a:lnTo>
                    <a:pt x="20515" y="10133"/>
                  </a:lnTo>
                  <a:cubicBezTo>
                    <a:pt x="20588" y="10128"/>
                    <a:pt x="20658" y="10126"/>
                    <a:pt x="20725" y="10126"/>
                  </a:cubicBezTo>
                  <a:cubicBezTo>
                    <a:pt x="21556" y="10126"/>
                    <a:pt x="21963" y="10491"/>
                    <a:pt x="22080" y="11254"/>
                  </a:cubicBezTo>
                  <a:lnTo>
                    <a:pt x="22334" y="13094"/>
                  </a:lnTo>
                  <a:lnTo>
                    <a:pt x="22102" y="13559"/>
                  </a:lnTo>
                  <a:lnTo>
                    <a:pt x="22440" y="13940"/>
                  </a:lnTo>
                  <a:lnTo>
                    <a:pt x="22461" y="14067"/>
                  </a:lnTo>
                  <a:cubicBezTo>
                    <a:pt x="22355" y="14067"/>
                    <a:pt x="22250" y="14088"/>
                    <a:pt x="22123" y="14088"/>
                  </a:cubicBezTo>
                  <a:lnTo>
                    <a:pt x="21404" y="14109"/>
                  </a:lnTo>
                  <a:lnTo>
                    <a:pt x="21361" y="14849"/>
                  </a:lnTo>
                  <a:cubicBezTo>
                    <a:pt x="21234" y="17493"/>
                    <a:pt x="20029" y="19565"/>
                    <a:pt x="17914" y="20856"/>
                  </a:cubicBezTo>
                  <a:lnTo>
                    <a:pt x="17110" y="21342"/>
                  </a:lnTo>
                  <a:lnTo>
                    <a:pt x="17724" y="22040"/>
                  </a:lnTo>
                  <a:cubicBezTo>
                    <a:pt x="17829" y="22146"/>
                    <a:pt x="17914" y="22294"/>
                    <a:pt x="17956" y="22421"/>
                  </a:cubicBezTo>
                  <a:cubicBezTo>
                    <a:pt x="17885" y="22452"/>
                    <a:pt x="17749" y="22478"/>
                    <a:pt x="17562" y="22478"/>
                  </a:cubicBezTo>
                  <a:cubicBezTo>
                    <a:pt x="17247" y="22478"/>
                    <a:pt x="16787" y="22405"/>
                    <a:pt x="16243" y="22167"/>
                  </a:cubicBezTo>
                  <a:cubicBezTo>
                    <a:pt x="16137" y="22103"/>
                    <a:pt x="16011" y="22040"/>
                    <a:pt x="15905" y="21976"/>
                  </a:cubicBezTo>
                  <a:lnTo>
                    <a:pt x="15630" y="21807"/>
                  </a:lnTo>
                  <a:lnTo>
                    <a:pt x="15334" y="21871"/>
                  </a:lnTo>
                  <a:cubicBezTo>
                    <a:pt x="14213" y="22133"/>
                    <a:pt x="13074" y="22266"/>
                    <a:pt x="11935" y="22266"/>
                  </a:cubicBezTo>
                  <a:cubicBezTo>
                    <a:pt x="10689" y="22266"/>
                    <a:pt x="9444" y="22107"/>
                    <a:pt x="8228" y="21786"/>
                  </a:cubicBezTo>
                  <a:lnTo>
                    <a:pt x="7931" y="21702"/>
                  </a:lnTo>
                  <a:lnTo>
                    <a:pt x="7657" y="21828"/>
                  </a:lnTo>
                  <a:cubicBezTo>
                    <a:pt x="7122" y="22089"/>
                    <a:pt x="6668" y="22165"/>
                    <a:pt x="6353" y="22165"/>
                  </a:cubicBezTo>
                  <a:cubicBezTo>
                    <a:pt x="6158" y="22165"/>
                    <a:pt x="6016" y="22136"/>
                    <a:pt x="5943" y="22103"/>
                  </a:cubicBezTo>
                  <a:cubicBezTo>
                    <a:pt x="5965" y="22019"/>
                    <a:pt x="5986" y="21955"/>
                    <a:pt x="6049" y="21892"/>
                  </a:cubicBezTo>
                  <a:lnTo>
                    <a:pt x="6514" y="21194"/>
                  </a:lnTo>
                  <a:lnTo>
                    <a:pt x="5795" y="20771"/>
                  </a:lnTo>
                  <a:cubicBezTo>
                    <a:pt x="4040" y="19756"/>
                    <a:pt x="2834" y="18022"/>
                    <a:pt x="2517" y="16034"/>
                  </a:cubicBezTo>
                  <a:lnTo>
                    <a:pt x="2390" y="15357"/>
                  </a:lnTo>
                  <a:lnTo>
                    <a:pt x="1671" y="15378"/>
                  </a:lnTo>
                  <a:lnTo>
                    <a:pt x="1629" y="15378"/>
                  </a:lnTo>
                  <a:cubicBezTo>
                    <a:pt x="1756" y="15145"/>
                    <a:pt x="1925" y="14934"/>
                    <a:pt x="2137" y="14743"/>
                  </a:cubicBezTo>
                  <a:lnTo>
                    <a:pt x="2369" y="14532"/>
                  </a:lnTo>
                  <a:lnTo>
                    <a:pt x="2369" y="14194"/>
                  </a:lnTo>
                  <a:cubicBezTo>
                    <a:pt x="2433" y="9794"/>
                    <a:pt x="6536" y="5713"/>
                    <a:pt x="10321" y="4676"/>
                  </a:cubicBezTo>
                  <a:lnTo>
                    <a:pt x="11210" y="4423"/>
                  </a:lnTo>
                  <a:lnTo>
                    <a:pt x="10829" y="3577"/>
                  </a:lnTo>
                  <a:cubicBezTo>
                    <a:pt x="10364" y="2583"/>
                    <a:pt x="10321" y="1990"/>
                    <a:pt x="10448" y="1779"/>
                  </a:cubicBezTo>
                  <a:cubicBezTo>
                    <a:pt x="10469" y="1737"/>
                    <a:pt x="10512" y="1631"/>
                    <a:pt x="10829" y="1589"/>
                  </a:cubicBezTo>
                  <a:cubicBezTo>
                    <a:pt x="10841" y="1586"/>
                    <a:pt x="10854" y="1585"/>
                    <a:pt x="10866" y="1585"/>
                  </a:cubicBezTo>
                  <a:close/>
                  <a:moveTo>
                    <a:pt x="10833" y="0"/>
                  </a:moveTo>
                  <a:cubicBezTo>
                    <a:pt x="10736" y="0"/>
                    <a:pt x="10636" y="8"/>
                    <a:pt x="10533" y="23"/>
                  </a:cubicBezTo>
                  <a:cubicBezTo>
                    <a:pt x="9898" y="108"/>
                    <a:pt x="9348" y="489"/>
                    <a:pt x="9031" y="1060"/>
                  </a:cubicBezTo>
                  <a:cubicBezTo>
                    <a:pt x="8714" y="1652"/>
                    <a:pt x="8714" y="2456"/>
                    <a:pt x="9052" y="3429"/>
                  </a:cubicBezTo>
                  <a:cubicBezTo>
                    <a:pt x="5076" y="4909"/>
                    <a:pt x="1058" y="9054"/>
                    <a:pt x="783" y="13876"/>
                  </a:cubicBezTo>
                  <a:cubicBezTo>
                    <a:pt x="254" y="14447"/>
                    <a:pt x="0" y="15018"/>
                    <a:pt x="22" y="15547"/>
                  </a:cubicBezTo>
                  <a:cubicBezTo>
                    <a:pt x="64" y="16076"/>
                    <a:pt x="381" y="16562"/>
                    <a:pt x="868" y="16795"/>
                  </a:cubicBezTo>
                  <a:cubicBezTo>
                    <a:pt x="931" y="16837"/>
                    <a:pt x="994" y="16858"/>
                    <a:pt x="1058" y="16879"/>
                  </a:cubicBezTo>
                  <a:cubicBezTo>
                    <a:pt x="1544" y="18868"/>
                    <a:pt x="2708" y="20602"/>
                    <a:pt x="4378" y="21765"/>
                  </a:cubicBezTo>
                  <a:cubicBezTo>
                    <a:pt x="4294" y="22103"/>
                    <a:pt x="4315" y="22463"/>
                    <a:pt x="4463" y="22780"/>
                  </a:cubicBezTo>
                  <a:cubicBezTo>
                    <a:pt x="4738" y="23372"/>
                    <a:pt x="5372" y="23711"/>
                    <a:pt x="6197" y="23753"/>
                  </a:cubicBezTo>
                  <a:cubicBezTo>
                    <a:pt x="6243" y="23755"/>
                    <a:pt x="6288" y="23755"/>
                    <a:pt x="6334" y="23755"/>
                  </a:cubicBezTo>
                  <a:cubicBezTo>
                    <a:pt x="6923" y="23755"/>
                    <a:pt x="7509" y="23629"/>
                    <a:pt x="8058" y="23393"/>
                  </a:cubicBezTo>
                  <a:cubicBezTo>
                    <a:pt x="9343" y="23709"/>
                    <a:pt x="10659" y="23869"/>
                    <a:pt x="11972" y="23869"/>
                  </a:cubicBezTo>
                  <a:cubicBezTo>
                    <a:pt x="13122" y="23869"/>
                    <a:pt x="14271" y="23746"/>
                    <a:pt x="15397" y="23499"/>
                  </a:cubicBezTo>
                  <a:lnTo>
                    <a:pt x="15609" y="23605"/>
                  </a:lnTo>
                  <a:cubicBezTo>
                    <a:pt x="16222" y="23901"/>
                    <a:pt x="16878" y="24049"/>
                    <a:pt x="17576" y="24070"/>
                  </a:cubicBezTo>
                  <a:lnTo>
                    <a:pt x="17724" y="24049"/>
                  </a:lnTo>
                  <a:cubicBezTo>
                    <a:pt x="18548" y="24028"/>
                    <a:pt x="19183" y="23668"/>
                    <a:pt x="19437" y="23076"/>
                  </a:cubicBezTo>
                  <a:cubicBezTo>
                    <a:pt x="19627" y="22653"/>
                    <a:pt x="19606" y="22167"/>
                    <a:pt x="19416" y="21765"/>
                  </a:cubicBezTo>
                  <a:cubicBezTo>
                    <a:pt x="21425" y="20285"/>
                    <a:pt x="22694" y="18043"/>
                    <a:pt x="22926" y="15568"/>
                  </a:cubicBezTo>
                  <a:cubicBezTo>
                    <a:pt x="23011" y="15547"/>
                    <a:pt x="23074" y="15526"/>
                    <a:pt x="23159" y="15505"/>
                  </a:cubicBezTo>
                  <a:lnTo>
                    <a:pt x="23624" y="15230"/>
                  </a:lnTo>
                  <a:lnTo>
                    <a:pt x="23667" y="15209"/>
                  </a:lnTo>
                  <a:cubicBezTo>
                    <a:pt x="24174" y="14765"/>
                    <a:pt x="24322" y="14024"/>
                    <a:pt x="24026" y="13411"/>
                  </a:cubicBezTo>
                  <a:lnTo>
                    <a:pt x="24090" y="13094"/>
                  </a:lnTo>
                  <a:cubicBezTo>
                    <a:pt x="24238" y="12734"/>
                    <a:pt x="24365" y="12354"/>
                    <a:pt x="24470" y="11973"/>
                  </a:cubicBezTo>
                  <a:cubicBezTo>
                    <a:pt x="24499" y="11974"/>
                    <a:pt x="24529" y="11974"/>
                    <a:pt x="24558" y="11974"/>
                  </a:cubicBezTo>
                  <a:cubicBezTo>
                    <a:pt x="25225" y="11974"/>
                    <a:pt x="25867" y="11743"/>
                    <a:pt x="26374" y="11317"/>
                  </a:cubicBezTo>
                  <a:cubicBezTo>
                    <a:pt x="27495" y="10344"/>
                    <a:pt x="27537" y="8779"/>
                    <a:pt x="27537" y="8589"/>
                  </a:cubicBezTo>
                  <a:lnTo>
                    <a:pt x="27537" y="7891"/>
                  </a:lnTo>
                  <a:lnTo>
                    <a:pt x="26839" y="7806"/>
                  </a:lnTo>
                  <a:cubicBezTo>
                    <a:pt x="26608" y="7779"/>
                    <a:pt x="26377" y="7763"/>
                    <a:pt x="26147" y="7763"/>
                  </a:cubicBezTo>
                  <a:cubicBezTo>
                    <a:pt x="25849" y="7763"/>
                    <a:pt x="25551" y="7789"/>
                    <a:pt x="25253" y="7849"/>
                  </a:cubicBezTo>
                  <a:lnTo>
                    <a:pt x="25274" y="7828"/>
                  </a:lnTo>
                  <a:lnTo>
                    <a:pt x="25359" y="7722"/>
                  </a:lnTo>
                  <a:cubicBezTo>
                    <a:pt x="25359" y="7722"/>
                    <a:pt x="26162" y="6136"/>
                    <a:pt x="26183" y="5353"/>
                  </a:cubicBezTo>
                  <a:cubicBezTo>
                    <a:pt x="26205" y="5184"/>
                    <a:pt x="26183" y="5015"/>
                    <a:pt x="26162" y="4824"/>
                  </a:cubicBezTo>
                  <a:cubicBezTo>
                    <a:pt x="26019" y="3680"/>
                    <a:pt x="25047" y="2812"/>
                    <a:pt x="23894" y="2812"/>
                  </a:cubicBezTo>
                  <a:cubicBezTo>
                    <a:pt x="23853" y="2812"/>
                    <a:pt x="23813" y="2813"/>
                    <a:pt x="23772" y="2815"/>
                  </a:cubicBezTo>
                  <a:lnTo>
                    <a:pt x="23667" y="2815"/>
                  </a:lnTo>
                  <a:lnTo>
                    <a:pt x="23476" y="2836"/>
                  </a:lnTo>
                  <a:cubicBezTo>
                    <a:pt x="23434" y="2836"/>
                    <a:pt x="23349" y="2857"/>
                    <a:pt x="23307" y="2857"/>
                  </a:cubicBezTo>
                  <a:cubicBezTo>
                    <a:pt x="23244" y="2879"/>
                    <a:pt x="23180" y="2900"/>
                    <a:pt x="23138" y="2900"/>
                  </a:cubicBezTo>
                  <a:lnTo>
                    <a:pt x="22969" y="2963"/>
                  </a:lnTo>
                  <a:lnTo>
                    <a:pt x="22948" y="2963"/>
                  </a:lnTo>
                  <a:cubicBezTo>
                    <a:pt x="22905" y="2984"/>
                    <a:pt x="22842" y="3006"/>
                    <a:pt x="22799" y="3027"/>
                  </a:cubicBezTo>
                  <a:cubicBezTo>
                    <a:pt x="22757" y="3048"/>
                    <a:pt x="22694" y="3069"/>
                    <a:pt x="22651" y="3090"/>
                  </a:cubicBezTo>
                  <a:lnTo>
                    <a:pt x="22609" y="3111"/>
                  </a:lnTo>
                  <a:cubicBezTo>
                    <a:pt x="22567" y="3132"/>
                    <a:pt x="22525" y="3175"/>
                    <a:pt x="22482" y="3196"/>
                  </a:cubicBezTo>
                  <a:cubicBezTo>
                    <a:pt x="22440" y="3217"/>
                    <a:pt x="22377" y="3259"/>
                    <a:pt x="22334" y="3302"/>
                  </a:cubicBezTo>
                  <a:lnTo>
                    <a:pt x="22292" y="3323"/>
                  </a:lnTo>
                  <a:cubicBezTo>
                    <a:pt x="22207" y="3386"/>
                    <a:pt x="22123" y="3471"/>
                    <a:pt x="22059" y="3555"/>
                  </a:cubicBezTo>
                  <a:cubicBezTo>
                    <a:pt x="21945" y="3517"/>
                    <a:pt x="21511" y="3327"/>
                    <a:pt x="20963" y="3327"/>
                  </a:cubicBezTo>
                  <a:cubicBezTo>
                    <a:pt x="20597" y="3327"/>
                    <a:pt x="20181" y="3412"/>
                    <a:pt x="19775" y="3682"/>
                  </a:cubicBezTo>
                  <a:cubicBezTo>
                    <a:pt x="18252" y="4676"/>
                    <a:pt x="18591" y="6114"/>
                    <a:pt x="18591" y="6114"/>
                  </a:cubicBezTo>
                  <a:cubicBezTo>
                    <a:pt x="17470" y="5142"/>
                    <a:pt x="16222" y="4338"/>
                    <a:pt x="14890" y="3703"/>
                  </a:cubicBezTo>
                  <a:cubicBezTo>
                    <a:pt x="15122" y="3323"/>
                    <a:pt x="15249" y="2857"/>
                    <a:pt x="15228" y="2413"/>
                  </a:cubicBezTo>
                  <a:cubicBezTo>
                    <a:pt x="15134" y="1397"/>
                    <a:pt x="14270" y="666"/>
                    <a:pt x="13291" y="666"/>
                  </a:cubicBezTo>
                  <a:cubicBezTo>
                    <a:pt x="13169" y="666"/>
                    <a:pt x="13046" y="677"/>
                    <a:pt x="12923" y="700"/>
                  </a:cubicBezTo>
                  <a:cubicBezTo>
                    <a:pt x="12754" y="743"/>
                    <a:pt x="12605" y="806"/>
                    <a:pt x="12457" y="912"/>
                  </a:cubicBezTo>
                  <a:cubicBezTo>
                    <a:pt x="12069" y="375"/>
                    <a:pt x="11518" y="0"/>
                    <a:pt x="1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2" name="Google Shape;1672;p42">
              <a:extLst>
                <a:ext uri="{FF2B5EF4-FFF2-40B4-BE49-F238E27FC236}">
                  <a16:creationId xmlns:a16="http://schemas.microsoft.com/office/drawing/2014/main" id="{109B6EA1-7BA3-4B70-9928-59926795C05F}"/>
                </a:ext>
              </a:extLst>
            </p:cNvPr>
            <p:cNvSpPr/>
            <p:nvPr/>
          </p:nvSpPr>
          <p:spPr>
            <a:xfrm>
              <a:off x="7854713" y="4729749"/>
              <a:ext cx="240057" cy="147174"/>
            </a:xfrm>
            <a:custGeom>
              <a:avLst/>
              <a:gdLst/>
              <a:ahLst/>
              <a:cxnLst/>
              <a:rect l="l" t="t" r="r" b="b"/>
              <a:pathLst>
                <a:path w="5076" h="3112" extrusionOk="0">
                  <a:moveTo>
                    <a:pt x="3645" y="0"/>
                  </a:moveTo>
                  <a:cubicBezTo>
                    <a:pt x="3162" y="0"/>
                    <a:pt x="2586" y="134"/>
                    <a:pt x="2009" y="407"/>
                  </a:cubicBezTo>
                  <a:cubicBezTo>
                    <a:pt x="761" y="978"/>
                    <a:pt x="0" y="1951"/>
                    <a:pt x="275" y="2586"/>
                  </a:cubicBezTo>
                  <a:cubicBezTo>
                    <a:pt x="433" y="2936"/>
                    <a:pt x="863" y="3111"/>
                    <a:pt x="1420" y="3111"/>
                  </a:cubicBezTo>
                  <a:cubicBezTo>
                    <a:pt x="1905" y="3111"/>
                    <a:pt x="2486" y="2978"/>
                    <a:pt x="3067" y="2713"/>
                  </a:cubicBezTo>
                  <a:cubicBezTo>
                    <a:pt x="4315" y="2142"/>
                    <a:pt x="5076" y="1169"/>
                    <a:pt x="4801" y="534"/>
                  </a:cubicBezTo>
                  <a:cubicBezTo>
                    <a:pt x="4642" y="181"/>
                    <a:pt x="4207" y="0"/>
                    <a:pt x="3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3" name="Google Shape;1673;p42">
              <a:extLst>
                <a:ext uri="{FF2B5EF4-FFF2-40B4-BE49-F238E27FC236}">
                  <a16:creationId xmlns:a16="http://schemas.microsoft.com/office/drawing/2014/main" id="{C0A35C74-33F0-479F-8299-A98F810BC45D}"/>
                </a:ext>
              </a:extLst>
            </p:cNvPr>
            <p:cNvSpPr/>
            <p:nvPr/>
          </p:nvSpPr>
          <p:spPr>
            <a:xfrm>
              <a:off x="8280773" y="4744978"/>
              <a:ext cx="241097" cy="146607"/>
            </a:xfrm>
            <a:custGeom>
              <a:avLst/>
              <a:gdLst/>
              <a:ahLst/>
              <a:cxnLst/>
              <a:rect l="l" t="t" r="r" b="b"/>
              <a:pathLst>
                <a:path w="5098" h="3100" extrusionOk="0">
                  <a:moveTo>
                    <a:pt x="1458" y="1"/>
                  </a:moveTo>
                  <a:cubicBezTo>
                    <a:pt x="893" y="1"/>
                    <a:pt x="457" y="176"/>
                    <a:pt x="297" y="530"/>
                  </a:cubicBezTo>
                  <a:cubicBezTo>
                    <a:pt x="1" y="1164"/>
                    <a:pt x="783" y="2137"/>
                    <a:pt x="2010" y="2708"/>
                  </a:cubicBezTo>
                  <a:cubicBezTo>
                    <a:pt x="2585" y="2971"/>
                    <a:pt x="3159" y="3099"/>
                    <a:pt x="3641" y="3099"/>
                  </a:cubicBezTo>
                  <a:cubicBezTo>
                    <a:pt x="4205" y="3099"/>
                    <a:pt x="4642" y="2923"/>
                    <a:pt x="4802" y="2581"/>
                  </a:cubicBezTo>
                  <a:cubicBezTo>
                    <a:pt x="5098" y="1947"/>
                    <a:pt x="4336" y="952"/>
                    <a:pt x="3089" y="381"/>
                  </a:cubicBezTo>
                  <a:cubicBezTo>
                    <a:pt x="2514" y="128"/>
                    <a:pt x="193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4" name="Google Shape;1674;p42">
              <a:extLst>
                <a:ext uri="{FF2B5EF4-FFF2-40B4-BE49-F238E27FC236}">
                  <a16:creationId xmlns:a16="http://schemas.microsoft.com/office/drawing/2014/main" id="{87DF7DC5-F7CC-49E8-8EDA-A24D0BD1E4A5}"/>
                </a:ext>
              </a:extLst>
            </p:cNvPr>
            <p:cNvSpPr/>
            <p:nvPr/>
          </p:nvSpPr>
          <p:spPr>
            <a:xfrm>
              <a:off x="7704653" y="3971814"/>
              <a:ext cx="959234" cy="902246"/>
            </a:xfrm>
            <a:custGeom>
              <a:avLst/>
              <a:gdLst/>
              <a:ahLst/>
              <a:cxnLst/>
              <a:rect l="l" t="t" r="r" b="b"/>
              <a:pathLst>
                <a:path w="20283" h="19078" extrusionOk="0">
                  <a:moveTo>
                    <a:pt x="10152" y="0"/>
                  </a:moveTo>
                  <a:cubicBezTo>
                    <a:pt x="6155" y="0"/>
                    <a:pt x="1" y="4738"/>
                    <a:pt x="1" y="10533"/>
                  </a:cubicBezTo>
                  <a:cubicBezTo>
                    <a:pt x="1" y="16328"/>
                    <a:pt x="4611" y="19077"/>
                    <a:pt x="10216" y="19077"/>
                  </a:cubicBezTo>
                  <a:cubicBezTo>
                    <a:pt x="15799" y="19077"/>
                    <a:pt x="20283" y="16349"/>
                    <a:pt x="20283" y="10533"/>
                  </a:cubicBezTo>
                  <a:cubicBezTo>
                    <a:pt x="20283" y="4717"/>
                    <a:pt x="13050" y="0"/>
                    <a:pt x="10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5" name="Google Shape;1675;p42">
              <a:extLst>
                <a:ext uri="{FF2B5EF4-FFF2-40B4-BE49-F238E27FC236}">
                  <a16:creationId xmlns:a16="http://schemas.microsoft.com/office/drawing/2014/main" id="{ADB944C1-F4D2-460F-97A4-E1E45D07DD07}"/>
                </a:ext>
              </a:extLst>
            </p:cNvPr>
            <p:cNvSpPr/>
            <p:nvPr/>
          </p:nvSpPr>
          <p:spPr>
            <a:xfrm>
              <a:off x="8098743" y="4365774"/>
              <a:ext cx="201088" cy="135493"/>
            </a:xfrm>
            <a:custGeom>
              <a:avLst/>
              <a:gdLst/>
              <a:ahLst/>
              <a:cxnLst/>
              <a:rect l="l" t="t" r="r" b="b"/>
              <a:pathLst>
                <a:path w="4252" h="2865" extrusionOk="0">
                  <a:moveTo>
                    <a:pt x="2168" y="1"/>
                  </a:moveTo>
                  <a:cubicBezTo>
                    <a:pt x="1907" y="1"/>
                    <a:pt x="1481" y="111"/>
                    <a:pt x="1016" y="680"/>
                  </a:cubicBezTo>
                  <a:cubicBezTo>
                    <a:pt x="233" y="1611"/>
                    <a:pt x="1" y="2499"/>
                    <a:pt x="741" y="2710"/>
                  </a:cubicBezTo>
                  <a:cubicBezTo>
                    <a:pt x="1041" y="2796"/>
                    <a:pt x="1447" y="2865"/>
                    <a:pt x="1869" y="2865"/>
                  </a:cubicBezTo>
                  <a:cubicBezTo>
                    <a:pt x="2486" y="2865"/>
                    <a:pt x="3139" y="2718"/>
                    <a:pt x="3554" y="2266"/>
                  </a:cubicBezTo>
                  <a:cubicBezTo>
                    <a:pt x="4252" y="1505"/>
                    <a:pt x="3363" y="384"/>
                    <a:pt x="2433" y="45"/>
                  </a:cubicBezTo>
                  <a:cubicBezTo>
                    <a:pt x="2433" y="45"/>
                    <a:pt x="2334" y="1"/>
                    <a:pt x="2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6" name="Google Shape;1676;p42">
              <a:extLst>
                <a:ext uri="{FF2B5EF4-FFF2-40B4-BE49-F238E27FC236}">
                  <a16:creationId xmlns:a16="http://schemas.microsoft.com/office/drawing/2014/main" id="{7B967AE3-C43F-40B5-93C4-C1D13D8642A1}"/>
                </a:ext>
              </a:extLst>
            </p:cNvPr>
            <p:cNvSpPr/>
            <p:nvPr/>
          </p:nvSpPr>
          <p:spPr>
            <a:xfrm>
              <a:off x="7629646" y="4434918"/>
              <a:ext cx="175077" cy="112887"/>
            </a:xfrm>
            <a:custGeom>
              <a:avLst/>
              <a:gdLst/>
              <a:ahLst/>
              <a:cxnLst/>
              <a:rect l="l" t="t" r="r" b="b"/>
              <a:pathLst>
                <a:path w="3702" h="2387" extrusionOk="0">
                  <a:moveTo>
                    <a:pt x="2411" y="0"/>
                  </a:moveTo>
                  <a:cubicBezTo>
                    <a:pt x="2411" y="0"/>
                    <a:pt x="0" y="1671"/>
                    <a:pt x="1185" y="2327"/>
                  </a:cubicBezTo>
                  <a:cubicBezTo>
                    <a:pt x="1265" y="2368"/>
                    <a:pt x="1372" y="2386"/>
                    <a:pt x="1496" y="2386"/>
                  </a:cubicBezTo>
                  <a:cubicBezTo>
                    <a:pt x="2263" y="2386"/>
                    <a:pt x="3702" y="1714"/>
                    <a:pt x="3702" y="1714"/>
                  </a:cubicBezTo>
                  <a:lnTo>
                    <a:pt x="24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7" name="Google Shape;1677;p42">
              <a:extLst>
                <a:ext uri="{FF2B5EF4-FFF2-40B4-BE49-F238E27FC236}">
                  <a16:creationId xmlns:a16="http://schemas.microsoft.com/office/drawing/2014/main" id="{B5A96731-14D1-4ABD-A9E2-9422C0F09E80}"/>
                </a:ext>
              </a:extLst>
            </p:cNvPr>
            <p:cNvSpPr/>
            <p:nvPr/>
          </p:nvSpPr>
          <p:spPr>
            <a:xfrm>
              <a:off x="7659630" y="4426026"/>
              <a:ext cx="154079" cy="129960"/>
            </a:xfrm>
            <a:custGeom>
              <a:avLst/>
              <a:gdLst/>
              <a:ahLst/>
              <a:cxnLst/>
              <a:rect l="l" t="t" r="r" b="b"/>
              <a:pathLst>
                <a:path w="3258" h="2748" extrusionOk="0">
                  <a:moveTo>
                    <a:pt x="1778" y="0"/>
                  </a:moveTo>
                  <a:cubicBezTo>
                    <a:pt x="1744" y="0"/>
                    <a:pt x="1708" y="12"/>
                    <a:pt x="1672" y="40"/>
                  </a:cubicBezTo>
                  <a:cubicBezTo>
                    <a:pt x="1503" y="146"/>
                    <a:pt x="1" y="1225"/>
                    <a:pt x="43" y="2050"/>
                  </a:cubicBezTo>
                  <a:cubicBezTo>
                    <a:pt x="64" y="2325"/>
                    <a:pt x="234" y="2557"/>
                    <a:pt x="466" y="2663"/>
                  </a:cubicBezTo>
                  <a:cubicBezTo>
                    <a:pt x="593" y="2726"/>
                    <a:pt x="741" y="2748"/>
                    <a:pt x="889" y="2748"/>
                  </a:cubicBezTo>
                  <a:cubicBezTo>
                    <a:pt x="1651" y="2748"/>
                    <a:pt x="2856" y="2198"/>
                    <a:pt x="3131" y="2050"/>
                  </a:cubicBezTo>
                  <a:cubicBezTo>
                    <a:pt x="3237" y="2007"/>
                    <a:pt x="3258" y="1902"/>
                    <a:pt x="3216" y="1817"/>
                  </a:cubicBezTo>
                  <a:cubicBezTo>
                    <a:pt x="3185" y="1755"/>
                    <a:pt x="3120" y="1716"/>
                    <a:pt x="3054" y="1716"/>
                  </a:cubicBezTo>
                  <a:cubicBezTo>
                    <a:pt x="3030" y="1716"/>
                    <a:pt x="3006" y="1721"/>
                    <a:pt x="2983" y="1732"/>
                  </a:cubicBezTo>
                  <a:cubicBezTo>
                    <a:pt x="2352" y="2048"/>
                    <a:pt x="1386" y="2393"/>
                    <a:pt x="881" y="2393"/>
                  </a:cubicBezTo>
                  <a:cubicBezTo>
                    <a:pt x="778" y="2393"/>
                    <a:pt x="693" y="2378"/>
                    <a:pt x="635" y="2346"/>
                  </a:cubicBezTo>
                  <a:cubicBezTo>
                    <a:pt x="424" y="2240"/>
                    <a:pt x="403" y="2113"/>
                    <a:pt x="403" y="2028"/>
                  </a:cubicBezTo>
                  <a:cubicBezTo>
                    <a:pt x="382" y="1542"/>
                    <a:pt x="1291" y="738"/>
                    <a:pt x="1862" y="337"/>
                  </a:cubicBezTo>
                  <a:cubicBezTo>
                    <a:pt x="2016" y="217"/>
                    <a:pt x="1921" y="0"/>
                    <a:pt x="1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8" name="Google Shape;1678;p42">
              <a:extLst>
                <a:ext uri="{FF2B5EF4-FFF2-40B4-BE49-F238E27FC236}">
                  <a16:creationId xmlns:a16="http://schemas.microsoft.com/office/drawing/2014/main" id="{5AEA71B2-B50E-46CB-881E-20AD018458DE}"/>
                </a:ext>
              </a:extLst>
            </p:cNvPr>
            <p:cNvSpPr/>
            <p:nvPr/>
          </p:nvSpPr>
          <p:spPr>
            <a:xfrm>
              <a:off x="8006712" y="3827945"/>
              <a:ext cx="339135" cy="214897"/>
            </a:xfrm>
            <a:custGeom>
              <a:avLst/>
              <a:gdLst/>
              <a:ahLst/>
              <a:cxnLst/>
              <a:rect l="l" t="t" r="r" b="b"/>
              <a:pathLst>
                <a:path w="7171" h="4544" extrusionOk="0">
                  <a:moveTo>
                    <a:pt x="2750" y="1"/>
                  </a:moveTo>
                  <a:cubicBezTo>
                    <a:pt x="2689" y="1"/>
                    <a:pt x="2626" y="6"/>
                    <a:pt x="2560" y="18"/>
                  </a:cubicBezTo>
                  <a:cubicBezTo>
                    <a:pt x="1" y="462"/>
                    <a:pt x="2771" y="4544"/>
                    <a:pt x="2771" y="4544"/>
                  </a:cubicBezTo>
                  <a:cubicBezTo>
                    <a:pt x="3375" y="3633"/>
                    <a:pt x="4134" y="3454"/>
                    <a:pt x="4637" y="3454"/>
                  </a:cubicBezTo>
                  <a:cubicBezTo>
                    <a:pt x="4963" y="3454"/>
                    <a:pt x="5182" y="3529"/>
                    <a:pt x="5182" y="3529"/>
                  </a:cubicBezTo>
                  <a:cubicBezTo>
                    <a:pt x="5182" y="3529"/>
                    <a:pt x="7170" y="1943"/>
                    <a:pt x="5944" y="927"/>
                  </a:cubicBezTo>
                  <a:cubicBezTo>
                    <a:pt x="5681" y="712"/>
                    <a:pt x="5445" y="629"/>
                    <a:pt x="5237" y="629"/>
                  </a:cubicBezTo>
                  <a:cubicBezTo>
                    <a:pt x="4526" y="629"/>
                    <a:pt x="4146" y="1604"/>
                    <a:pt x="4146" y="1604"/>
                  </a:cubicBezTo>
                  <a:cubicBezTo>
                    <a:pt x="4146" y="1604"/>
                    <a:pt x="3788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9" name="Google Shape;1679;p42">
              <a:extLst>
                <a:ext uri="{FF2B5EF4-FFF2-40B4-BE49-F238E27FC236}">
                  <a16:creationId xmlns:a16="http://schemas.microsoft.com/office/drawing/2014/main" id="{D38C8C04-45EC-4A15-85A2-C504F72A4A07}"/>
                </a:ext>
              </a:extLst>
            </p:cNvPr>
            <p:cNvSpPr/>
            <p:nvPr/>
          </p:nvSpPr>
          <p:spPr>
            <a:xfrm>
              <a:off x="7839390" y="4141883"/>
              <a:ext cx="308725" cy="243083"/>
            </a:xfrm>
            <a:custGeom>
              <a:avLst/>
              <a:gdLst/>
              <a:ahLst/>
              <a:cxnLst/>
              <a:rect l="l" t="t" r="r" b="b"/>
              <a:pathLst>
                <a:path w="6528" h="5140" extrusionOk="0">
                  <a:moveTo>
                    <a:pt x="1281" y="1"/>
                  </a:moveTo>
                  <a:cubicBezTo>
                    <a:pt x="538" y="1"/>
                    <a:pt x="0" y="640"/>
                    <a:pt x="70" y="1565"/>
                  </a:cubicBezTo>
                  <a:cubicBezTo>
                    <a:pt x="197" y="3214"/>
                    <a:pt x="3264" y="5139"/>
                    <a:pt x="3264" y="5139"/>
                  </a:cubicBezTo>
                  <a:cubicBezTo>
                    <a:pt x="3264" y="5139"/>
                    <a:pt x="6309" y="3236"/>
                    <a:pt x="6457" y="1565"/>
                  </a:cubicBezTo>
                  <a:cubicBezTo>
                    <a:pt x="6528" y="640"/>
                    <a:pt x="5989" y="1"/>
                    <a:pt x="5247" y="1"/>
                  </a:cubicBezTo>
                  <a:cubicBezTo>
                    <a:pt x="4648" y="1"/>
                    <a:pt x="3916" y="418"/>
                    <a:pt x="3264" y="1438"/>
                  </a:cubicBezTo>
                  <a:cubicBezTo>
                    <a:pt x="2612" y="418"/>
                    <a:pt x="1880" y="1"/>
                    <a:pt x="1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0" name="Google Shape;1680;p42">
              <a:extLst>
                <a:ext uri="{FF2B5EF4-FFF2-40B4-BE49-F238E27FC236}">
                  <a16:creationId xmlns:a16="http://schemas.microsoft.com/office/drawing/2014/main" id="{3888BDB6-281A-4AEE-8FA3-D973A9B55D90}"/>
                </a:ext>
              </a:extLst>
            </p:cNvPr>
            <p:cNvSpPr/>
            <p:nvPr/>
          </p:nvSpPr>
          <p:spPr>
            <a:xfrm>
              <a:off x="7942724" y="4141836"/>
              <a:ext cx="205013" cy="243131"/>
            </a:xfrm>
            <a:custGeom>
              <a:avLst/>
              <a:gdLst/>
              <a:ahLst/>
              <a:cxnLst/>
              <a:rect l="l" t="t" r="r" b="b"/>
              <a:pathLst>
                <a:path w="4335" h="5141" extrusionOk="0">
                  <a:moveTo>
                    <a:pt x="3040" y="0"/>
                  </a:moveTo>
                  <a:cubicBezTo>
                    <a:pt x="3028" y="0"/>
                    <a:pt x="3016" y="0"/>
                    <a:pt x="3003" y="1"/>
                  </a:cubicBezTo>
                  <a:cubicBezTo>
                    <a:pt x="3913" y="529"/>
                    <a:pt x="4272" y="1566"/>
                    <a:pt x="2750" y="3173"/>
                  </a:cubicBezTo>
                  <a:cubicBezTo>
                    <a:pt x="1764" y="4227"/>
                    <a:pt x="903" y="4413"/>
                    <a:pt x="418" y="4413"/>
                  </a:cubicBezTo>
                  <a:cubicBezTo>
                    <a:pt x="153" y="4413"/>
                    <a:pt x="0" y="4358"/>
                    <a:pt x="0" y="4357"/>
                  </a:cubicBezTo>
                  <a:lnTo>
                    <a:pt x="0" y="4357"/>
                  </a:lnTo>
                  <a:cubicBezTo>
                    <a:pt x="592" y="4823"/>
                    <a:pt x="1079" y="5140"/>
                    <a:pt x="1079" y="5140"/>
                  </a:cubicBezTo>
                  <a:cubicBezTo>
                    <a:pt x="1079" y="5140"/>
                    <a:pt x="4124" y="3237"/>
                    <a:pt x="4272" y="1566"/>
                  </a:cubicBezTo>
                  <a:cubicBezTo>
                    <a:pt x="4335" y="629"/>
                    <a:pt x="3783" y="0"/>
                    <a:pt x="3040" y="0"/>
                  </a:cubicBezTo>
                  <a:close/>
                </a:path>
              </a:pathLst>
            </a:custGeom>
            <a:solidFill>
              <a:srgbClr val="9B0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1" name="Google Shape;1681;p42">
              <a:extLst>
                <a:ext uri="{FF2B5EF4-FFF2-40B4-BE49-F238E27FC236}">
                  <a16:creationId xmlns:a16="http://schemas.microsoft.com/office/drawing/2014/main" id="{4816D32F-726B-4A18-99B7-18452E82FB00}"/>
                </a:ext>
              </a:extLst>
            </p:cNvPr>
            <p:cNvSpPr/>
            <p:nvPr/>
          </p:nvSpPr>
          <p:spPr>
            <a:xfrm>
              <a:off x="7818723" y="4159855"/>
              <a:ext cx="102057" cy="150059"/>
            </a:xfrm>
            <a:custGeom>
              <a:avLst/>
              <a:gdLst/>
              <a:ahLst/>
              <a:cxnLst/>
              <a:rect l="l" t="t" r="r" b="b"/>
              <a:pathLst>
                <a:path w="2158" h="3173" extrusionOk="0">
                  <a:moveTo>
                    <a:pt x="1649" y="0"/>
                  </a:moveTo>
                  <a:lnTo>
                    <a:pt x="1649" y="0"/>
                  </a:lnTo>
                  <a:cubicBezTo>
                    <a:pt x="1" y="1323"/>
                    <a:pt x="2015" y="3038"/>
                    <a:pt x="2150" y="3165"/>
                  </a:cubicBezTo>
                  <a:lnTo>
                    <a:pt x="2150" y="3165"/>
                  </a:lnTo>
                  <a:cubicBezTo>
                    <a:pt x="933" y="1834"/>
                    <a:pt x="1649" y="1"/>
                    <a:pt x="1649" y="0"/>
                  </a:cubicBezTo>
                  <a:close/>
                  <a:moveTo>
                    <a:pt x="2150" y="3165"/>
                  </a:moveTo>
                  <a:cubicBezTo>
                    <a:pt x="2152" y="3168"/>
                    <a:pt x="2155" y="3170"/>
                    <a:pt x="2157" y="3173"/>
                  </a:cubicBezTo>
                  <a:cubicBezTo>
                    <a:pt x="2158" y="3173"/>
                    <a:pt x="2155" y="3170"/>
                    <a:pt x="2150" y="3165"/>
                  </a:cubicBezTo>
                  <a:close/>
                </a:path>
              </a:pathLst>
            </a:custGeom>
            <a:solidFill>
              <a:srgbClr val="DB8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2" name="Google Shape;1682;p42">
              <a:extLst>
                <a:ext uri="{FF2B5EF4-FFF2-40B4-BE49-F238E27FC236}">
                  <a16:creationId xmlns:a16="http://schemas.microsoft.com/office/drawing/2014/main" id="{ED3BED1C-D481-4B7A-AF0C-60B0EA05DB85}"/>
                </a:ext>
              </a:extLst>
            </p:cNvPr>
            <p:cNvSpPr/>
            <p:nvPr/>
          </p:nvSpPr>
          <p:spPr>
            <a:xfrm>
              <a:off x="8211442" y="4141883"/>
              <a:ext cx="308773" cy="243083"/>
            </a:xfrm>
            <a:custGeom>
              <a:avLst/>
              <a:gdLst/>
              <a:ahLst/>
              <a:cxnLst/>
              <a:rect l="l" t="t" r="r" b="b"/>
              <a:pathLst>
                <a:path w="6529" h="5140" extrusionOk="0">
                  <a:moveTo>
                    <a:pt x="1281" y="1"/>
                  </a:moveTo>
                  <a:cubicBezTo>
                    <a:pt x="539" y="1"/>
                    <a:pt x="1" y="640"/>
                    <a:pt x="71" y="1565"/>
                  </a:cubicBezTo>
                  <a:cubicBezTo>
                    <a:pt x="198" y="3214"/>
                    <a:pt x="3264" y="5139"/>
                    <a:pt x="3264" y="5139"/>
                  </a:cubicBezTo>
                  <a:cubicBezTo>
                    <a:pt x="3264" y="5139"/>
                    <a:pt x="6310" y="3236"/>
                    <a:pt x="6458" y="1565"/>
                  </a:cubicBezTo>
                  <a:cubicBezTo>
                    <a:pt x="6528" y="640"/>
                    <a:pt x="5990" y="1"/>
                    <a:pt x="5248" y="1"/>
                  </a:cubicBezTo>
                  <a:cubicBezTo>
                    <a:pt x="4648" y="1"/>
                    <a:pt x="3916" y="418"/>
                    <a:pt x="3264" y="1438"/>
                  </a:cubicBezTo>
                  <a:cubicBezTo>
                    <a:pt x="2613" y="418"/>
                    <a:pt x="1881" y="1"/>
                    <a:pt x="1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3" name="Google Shape;1683;p42">
              <a:extLst>
                <a:ext uri="{FF2B5EF4-FFF2-40B4-BE49-F238E27FC236}">
                  <a16:creationId xmlns:a16="http://schemas.microsoft.com/office/drawing/2014/main" id="{11563E11-6F8A-4263-94C7-FBCF722B982F}"/>
                </a:ext>
              </a:extLst>
            </p:cNvPr>
            <p:cNvSpPr/>
            <p:nvPr/>
          </p:nvSpPr>
          <p:spPr>
            <a:xfrm>
              <a:off x="8314777" y="4141836"/>
              <a:ext cx="205060" cy="243131"/>
            </a:xfrm>
            <a:custGeom>
              <a:avLst/>
              <a:gdLst/>
              <a:ahLst/>
              <a:cxnLst/>
              <a:rect l="l" t="t" r="r" b="b"/>
              <a:pathLst>
                <a:path w="4336" h="5141" extrusionOk="0">
                  <a:moveTo>
                    <a:pt x="3042" y="0"/>
                  </a:moveTo>
                  <a:cubicBezTo>
                    <a:pt x="3029" y="0"/>
                    <a:pt x="3017" y="0"/>
                    <a:pt x="3004" y="1"/>
                  </a:cubicBezTo>
                  <a:cubicBezTo>
                    <a:pt x="3913" y="529"/>
                    <a:pt x="4273" y="1566"/>
                    <a:pt x="2750" y="3173"/>
                  </a:cubicBezTo>
                  <a:cubicBezTo>
                    <a:pt x="1781" y="4209"/>
                    <a:pt x="932" y="4398"/>
                    <a:pt x="443" y="4398"/>
                  </a:cubicBezTo>
                  <a:cubicBezTo>
                    <a:pt x="163" y="4398"/>
                    <a:pt x="1" y="4336"/>
                    <a:pt x="1" y="4336"/>
                  </a:cubicBezTo>
                  <a:lnTo>
                    <a:pt x="1" y="4336"/>
                  </a:lnTo>
                  <a:cubicBezTo>
                    <a:pt x="593" y="4823"/>
                    <a:pt x="1079" y="5140"/>
                    <a:pt x="1079" y="5140"/>
                  </a:cubicBezTo>
                  <a:cubicBezTo>
                    <a:pt x="1079" y="5140"/>
                    <a:pt x="4125" y="3237"/>
                    <a:pt x="4273" y="1566"/>
                  </a:cubicBezTo>
                  <a:cubicBezTo>
                    <a:pt x="4335" y="629"/>
                    <a:pt x="3804" y="0"/>
                    <a:pt x="3042" y="0"/>
                  </a:cubicBezTo>
                  <a:close/>
                </a:path>
              </a:pathLst>
            </a:custGeom>
            <a:solidFill>
              <a:srgbClr val="9B0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4" name="Google Shape;1684;p42">
              <a:extLst>
                <a:ext uri="{FF2B5EF4-FFF2-40B4-BE49-F238E27FC236}">
                  <a16:creationId xmlns:a16="http://schemas.microsoft.com/office/drawing/2014/main" id="{A8DB03E5-9219-4372-A8D5-20A7EE835424}"/>
                </a:ext>
              </a:extLst>
            </p:cNvPr>
            <p:cNvSpPr/>
            <p:nvPr/>
          </p:nvSpPr>
          <p:spPr>
            <a:xfrm>
              <a:off x="8188741" y="4159855"/>
              <a:ext cx="105084" cy="150059"/>
            </a:xfrm>
            <a:custGeom>
              <a:avLst/>
              <a:gdLst/>
              <a:ahLst/>
              <a:cxnLst/>
              <a:rect l="l" t="t" r="r" b="b"/>
              <a:pathLst>
                <a:path w="2222" h="3173" extrusionOk="0">
                  <a:moveTo>
                    <a:pt x="1693" y="0"/>
                  </a:moveTo>
                  <a:lnTo>
                    <a:pt x="1693" y="0"/>
                  </a:lnTo>
                  <a:cubicBezTo>
                    <a:pt x="1" y="1375"/>
                    <a:pt x="2222" y="3173"/>
                    <a:pt x="2222" y="3173"/>
                  </a:cubicBezTo>
                  <a:cubicBezTo>
                    <a:pt x="974" y="1840"/>
                    <a:pt x="1693" y="1"/>
                    <a:pt x="1693" y="0"/>
                  </a:cubicBezTo>
                  <a:close/>
                </a:path>
              </a:pathLst>
            </a:custGeom>
            <a:solidFill>
              <a:srgbClr val="DB8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5" name="Google Shape;1685;p42">
              <a:extLst>
                <a:ext uri="{FF2B5EF4-FFF2-40B4-BE49-F238E27FC236}">
                  <a16:creationId xmlns:a16="http://schemas.microsoft.com/office/drawing/2014/main" id="{CF7462A3-08DC-4292-B4B3-61ABF0CB5472}"/>
                </a:ext>
              </a:extLst>
            </p:cNvPr>
            <p:cNvSpPr/>
            <p:nvPr/>
          </p:nvSpPr>
          <p:spPr>
            <a:xfrm>
              <a:off x="8160744" y="4604940"/>
              <a:ext cx="57082" cy="62095"/>
            </a:xfrm>
            <a:custGeom>
              <a:avLst/>
              <a:gdLst/>
              <a:ahLst/>
              <a:cxnLst/>
              <a:rect l="l" t="t" r="r" b="b"/>
              <a:pathLst>
                <a:path w="1207" h="1313" extrusionOk="0">
                  <a:moveTo>
                    <a:pt x="22" y="1"/>
                  </a:moveTo>
                  <a:lnTo>
                    <a:pt x="466" y="635"/>
                  </a:lnTo>
                  <a:lnTo>
                    <a:pt x="1" y="1312"/>
                  </a:lnTo>
                  <a:lnTo>
                    <a:pt x="276" y="1312"/>
                  </a:lnTo>
                  <a:lnTo>
                    <a:pt x="466" y="1016"/>
                  </a:lnTo>
                  <a:cubicBezTo>
                    <a:pt x="508" y="931"/>
                    <a:pt x="551" y="868"/>
                    <a:pt x="593" y="783"/>
                  </a:cubicBezTo>
                  <a:cubicBezTo>
                    <a:pt x="656" y="868"/>
                    <a:pt x="699" y="953"/>
                    <a:pt x="741" y="1016"/>
                  </a:cubicBezTo>
                  <a:lnTo>
                    <a:pt x="931" y="1312"/>
                  </a:lnTo>
                  <a:lnTo>
                    <a:pt x="1206" y="1312"/>
                  </a:lnTo>
                  <a:lnTo>
                    <a:pt x="741" y="635"/>
                  </a:lnTo>
                  <a:lnTo>
                    <a:pt x="1185" y="1"/>
                  </a:lnTo>
                  <a:lnTo>
                    <a:pt x="931" y="1"/>
                  </a:lnTo>
                  <a:lnTo>
                    <a:pt x="741" y="276"/>
                  </a:lnTo>
                  <a:cubicBezTo>
                    <a:pt x="699" y="360"/>
                    <a:pt x="656" y="424"/>
                    <a:pt x="614" y="508"/>
                  </a:cubicBezTo>
                  <a:cubicBezTo>
                    <a:pt x="572" y="424"/>
                    <a:pt x="530" y="360"/>
                    <a:pt x="487" y="276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6" name="Google Shape;1686;p42">
              <a:extLst>
                <a:ext uri="{FF2B5EF4-FFF2-40B4-BE49-F238E27FC236}">
                  <a16:creationId xmlns:a16="http://schemas.microsoft.com/office/drawing/2014/main" id="{27983C5D-784B-478F-9FE0-BDF716FD4E51}"/>
                </a:ext>
              </a:extLst>
            </p:cNvPr>
            <p:cNvSpPr/>
            <p:nvPr/>
          </p:nvSpPr>
          <p:spPr>
            <a:xfrm>
              <a:off x="8731946" y="4194900"/>
              <a:ext cx="155025" cy="124994"/>
            </a:xfrm>
            <a:custGeom>
              <a:avLst/>
              <a:gdLst/>
              <a:ahLst/>
              <a:cxnLst/>
              <a:rect l="l" t="t" r="r" b="b"/>
              <a:pathLst>
                <a:path w="3278" h="2643" extrusionOk="0">
                  <a:moveTo>
                    <a:pt x="2663" y="1"/>
                  </a:moveTo>
                  <a:cubicBezTo>
                    <a:pt x="1" y="1"/>
                    <a:pt x="443" y="2601"/>
                    <a:pt x="443" y="2601"/>
                  </a:cubicBezTo>
                  <a:cubicBezTo>
                    <a:pt x="631" y="2629"/>
                    <a:pt x="806" y="2642"/>
                    <a:pt x="970" y="2642"/>
                  </a:cubicBezTo>
                  <a:cubicBezTo>
                    <a:pt x="3277" y="2642"/>
                    <a:pt x="3277" y="42"/>
                    <a:pt x="3277" y="42"/>
                  </a:cubicBezTo>
                  <a:cubicBezTo>
                    <a:pt x="3056" y="14"/>
                    <a:pt x="2852" y="1"/>
                    <a:pt x="2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7" name="Google Shape;1687;p42">
              <a:extLst>
                <a:ext uri="{FF2B5EF4-FFF2-40B4-BE49-F238E27FC236}">
                  <a16:creationId xmlns:a16="http://schemas.microsoft.com/office/drawing/2014/main" id="{67DFE0EA-02C3-4355-A8F3-17AD2B60670F}"/>
                </a:ext>
              </a:extLst>
            </p:cNvPr>
            <p:cNvSpPr/>
            <p:nvPr/>
          </p:nvSpPr>
          <p:spPr>
            <a:xfrm>
              <a:off x="8750863" y="4217885"/>
              <a:ext cx="93072" cy="95058"/>
            </a:xfrm>
            <a:custGeom>
              <a:avLst/>
              <a:gdLst/>
              <a:ahLst/>
              <a:cxnLst/>
              <a:rect l="l" t="t" r="r" b="b"/>
              <a:pathLst>
                <a:path w="1968" h="2010" extrusionOk="0">
                  <a:moveTo>
                    <a:pt x="1968" y="0"/>
                  </a:moveTo>
                  <a:cubicBezTo>
                    <a:pt x="1566" y="846"/>
                    <a:pt x="1" y="1692"/>
                    <a:pt x="1" y="1692"/>
                  </a:cubicBezTo>
                  <a:cubicBezTo>
                    <a:pt x="1" y="1798"/>
                    <a:pt x="1" y="1904"/>
                    <a:pt x="1" y="2009"/>
                  </a:cubicBezTo>
                  <a:cubicBezTo>
                    <a:pt x="910" y="1671"/>
                    <a:pt x="1629" y="931"/>
                    <a:pt x="1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8" name="Google Shape;1688;p42">
              <a:extLst>
                <a:ext uri="{FF2B5EF4-FFF2-40B4-BE49-F238E27FC236}">
                  <a16:creationId xmlns:a16="http://schemas.microsoft.com/office/drawing/2014/main" id="{089E7F2A-AFAB-4526-B84A-363C7E934B68}"/>
                </a:ext>
              </a:extLst>
            </p:cNvPr>
            <p:cNvSpPr/>
            <p:nvPr/>
          </p:nvSpPr>
          <p:spPr>
            <a:xfrm>
              <a:off x="8563867" y="4232215"/>
              <a:ext cx="154315" cy="121163"/>
            </a:xfrm>
            <a:custGeom>
              <a:avLst/>
              <a:gdLst/>
              <a:ahLst/>
              <a:cxnLst/>
              <a:rect l="l" t="t" r="r" b="b"/>
              <a:pathLst>
                <a:path w="3263" h="2562" extrusionOk="0">
                  <a:moveTo>
                    <a:pt x="808" y="0"/>
                  </a:moveTo>
                  <a:cubicBezTo>
                    <a:pt x="567" y="0"/>
                    <a:pt x="298" y="25"/>
                    <a:pt x="0" y="78"/>
                  </a:cubicBezTo>
                  <a:cubicBezTo>
                    <a:pt x="0" y="78"/>
                    <a:pt x="123" y="2561"/>
                    <a:pt x="2299" y="2561"/>
                  </a:cubicBezTo>
                  <a:cubicBezTo>
                    <a:pt x="2507" y="2561"/>
                    <a:pt x="2734" y="2539"/>
                    <a:pt x="2982" y="2489"/>
                  </a:cubicBezTo>
                  <a:cubicBezTo>
                    <a:pt x="2982" y="2489"/>
                    <a:pt x="3262" y="0"/>
                    <a:pt x="8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9" name="Google Shape;1689;p42">
              <a:extLst>
                <a:ext uri="{FF2B5EF4-FFF2-40B4-BE49-F238E27FC236}">
                  <a16:creationId xmlns:a16="http://schemas.microsoft.com/office/drawing/2014/main" id="{D500438C-EA10-49DA-9E87-FE588B7B8262}"/>
                </a:ext>
              </a:extLst>
            </p:cNvPr>
            <p:cNvSpPr/>
            <p:nvPr/>
          </p:nvSpPr>
          <p:spPr>
            <a:xfrm>
              <a:off x="8607850" y="4255862"/>
              <a:ext cx="97092" cy="90092"/>
            </a:xfrm>
            <a:custGeom>
              <a:avLst/>
              <a:gdLst/>
              <a:ahLst/>
              <a:cxnLst/>
              <a:rect l="l" t="t" r="r" b="b"/>
              <a:pathLst>
                <a:path w="2053" h="1905" extrusionOk="0">
                  <a:moveTo>
                    <a:pt x="1" y="1"/>
                  </a:moveTo>
                  <a:lnTo>
                    <a:pt x="1" y="1"/>
                  </a:lnTo>
                  <a:cubicBezTo>
                    <a:pt x="381" y="910"/>
                    <a:pt x="1122" y="1587"/>
                    <a:pt x="2052" y="1904"/>
                  </a:cubicBezTo>
                  <a:lnTo>
                    <a:pt x="2052" y="1587"/>
                  </a:lnTo>
                  <a:cubicBezTo>
                    <a:pt x="2052" y="1587"/>
                    <a:pt x="445" y="8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0" name="Google Shape;1690;p42">
              <a:extLst>
                <a:ext uri="{FF2B5EF4-FFF2-40B4-BE49-F238E27FC236}">
                  <a16:creationId xmlns:a16="http://schemas.microsoft.com/office/drawing/2014/main" id="{BD7E1D35-55A4-42FB-8391-5689FA2A52BB}"/>
                </a:ext>
              </a:extLst>
            </p:cNvPr>
            <p:cNvSpPr/>
            <p:nvPr/>
          </p:nvSpPr>
          <p:spPr>
            <a:xfrm>
              <a:off x="8641853" y="4138856"/>
              <a:ext cx="172097" cy="319082"/>
            </a:xfrm>
            <a:custGeom>
              <a:avLst/>
              <a:gdLst/>
              <a:ahLst/>
              <a:cxnLst/>
              <a:rect l="l" t="t" r="r" b="b"/>
              <a:pathLst>
                <a:path w="3639" h="6747" extrusionOk="0">
                  <a:moveTo>
                    <a:pt x="1566" y="0"/>
                  </a:moveTo>
                  <a:lnTo>
                    <a:pt x="1079" y="148"/>
                  </a:lnTo>
                  <a:cubicBezTo>
                    <a:pt x="1079" y="148"/>
                    <a:pt x="2391" y="3955"/>
                    <a:pt x="1" y="6472"/>
                  </a:cubicBezTo>
                  <a:cubicBezTo>
                    <a:pt x="267" y="6655"/>
                    <a:pt x="572" y="6746"/>
                    <a:pt x="885" y="6746"/>
                  </a:cubicBezTo>
                  <a:cubicBezTo>
                    <a:pt x="971" y="6746"/>
                    <a:pt x="1057" y="6739"/>
                    <a:pt x="1143" y="6726"/>
                  </a:cubicBezTo>
                  <a:cubicBezTo>
                    <a:pt x="1143" y="6726"/>
                    <a:pt x="3638" y="3130"/>
                    <a:pt x="1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1" name="Google Shape;1691;p42">
              <a:extLst>
                <a:ext uri="{FF2B5EF4-FFF2-40B4-BE49-F238E27FC236}">
                  <a16:creationId xmlns:a16="http://schemas.microsoft.com/office/drawing/2014/main" id="{D1C38A20-104B-4B69-8226-B9F20964827C}"/>
                </a:ext>
              </a:extLst>
            </p:cNvPr>
            <p:cNvSpPr/>
            <p:nvPr/>
          </p:nvSpPr>
          <p:spPr>
            <a:xfrm>
              <a:off x="8678883" y="4137863"/>
              <a:ext cx="135067" cy="319082"/>
            </a:xfrm>
            <a:custGeom>
              <a:avLst/>
              <a:gdLst/>
              <a:ahLst/>
              <a:cxnLst/>
              <a:rect l="l" t="t" r="r" b="b"/>
              <a:pathLst>
                <a:path w="2856" h="6747" extrusionOk="0">
                  <a:moveTo>
                    <a:pt x="783" y="0"/>
                  </a:moveTo>
                  <a:lnTo>
                    <a:pt x="592" y="64"/>
                  </a:lnTo>
                  <a:cubicBezTo>
                    <a:pt x="592" y="64"/>
                    <a:pt x="2707" y="2517"/>
                    <a:pt x="0" y="6747"/>
                  </a:cubicBezTo>
                  <a:lnTo>
                    <a:pt x="339" y="6747"/>
                  </a:lnTo>
                  <a:cubicBezTo>
                    <a:pt x="339" y="6747"/>
                    <a:pt x="2855" y="3130"/>
                    <a:pt x="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2" name="Google Shape;1692;p42">
              <a:extLst>
                <a:ext uri="{FF2B5EF4-FFF2-40B4-BE49-F238E27FC236}">
                  <a16:creationId xmlns:a16="http://schemas.microsoft.com/office/drawing/2014/main" id="{34593BA5-2914-42E1-89A0-6A9462250FCB}"/>
                </a:ext>
              </a:extLst>
            </p:cNvPr>
            <p:cNvSpPr/>
            <p:nvPr/>
          </p:nvSpPr>
          <p:spPr>
            <a:xfrm>
              <a:off x="8535917" y="3959659"/>
              <a:ext cx="301017" cy="244218"/>
            </a:xfrm>
            <a:custGeom>
              <a:avLst/>
              <a:gdLst/>
              <a:ahLst/>
              <a:cxnLst/>
              <a:rect l="l" t="t" r="r" b="b"/>
              <a:pathLst>
                <a:path w="6365" h="5164" extrusionOk="0">
                  <a:moveTo>
                    <a:pt x="4535" y="0"/>
                  </a:moveTo>
                  <a:cubicBezTo>
                    <a:pt x="3869" y="0"/>
                    <a:pt x="3198" y="379"/>
                    <a:pt x="3002" y="1040"/>
                  </a:cubicBezTo>
                  <a:cubicBezTo>
                    <a:pt x="2726" y="763"/>
                    <a:pt x="2357" y="637"/>
                    <a:pt x="1983" y="637"/>
                  </a:cubicBezTo>
                  <a:cubicBezTo>
                    <a:pt x="1012" y="637"/>
                    <a:pt x="0" y="1486"/>
                    <a:pt x="443" y="2753"/>
                  </a:cubicBezTo>
                  <a:cubicBezTo>
                    <a:pt x="1120" y="4635"/>
                    <a:pt x="4017" y="5164"/>
                    <a:pt x="4017" y="5164"/>
                  </a:cubicBezTo>
                  <a:cubicBezTo>
                    <a:pt x="4017" y="5164"/>
                    <a:pt x="6365" y="3345"/>
                    <a:pt x="6069" y="1357"/>
                  </a:cubicBezTo>
                  <a:cubicBezTo>
                    <a:pt x="5928" y="416"/>
                    <a:pt x="5234" y="0"/>
                    <a:pt x="4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3" name="Google Shape;1693;p42">
              <a:extLst>
                <a:ext uri="{FF2B5EF4-FFF2-40B4-BE49-F238E27FC236}">
                  <a16:creationId xmlns:a16="http://schemas.microsoft.com/office/drawing/2014/main" id="{9462DC8C-36B2-46E2-9CE0-791461347107}"/>
                </a:ext>
              </a:extLst>
            </p:cNvPr>
            <p:cNvSpPr/>
            <p:nvPr/>
          </p:nvSpPr>
          <p:spPr>
            <a:xfrm>
              <a:off x="8538850" y="4017831"/>
              <a:ext cx="253109" cy="186049"/>
            </a:xfrm>
            <a:custGeom>
              <a:avLst/>
              <a:gdLst/>
              <a:ahLst/>
              <a:cxnLst/>
              <a:rect l="l" t="t" r="r" b="b"/>
              <a:pathLst>
                <a:path w="5352" h="3934" extrusionOk="0">
                  <a:moveTo>
                    <a:pt x="635" y="0"/>
                  </a:moveTo>
                  <a:lnTo>
                    <a:pt x="635" y="0"/>
                  </a:lnTo>
                  <a:cubicBezTo>
                    <a:pt x="275" y="423"/>
                    <a:pt x="169" y="994"/>
                    <a:pt x="381" y="1523"/>
                  </a:cubicBezTo>
                  <a:cubicBezTo>
                    <a:pt x="1058" y="3405"/>
                    <a:pt x="3955" y="3934"/>
                    <a:pt x="3955" y="3934"/>
                  </a:cubicBezTo>
                  <a:cubicBezTo>
                    <a:pt x="4484" y="3490"/>
                    <a:pt x="4949" y="2982"/>
                    <a:pt x="5351" y="2432"/>
                  </a:cubicBezTo>
                  <a:lnTo>
                    <a:pt x="5351" y="2432"/>
                  </a:lnTo>
                  <a:cubicBezTo>
                    <a:pt x="5351" y="2432"/>
                    <a:pt x="4467" y="3034"/>
                    <a:pt x="3365" y="3034"/>
                  </a:cubicBezTo>
                  <a:cubicBezTo>
                    <a:pt x="2840" y="3034"/>
                    <a:pt x="2266" y="2898"/>
                    <a:pt x="1713" y="2496"/>
                  </a:cubicBezTo>
                  <a:cubicBezTo>
                    <a:pt x="0" y="1269"/>
                    <a:pt x="487" y="339"/>
                    <a:pt x="635" y="0"/>
                  </a:cubicBezTo>
                  <a:close/>
                </a:path>
              </a:pathLst>
            </a:custGeom>
            <a:solidFill>
              <a:srgbClr val="B750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4" name="Google Shape;1694;p42">
              <a:extLst>
                <a:ext uri="{FF2B5EF4-FFF2-40B4-BE49-F238E27FC236}">
                  <a16:creationId xmlns:a16="http://schemas.microsoft.com/office/drawing/2014/main" id="{EFAE2FD2-8967-47C7-B954-A916CC68A7FF}"/>
                </a:ext>
              </a:extLst>
            </p:cNvPr>
            <p:cNvSpPr/>
            <p:nvPr/>
          </p:nvSpPr>
          <p:spPr>
            <a:xfrm>
              <a:off x="8745897" y="3971057"/>
              <a:ext cx="30173" cy="25160"/>
            </a:xfrm>
            <a:custGeom>
              <a:avLst/>
              <a:gdLst/>
              <a:ahLst/>
              <a:cxnLst/>
              <a:rect l="l" t="t" r="r" b="b"/>
              <a:pathLst>
                <a:path w="638" h="532" extrusionOk="0">
                  <a:moveTo>
                    <a:pt x="305" y="1"/>
                  </a:moveTo>
                  <a:cubicBezTo>
                    <a:pt x="275" y="1"/>
                    <a:pt x="244" y="6"/>
                    <a:pt x="212" y="16"/>
                  </a:cubicBezTo>
                  <a:cubicBezTo>
                    <a:pt x="85" y="37"/>
                    <a:pt x="0" y="143"/>
                    <a:pt x="21" y="270"/>
                  </a:cubicBezTo>
                  <a:cubicBezTo>
                    <a:pt x="35" y="430"/>
                    <a:pt x="166" y="531"/>
                    <a:pt x="298" y="531"/>
                  </a:cubicBezTo>
                  <a:cubicBezTo>
                    <a:pt x="375" y="531"/>
                    <a:pt x="453" y="496"/>
                    <a:pt x="508" y="418"/>
                  </a:cubicBezTo>
                  <a:cubicBezTo>
                    <a:pt x="637" y="234"/>
                    <a:pt x="508" y="1"/>
                    <a:pt x="305" y="1"/>
                  </a:cubicBezTo>
                  <a:close/>
                </a:path>
              </a:pathLst>
            </a:custGeom>
            <a:solidFill>
              <a:srgbClr val="ECC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5" name="Google Shape;1695;p42">
              <a:extLst>
                <a:ext uri="{FF2B5EF4-FFF2-40B4-BE49-F238E27FC236}">
                  <a16:creationId xmlns:a16="http://schemas.microsoft.com/office/drawing/2014/main" id="{01EB8751-4446-4BD2-84C9-7F3EA2748427}"/>
                </a:ext>
              </a:extLst>
            </p:cNvPr>
            <p:cNvSpPr/>
            <p:nvPr/>
          </p:nvSpPr>
          <p:spPr>
            <a:xfrm>
              <a:off x="8771908" y="3983826"/>
              <a:ext cx="61055" cy="129061"/>
            </a:xfrm>
            <a:custGeom>
              <a:avLst/>
              <a:gdLst/>
              <a:ahLst/>
              <a:cxnLst/>
              <a:rect l="l" t="t" r="r" b="b"/>
              <a:pathLst>
                <a:path w="1291" h="2729" extrusionOk="0">
                  <a:moveTo>
                    <a:pt x="190" y="0"/>
                  </a:moveTo>
                  <a:cubicBezTo>
                    <a:pt x="190" y="148"/>
                    <a:pt x="127" y="254"/>
                    <a:pt x="0" y="317"/>
                  </a:cubicBezTo>
                  <a:cubicBezTo>
                    <a:pt x="0" y="317"/>
                    <a:pt x="783" y="846"/>
                    <a:pt x="444" y="2728"/>
                  </a:cubicBezTo>
                  <a:cubicBezTo>
                    <a:pt x="444" y="2728"/>
                    <a:pt x="1290" y="740"/>
                    <a:pt x="190" y="0"/>
                  </a:cubicBezTo>
                  <a:close/>
                </a:path>
              </a:pathLst>
            </a:custGeom>
            <a:solidFill>
              <a:srgbClr val="ECC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6" name="Google Shape;1696;p42">
              <a:extLst>
                <a:ext uri="{FF2B5EF4-FFF2-40B4-BE49-F238E27FC236}">
                  <a16:creationId xmlns:a16="http://schemas.microsoft.com/office/drawing/2014/main" id="{05B0808E-1E29-4613-AAC7-EB147783EB77}"/>
                </a:ext>
              </a:extLst>
            </p:cNvPr>
            <p:cNvSpPr/>
            <p:nvPr/>
          </p:nvSpPr>
          <p:spPr>
            <a:xfrm>
              <a:off x="8677890" y="3959801"/>
              <a:ext cx="70040" cy="54055"/>
            </a:xfrm>
            <a:custGeom>
              <a:avLst/>
              <a:gdLst/>
              <a:ahLst/>
              <a:cxnLst/>
              <a:rect l="l" t="t" r="r" b="b"/>
              <a:pathLst>
                <a:path w="1481" h="1143" extrusionOk="0">
                  <a:moveTo>
                    <a:pt x="1481" y="1"/>
                  </a:moveTo>
                  <a:cubicBezTo>
                    <a:pt x="825" y="1"/>
                    <a:pt x="212" y="402"/>
                    <a:pt x="0" y="1037"/>
                  </a:cubicBezTo>
                  <a:lnTo>
                    <a:pt x="127" y="1143"/>
                  </a:lnTo>
                  <a:cubicBezTo>
                    <a:pt x="127" y="1143"/>
                    <a:pt x="486" y="127"/>
                    <a:pt x="1481" y="1"/>
                  </a:cubicBezTo>
                  <a:close/>
                </a:path>
              </a:pathLst>
            </a:custGeom>
            <a:solidFill>
              <a:srgbClr val="B750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7" name="Google Shape;1697;p42">
              <a:extLst>
                <a:ext uri="{FF2B5EF4-FFF2-40B4-BE49-F238E27FC236}">
                  <a16:creationId xmlns:a16="http://schemas.microsoft.com/office/drawing/2014/main" id="{738F8812-9563-429F-BD53-575EB42122E5}"/>
                </a:ext>
              </a:extLst>
            </p:cNvPr>
            <p:cNvSpPr/>
            <p:nvPr/>
          </p:nvSpPr>
          <p:spPr>
            <a:xfrm>
              <a:off x="8587845" y="4383887"/>
              <a:ext cx="169071" cy="101963"/>
            </a:xfrm>
            <a:custGeom>
              <a:avLst/>
              <a:gdLst/>
              <a:ahLst/>
              <a:cxnLst/>
              <a:rect l="l" t="t" r="r" b="b"/>
              <a:pathLst>
                <a:path w="3575" h="2156" extrusionOk="0">
                  <a:moveTo>
                    <a:pt x="825" y="1"/>
                  </a:moveTo>
                  <a:lnTo>
                    <a:pt x="1" y="1989"/>
                  </a:lnTo>
                  <a:cubicBezTo>
                    <a:pt x="1" y="1989"/>
                    <a:pt x="878" y="2156"/>
                    <a:pt x="1627" y="2156"/>
                  </a:cubicBezTo>
                  <a:cubicBezTo>
                    <a:pt x="2041" y="2156"/>
                    <a:pt x="2415" y="2105"/>
                    <a:pt x="2581" y="1947"/>
                  </a:cubicBezTo>
                  <a:cubicBezTo>
                    <a:pt x="3575" y="1016"/>
                    <a:pt x="825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8" name="Google Shape;1698;p42">
              <a:extLst>
                <a:ext uri="{FF2B5EF4-FFF2-40B4-BE49-F238E27FC236}">
                  <a16:creationId xmlns:a16="http://schemas.microsoft.com/office/drawing/2014/main" id="{5F068B6C-93E8-4889-ADA6-C5C969EC9FF9}"/>
                </a:ext>
              </a:extLst>
            </p:cNvPr>
            <p:cNvSpPr/>
            <p:nvPr/>
          </p:nvSpPr>
          <p:spPr>
            <a:xfrm>
              <a:off x="8575502" y="4375280"/>
              <a:ext cx="154410" cy="119697"/>
            </a:xfrm>
            <a:custGeom>
              <a:avLst/>
              <a:gdLst/>
              <a:ahLst/>
              <a:cxnLst/>
              <a:rect l="l" t="t" r="r" b="b"/>
              <a:pathLst>
                <a:path w="3265" h="2531" extrusionOk="0">
                  <a:moveTo>
                    <a:pt x="1078" y="0"/>
                  </a:moveTo>
                  <a:cubicBezTo>
                    <a:pt x="898" y="0"/>
                    <a:pt x="835" y="277"/>
                    <a:pt x="1023" y="352"/>
                  </a:cubicBezTo>
                  <a:cubicBezTo>
                    <a:pt x="1679" y="585"/>
                    <a:pt x="2778" y="1156"/>
                    <a:pt x="2884" y="1642"/>
                  </a:cubicBezTo>
                  <a:cubicBezTo>
                    <a:pt x="2905" y="1769"/>
                    <a:pt x="2842" y="1917"/>
                    <a:pt x="2715" y="2002"/>
                  </a:cubicBezTo>
                  <a:cubicBezTo>
                    <a:pt x="2595" y="2113"/>
                    <a:pt x="2276" y="2155"/>
                    <a:pt x="1887" y="2155"/>
                  </a:cubicBezTo>
                  <a:cubicBezTo>
                    <a:pt x="1386" y="2155"/>
                    <a:pt x="768" y="2085"/>
                    <a:pt x="304" y="2002"/>
                  </a:cubicBezTo>
                  <a:cubicBezTo>
                    <a:pt x="290" y="1999"/>
                    <a:pt x="277" y="1998"/>
                    <a:pt x="265" y="1998"/>
                  </a:cubicBezTo>
                  <a:cubicBezTo>
                    <a:pt x="62" y="1998"/>
                    <a:pt x="0" y="2300"/>
                    <a:pt x="219" y="2340"/>
                  </a:cubicBezTo>
                  <a:cubicBezTo>
                    <a:pt x="769" y="2446"/>
                    <a:pt x="1319" y="2509"/>
                    <a:pt x="1869" y="2530"/>
                  </a:cubicBezTo>
                  <a:cubicBezTo>
                    <a:pt x="2313" y="2530"/>
                    <a:pt x="2757" y="2467"/>
                    <a:pt x="2969" y="2255"/>
                  </a:cubicBezTo>
                  <a:cubicBezTo>
                    <a:pt x="3159" y="2086"/>
                    <a:pt x="3265" y="1833"/>
                    <a:pt x="3223" y="1558"/>
                  </a:cubicBezTo>
                  <a:cubicBezTo>
                    <a:pt x="3053" y="733"/>
                    <a:pt x="1340" y="77"/>
                    <a:pt x="1150" y="14"/>
                  </a:cubicBezTo>
                  <a:cubicBezTo>
                    <a:pt x="1124" y="4"/>
                    <a:pt x="1100" y="0"/>
                    <a:pt x="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11" name="Rectangle: Rounded Corners 33">
            <a:extLst>
              <a:ext uri="{FF2B5EF4-FFF2-40B4-BE49-F238E27FC236}">
                <a16:creationId xmlns:a16="http://schemas.microsoft.com/office/drawing/2014/main" id="{3E04C64A-2373-4E45-856D-6A4571B27011}"/>
              </a:ext>
            </a:extLst>
          </p:cNvPr>
          <p:cNvSpPr/>
          <p:nvPr/>
        </p:nvSpPr>
        <p:spPr>
          <a:xfrm>
            <a:off x="3209925" y="2228849"/>
            <a:ext cx="7000874" cy="1559807"/>
          </a:xfrm>
          <a:custGeom>
            <a:avLst/>
            <a:gdLst>
              <a:gd name="connsiteX0" fmla="*/ 0 w 7000874"/>
              <a:gd name="connsiteY0" fmla="*/ 202822 h 1559807"/>
              <a:gd name="connsiteX1" fmla="*/ 202822 w 7000874"/>
              <a:gd name="connsiteY1" fmla="*/ 0 h 1559807"/>
              <a:gd name="connsiteX2" fmla="*/ 934293 w 7000874"/>
              <a:gd name="connsiteY2" fmla="*/ 0 h 1559807"/>
              <a:gd name="connsiteX3" fmla="*/ 1533859 w 7000874"/>
              <a:gd name="connsiteY3" fmla="*/ 0 h 1559807"/>
              <a:gd name="connsiteX4" fmla="*/ 2133426 w 7000874"/>
              <a:gd name="connsiteY4" fmla="*/ 0 h 1559807"/>
              <a:gd name="connsiteX5" fmla="*/ 2798944 w 7000874"/>
              <a:gd name="connsiteY5" fmla="*/ 0 h 1559807"/>
              <a:gd name="connsiteX6" fmla="*/ 3266606 w 7000874"/>
              <a:gd name="connsiteY6" fmla="*/ 0 h 1559807"/>
              <a:gd name="connsiteX7" fmla="*/ 3800220 w 7000874"/>
              <a:gd name="connsiteY7" fmla="*/ 0 h 1559807"/>
              <a:gd name="connsiteX8" fmla="*/ 4333834 w 7000874"/>
              <a:gd name="connsiteY8" fmla="*/ 0 h 1559807"/>
              <a:gd name="connsiteX9" fmla="*/ 4801496 w 7000874"/>
              <a:gd name="connsiteY9" fmla="*/ 0 h 1559807"/>
              <a:gd name="connsiteX10" fmla="*/ 5269158 w 7000874"/>
              <a:gd name="connsiteY10" fmla="*/ 0 h 1559807"/>
              <a:gd name="connsiteX11" fmla="*/ 5934676 w 7000874"/>
              <a:gd name="connsiteY11" fmla="*/ 0 h 1559807"/>
              <a:gd name="connsiteX12" fmla="*/ 6798052 w 7000874"/>
              <a:gd name="connsiteY12" fmla="*/ 0 h 1559807"/>
              <a:gd name="connsiteX13" fmla="*/ 7000874 w 7000874"/>
              <a:gd name="connsiteY13" fmla="*/ 202822 h 1559807"/>
              <a:gd name="connsiteX14" fmla="*/ 7000874 w 7000874"/>
              <a:gd name="connsiteY14" fmla="*/ 791445 h 1559807"/>
              <a:gd name="connsiteX15" fmla="*/ 7000874 w 7000874"/>
              <a:gd name="connsiteY15" fmla="*/ 1356985 h 1559807"/>
              <a:gd name="connsiteX16" fmla="*/ 6798052 w 7000874"/>
              <a:gd name="connsiteY16" fmla="*/ 1559807 h 1559807"/>
              <a:gd name="connsiteX17" fmla="*/ 6198486 w 7000874"/>
              <a:gd name="connsiteY17" fmla="*/ 1559807 h 1559807"/>
              <a:gd name="connsiteX18" fmla="*/ 5664872 w 7000874"/>
              <a:gd name="connsiteY18" fmla="*/ 1559807 h 1559807"/>
              <a:gd name="connsiteX19" fmla="*/ 4999353 w 7000874"/>
              <a:gd name="connsiteY19" fmla="*/ 1559807 h 1559807"/>
              <a:gd name="connsiteX20" fmla="*/ 4531691 w 7000874"/>
              <a:gd name="connsiteY20" fmla="*/ 1559807 h 1559807"/>
              <a:gd name="connsiteX21" fmla="*/ 3932125 w 7000874"/>
              <a:gd name="connsiteY21" fmla="*/ 1559807 h 1559807"/>
              <a:gd name="connsiteX22" fmla="*/ 3332558 w 7000874"/>
              <a:gd name="connsiteY22" fmla="*/ 1559807 h 1559807"/>
              <a:gd name="connsiteX23" fmla="*/ 2864897 w 7000874"/>
              <a:gd name="connsiteY23" fmla="*/ 1559807 h 1559807"/>
              <a:gd name="connsiteX24" fmla="*/ 2265330 w 7000874"/>
              <a:gd name="connsiteY24" fmla="*/ 1559807 h 1559807"/>
              <a:gd name="connsiteX25" fmla="*/ 1665764 w 7000874"/>
              <a:gd name="connsiteY25" fmla="*/ 1559807 h 1559807"/>
              <a:gd name="connsiteX26" fmla="*/ 1066198 w 7000874"/>
              <a:gd name="connsiteY26" fmla="*/ 1559807 h 1559807"/>
              <a:gd name="connsiteX27" fmla="*/ 202822 w 7000874"/>
              <a:gd name="connsiteY27" fmla="*/ 1559807 h 1559807"/>
              <a:gd name="connsiteX28" fmla="*/ 0 w 7000874"/>
              <a:gd name="connsiteY28" fmla="*/ 1356985 h 1559807"/>
              <a:gd name="connsiteX29" fmla="*/ 0 w 7000874"/>
              <a:gd name="connsiteY29" fmla="*/ 779904 h 1559807"/>
              <a:gd name="connsiteX30" fmla="*/ 0 w 7000874"/>
              <a:gd name="connsiteY30" fmla="*/ 202822 h 155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000874" h="1559807" fill="none" extrusionOk="0">
                <a:moveTo>
                  <a:pt x="0" y="202822"/>
                </a:moveTo>
                <a:cubicBezTo>
                  <a:pt x="-3740" y="80446"/>
                  <a:pt x="80129" y="-7056"/>
                  <a:pt x="202822" y="0"/>
                </a:cubicBezTo>
                <a:cubicBezTo>
                  <a:pt x="426459" y="-49390"/>
                  <a:pt x="686415" y="44662"/>
                  <a:pt x="934293" y="0"/>
                </a:cubicBezTo>
                <a:cubicBezTo>
                  <a:pt x="1182171" y="-44662"/>
                  <a:pt x="1285267" y="45604"/>
                  <a:pt x="1533859" y="0"/>
                </a:cubicBezTo>
                <a:cubicBezTo>
                  <a:pt x="1782451" y="-45604"/>
                  <a:pt x="2010416" y="44606"/>
                  <a:pt x="2133426" y="0"/>
                </a:cubicBezTo>
                <a:cubicBezTo>
                  <a:pt x="2256436" y="-44606"/>
                  <a:pt x="2565322" y="40704"/>
                  <a:pt x="2798944" y="0"/>
                </a:cubicBezTo>
                <a:cubicBezTo>
                  <a:pt x="3032566" y="-40704"/>
                  <a:pt x="3048857" y="29122"/>
                  <a:pt x="3266606" y="0"/>
                </a:cubicBezTo>
                <a:cubicBezTo>
                  <a:pt x="3484355" y="-29122"/>
                  <a:pt x="3625191" y="29629"/>
                  <a:pt x="3800220" y="0"/>
                </a:cubicBezTo>
                <a:cubicBezTo>
                  <a:pt x="3975249" y="-29629"/>
                  <a:pt x="4096848" y="51080"/>
                  <a:pt x="4333834" y="0"/>
                </a:cubicBezTo>
                <a:cubicBezTo>
                  <a:pt x="4570820" y="-51080"/>
                  <a:pt x="4605232" y="21299"/>
                  <a:pt x="4801496" y="0"/>
                </a:cubicBezTo>
                <a:cubicBezTo>
                  <a:pt x="4997760" y="-21299"/>
                  <a:pt x="5069413" y="13719"/>
                  <a:pt x="5269158" y="0"/>
                </a:cubicBezTo>
                <a:cubicBezTo>
                  <a:pt x="5468903" y="-13719"/>
                  <a:pt x="5644917" y="59077"/>
                  <a:pt x="5934676" y="0"/>
                </a:cubicBezTo>
                <a:cubicBezTo>
                  <a:pt x="6224435" y="-59077"/>
                  <a:pt x="6548543" y="84873"/>
                  <a:pt x="6798052" y="0"/>
                </a:cubicBezTo>
                <a:cubicBezTo>
                  <a:pt x="6901910" y="4726"/>
                  <a:pt x="6985581" y="79287"/>
                  <a:pt x="7000874" y="202822"/>
                </a:cubicBezTo>
                <a:cubicBezTo>
                  <a:pt x="7027096" y="396272"/>
                  <a:pt x="6959228" y="548737"/>
                  <a:pt x="7000874" y="791445"/>
                </a:cubicBezTo>
                <a:cubicBezTo>
                  <a:pt x="7042520" y="1034153"/>
                  <a:pt x="6940227" y="1119912"/>
                  <a:pt x="7000874" y="1356985"/>
                </a:cubicBezTo>
                <a:cubicBezTo>
                  <a:pt x="6996125" y="1445734"/>
                  <a:pt x="6902829" y="1549531"/>
                  <a:pt x="6798052" y="1559807"/>
                </a:cubicBezTo>
                <a:cubicBezTo>
                  <a:pt x="6598275" y="1611212"/>
                  <a:pt x="6434176" y="1539965"/>
                  <a:pt x="6198486" y="1559807"/>
                </a:cubicBezTo>
                <a:cubicBezTo>
                  <a:pt x="5962796" y="1579649"/>
                  <a:pt x="5788902" y="1521892"/>
                  <a:pt x="5664872" y="1559807"/>
                </a:cubicBezTo>
                <a:cubicBezTo>
                  <a:pt x="5540842" y="1597722"/>
                  <a:pt x="5177775" y="1531859"/>
                  <a:pt x="4999353" y="1559807"/>
                </a:cubicBezTo>
                <a:cubicBezTo>
                  <a:pt x="4820931" y="1587755"/>
                  <a:pt x="4732224" y="1544156"/>
                  <a:pt x="4531691" y="1559807"/>
                </a:cubicBezTo>
                <a:cubicBezTo>
                  <a:pt x="4331158" y="1575458"/>
                  <a:pt x="4190554" y="1528982"/>
                  <a:pt x="3932125" y="1559807"/>
                </a:cubicBezTo>
                <a:cubicBezTo>
                  <a:pt x="3673696" y="1590632"/>
                  <a:pt x="3611789" y="1502243"/>
                  <a:pt x="3332558" y="1559807"/>
                </a:cubicBezTo>
                <a:cubicBezTo>
                  <a:pt x="3053327" y="1617371"/>
                  <a:pt x="3013694" y="1537294"/>
                  <a:pt x="2864897" y="1559807"/>
                </a:cubicBezTo>
                <a:cubicBezTo>
                  <a:pt x="2716100" y="1582320"/>
                  <a:pt x="2534227" y="1507468"/>
                  <a:pt x="2265330" y="1559807"/>
                </a:cubicBezTo>
                <a:cubicBezTo>
                  <a:pt x="1996433" y="1612146"/>
                  <a:pt x="1935707" y="1513933"/>
                  <a:pt x="1665764" y="1559807"/>
                </a:cubicBezTo>
                <a:cubicBezTo>
                  <a:pt x="1395821" y="1605681"/>
                  <a:pt x="1240390" y="1554612"/>
                  <a:pt x="1066198" y="1559807"/>
                </a:cubicBezTo>
                <a:cubicBezTo>
                  <a:pt x="892006" y="1565002"/>
                  <a:pt x="454760" y="1502239"/>
                  <a:pt x="202822" y="1559807"/>
                </a:cubicBezTo>
                <a:cubicBezTo>
                  <a:pt x="76199" y="1565339"/>
                  <a:pt x="11437" y="1473743"/>
                  <a:pt x="0" y="1356985"/>
                </a:cubicBezTo>
                <a:cubicBezTo>
                  <a:pt x="-15533" y="1214786"/>
                  <a:pt x="51773" y="1056947"/>
                  <a:pt x="0" y="779904"/>
                </a:cubicBezTo>
                <a:cubicBezTo>
                  <a:pt x="-51773" y="502861"/>
                  <a:pt x="33898" y="339744"/>
                  <a:pt x="0" y="202822"/>
                </a:cubicBezTo>
                <a:close/>
              </a:path>
              <a:path w="7000874" h="1559807" stroke="0" extrusionOk="0">
                <a:moveTo>
                  <a:pt x="0" y="202822"/>
                </a:moveTo>
                <a:cubicBezTo>
                  <a:pt x="-16347" y="105526"/>
                  <a:pt x="87343" y="17999"/>
                  <a:pt x="202822" y="0"/>
                </a:cubicBezTo>
                <a:cubicBezTo>
                  <a:pt x="513842" y="-59632"/>
                  <a:pt x="684265" y="81872"/>
                  <a:pt x="934293" y="0"/>
                </a:cubicBezTo>
                <a:cubicBezTo>
                  <a:pt x="1184321" y="-81872"/>
                  <a:pt x="1375062" y="50639"/>
                  <a:pt x="1533859" y="0"/>
                </a:cubicBezTo>
                <a:cubicBezTo>
                  <a:pt x="1692656" y="-50639"/>
                  <a:pt x="1776117" y="386"/>
                  <a:pt x="2001521" y="0"/>
                </a:cubicBezTo>
                <a:cubicBezTo>
                  <a:pt x="2226925" y="-386"/>
                  <a:pt x="2418660" y="5139"/>
                  <a:pt x="2601087" y="0"/>
                </a:cubicBezTo>
                <a:cubicBezTo>
                  <a:pt x="2783514" y="-5139"/>
                  <a:pt x="2892710" y="38936"/>
                  <a:pt x="3002797" y="0"/>
                </a:cubicBezTo>
                <a:cubicBezTo>
                  <a:pt x="3112884" y="-38936"/>
                  <a:pt x="3286196" y="55745"/>
                  <a:pt x="3536411" y="0"/>
                </a:cubicBezTo>
                <a:cubicBezTo>
                  <a:pt x="3786626" y="-55745"/>
                  <a:pt x="3988785" y="22911"/>
                  <a:pt x="4135977" y="0"/>
                </a:cubicBezTo>
                <a:cubicBezTo>
                  <a:pt x="4283169" y="-22911"/>
                  <a:pt x="4502153" y="11324"/>
                  <a:pt x="4735544" y="0"/>
                </a:cubicBezTo>
                <a:cubicBezTo>
                  <a:pt x="4968935" y="-11324"/>
                  <a:pt x="5153783" y="75904"/>
                  <a:pt x="5401062" y="0"/>
                </a:cubicBezTo>
                <a:cubicBezTo>
                  <a:pt x="5648341" y="-75904"/>
                  <a:pt x="5702440" y="35117"/>
                  <a:pt x="5868724" y="0"/>
                </a:cubicBezTo>
                <a:cubicBezTo>
                  <a:pt x="6035008" y="-35117"/>
                  <a:pt x="6399435" y="44735"/>
                  <a:pt x="6798052" y="0"/>
                </a:cubicBezTo>
                <a:cubicBezTo>
                  <a:pt x="6908762" y="18289"/>
                  <a:pt x="6973590" y="92618"/>
                  <a:pt x="7000874" y="202822"/>
                </a:cubicBezTo>
                <a:cubicBezTo>
                  <a:pt x="7020202" y="436400"/>
                  <a:pt x="6983560" y="587305"/>
                  <a:pt x="7000874" y="779904"/>
                </a:cubicBezTo>
                <a:cubicBezTo>
                  <a:pt x="7018188" y="972503"/>
                  <a:pt x="6962641" y="1072260"/>
                  <a:pt x="7000874" y="1356985"/>
                </a:cubicBezTo>
                <a:cubicBezTo>
                  <a:pt x="6996868" y="1470587"/>
                  <a:pt x="6919036" y="1547812"/>
                  <a:pt x="6798052" y="1559807"/>
                </a:cubicBezTo>
                <a:cubicBezTo>
                  <a:pt x="6646687" y="1632873"/>
                  <a:pt x="6447793" y="1525094"/>
                  <a:pt x="6132533" y="1559807"/>
                </a:cubicBezTo>
                <a:cubicBezTo>
                  <a:pt x="5817273" y="1594520"/>
                  <a:pt x="5575821" y="1540580"/>
                  <a:pt x="5401062" y="1559807"/>
                </a:cubicBezTo>
                <a:cubicBezTo>
                  <a:pt x="5226303" y="1579034"/>
                  <a:pt x="5085631" y="1533736"/>
                  <a:pt x="4933401" y="1559807"/>
                </a:cubicBezTo>
                <a:cubicBezTo>
                  <a:pt x="4781171" y="1585878"/>
                  <a:pt x="4477307" y="1553527"/>
                  <a:pt x="4267882" y="1559807"/>
                </a:cubicBezTo>
                <a:cubicBezTo>
                  <a:pt x="4058457" y="1566087"/>
                  <a:pt x="3854261" y="1536953"/>
                  <a:pt x="3668316" y="1559807"/>
                </a:cubicBezTo>
                <a:cubicBezTo>
                  <a:pt x="3482371" y="1582661"/>
                  <a:pt x="3275309" y="1488267"/>
                  <a:pt x="3002797" y="1559807"/>
                </a:cubicBezTo>
                <a:cubicBezTo>
                  <a:pt x="2730285" y="1631347"/>
                  <a:pt x="2563224" y="1546311"/>
                  <a:pt x="2337278" y="1559807"/>
                </a:cubicBezTo>
                <a:cubicBezTo>
                  <a:pt x="2111332" y="1573303"/>
                  <a:pt x="2001777" y="1513212"/>
                  <a:pt x="1803664" y="1559807"/>
                </a:cubicBezTo>
                <a:cubicBezTo>
                  <a:pt x="1605551" y="1606402"/>
                  <a:pt x="1511628" y="1531739"/>
                  <a:pt x="1401955" y="1559807"/>
                </a:cubicBezTo>
                <a:cubicBezTo>
                  <a:pt x="1292282" y="1587875"/>
                  <a:pt x="1150635" y="1543353"/>
                  <a:pt x="1000245" y="1559807"/>
                </a:cubicBezTo>
                <a:cubicBezTo>
                  <a:pt x="849855" y="1576261"/>
                  <a:pt x="455064" y="1480833"/>
                  <a:pt x="202822" y="1559807"/>
                </a:cubicBezTo>
                <a:cubicBezTo>
                  <a:pt x="91828" y="1562911"/>
                  <a:pt x="10405" y="1475652"/>
                  <a:pt x="0" y="1356985"/>
                </a:cubicBezTo>
                <a:cubicBezTo>
                  <a:pt x="-69703" y="1183990"/>
                  <a:pt x="33671" y="1033281"/>
                  <a:pt x="0" y="756820"/>
                </a:cubicBezTo>
                <a:cubicBezTo>
                  <a:pt x="-33671" y="480359"/>
                  <a:pt x="14370" y="450669"/>
                  <a:pt x="0" y="202822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chắp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cánh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,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bay,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nhìn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62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63863E5-B67A-46CB-AA11-0BB42778FF2E}"/>
              </a:ext>
            </a:extLst>
          </p:cNvPr>
          <p:cNvSpPr/>
          <p:nvPr/>
        </p:nvSpPr>
        <p:spPr>
          <a:xfrm>
            <a:off x="1592696" y="650012"/>
            <a:ext cx="98563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k. Mỗi câu dưới đây thuộc kiểu câu nào?</a:t>
            </a:r>
          </a:p>
          <a:p>
            <a:pPr lvl="0" algn="just"/>
            <a:r>
              <a:rPr lang="vi-VN" sz="36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Bông hoa bằng lăng đẹp quá!</a:t>
            </a:r>
          </a:p>
          <a:p>
            <a:pPr lvl="0" algn="just"/>
            <a:r>
              <a:rPr lang="vi-VN" sz="36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Sao lại có bông hoa bằng lăng nở muộn thế kia?</a:t>
            </a:r>
          </a:p>
          <a:p>
            <a:pPr lvl="0" algn="just"/>
            <a:r>
              <a:rPr lang="vi-VN" sz="36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Sẻ non rất yêu bằng lăng và bé Thơ.</a:t>
            </a:r>
          </a:p>
          <a:p>
            <a:pPr lvl="0" algn="just"/>
            <a:r>
              <a:rPr lang="vi-VN" sz="3600" b="1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Sẻ non hãy giúp bé thơ nhìn thấy bằng lăng nở hoa đi!</a:t>
            </a:r>
          </a:p>
        </p:txBody>
      </p:sp>
      <p:pic>
        <p:nvPicPr>
          <p:cNvPr id="48" name="图片 4">
            <a:extLst>
              <a:ext uri="{FF2B5EF4-FFF2-40B4-BE49-F238E27FC236}">
                <a16:creationId xmlns:a16="http://schemas.microsoft.com/office/drawing/2014/main" id="{B793F4A1-C3D6-4162-88D5-361F75DA4A7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717" y="4667250"/>
            <a:ext cx="1624456" cy="1925150"/>
          </a:xfrm>
          <a:prstGeom prst="rect">
            <a:avLst/>
          </a:prstGeom>
        </p:spPr>
      </p:pic>
      <p:grpSp>
        <p:nvGrpSpPr>
          <p:cNvPr id="50" name="Google Shape;1640;p42">
            <a:extLst>
              <a:ext uri="{FF2B5EF4-FFF2-40B4-BE49-F238E27FC236}">
                <a16:creationId xmlns:a16="http://schemas.microsoft.com/office/drawing/2014/main" id="{E2D4BDD1-0F39-423B-A197-50F061F7C3BB}"/>
              </a:ext>
            </a:extLst>
          </p:cNvPr>
          <p:cNvGrpSpPr/>
          <p:nvPr/>
        </p:nvGrpSpPr>
        <p:grpSpPr>
          <a:xfrm>
            <a:off x="9797113" y="5011378"/>
            <a:ext cx="1307903" cy="1143261"/>
            <a:chOff x="7622647" y="3790677"/>
            <a:chExt cx="1302317" cy="1138378"/>
          </a:xfrm>
        </p:grpSpPr>
        <p:sp>
          <p:nvSpPr>
            <p:cNvPr id="51" name="Google Shape;1641;p42">
              <a:extLst>
                <a:ext uri="{FF2B5EF4-FFF2-40B4-BE49-F238E27FC236}">
                  <a16:creationId xmlns:a16="http://schemas.microsoft.com/office/drawing/2014/main" id="{A6C972E7-B47F-4A7F-82FC-A161959330B9}"/>
                </a:ext>
              </a:extLst>
            </p:cNvPr>
            <p:cNvSpPr/>
            <p:nvPr/>
          </p:nvSpPr>
          <p:spPr>
            <a:xfrm>
              <a:off x="7660694" y="3827945"/>
              <a:ext cx="1226295" cy="1063608"/>
            </a:xfrm>
            <a:custGeom>
              <a:avLst/>
              <a:gdLst/>
              <a:ahLst/>
              <a:cxnLst/>
              <a:rect l="l" t="t" r="r" b="b"/>
              <a:pathLst>
                <a:path w="25930" h="22490" extrusionOk="0">
                  <a:moveTo>
                    <a:pt x="10070" y="1"/>
                  </a:moveTo>
                  <a:cubicBezTo>
                    <a:pt x="10008" y="1"/>
                    <a:pt x="9944" y="6"/>
                    <a:pt x="9877" y="18"/>
                  </a:cubicBezTo>
                  <a:cubicBezTo>
                    <a:pt x="8312" y="272"/>
                    <a:pt x="8735" y="1900"/>
                    <a:pt x="9306" y="3127"/>
                  </a:cubicBezTo>
                  <a:cubicBezTo>
                    <a:pt x="5457" y="4184"/>
                    <a:pt x="867" y="8372"/>
                    <a:pt x="761" y="13406"/>
                  </a:cubicBezTo>
                  <a:cubicBezTo>
                    <a:pt x="381" y="13786"/>
                    <a:pt x="0" y="14273"/>
                    <a:pt x="21" y="14696"/>
                  </a:cubicBezTo>
                  <a:cubicBezTo>
                    <a:pt x="42" y="14971"/>
                    <a:pt x="190" y="15203"/>
                    <a:pt x="444" y="15309"/>
                  </a:cubicBezTo>
                  <a:cubicBezTo>
                    <a:pt x="571" y="15372"/>
                    <a:pt x="719" y="15394"/>
                    <a:pt x="846" y="15394"/>
                  </a:cubicBezTo>
                  <a:lnTo>
                    <a:pt x="931" y="15394"/>
                  </a:lnTo>
                  <a:cubicBezTo>
                    <a:pt x="1311" y="17614"/>
                    <a:pt x="2644" y="19539"/>
                    <a:pt x="4590" y="20660"/>
                  </a:cubicBezTo>
                  <a:cubicBezTo>
                    <a:pt x="4336" y="21019"/>
                    <a:pt x="4251" y="21379"/>
                    <a:pt x="4399" y="21675"/>
                  </a:cubicBezTo>
                  <a:cubicBezTo>
                    <a:pt x="4558" y="22015"/>
                    <a:pt x="4990" y="22185"/>
                    <a:pt x="5545" y="22185"/>
                  </a:cubicBezTo>
                  <a:cubicBezTo>
                    <a:pt x="6026" y="22185"/>
                    <a:pt x="6600" y="22057"/>
                    <a:pt x="7170" y="21802"/>
                  </a:cubicBezTo>
                  <a:lnTo>
                    <a:pt x="7212" y="21781"/>
                  </a:lnTo>
                  <a:cubicBezTo>
                    <a:pt x="8502" y="22125"/>
                    <a:pt x="9827" y="22295"/>
                    <a:pt x="11154" y="22295"/>
                  </a:cubicBezTo>
                  <a:cubicBezTo>
                    <a:pt x="12350" y="22295"/>
                    <a:pt x="13547" y="22157"/>
                    <a:pt x="14720" y="21886"/>
                  </a:cubicBezTo>
                  <a:cubicBezTo>
                    <a:pt x="14847" y="21950"/>
                    <a:pt x="14974" y="22034"/>
                    <a:pt x="15122" y="22098"/>
                  </a:cubicBezTo>
                  <a:cubicBezTo>
                    <a:pt x="15697" y="22361"/>
                    <a:pt x="16271" y="22489"/>
                    <a:pt x="16753" y="22489"/>
                  </a:cubicBezTo>
                  <a:cubicBezTo>
                    <a:pt x="17317" y="22489"/>
                    <a:pt x="17754" y="22313"/>
                    <a:pt x="17914" y="21971"/>
                  </a:cubicBezTo>
                  <a:cubicBezTo>
                    <a:pt x="18083" y="21611"/>
                    <a:pt x="17914" y="21167"/>
                    <a:pt x="17533" y="20723"/>
                  </a:cubicBezTo>
                  <a:cubicBezTo>
                    <a:pt x="19859" y="19327"/>
                    <a:pt x="21234" y="17022"/>
                    <a:pt x="21382" y="14082"/>
                  </a:cubicBezTo>
                  <a:cubicBezTo>
                    <a:pt x="21414" y="14084"/>
                    <a:pt x="21446" y="14085"/>
                    <a:pt x="21478" y="14085"/>
                  </a:cubicBezTo>
                  <a:cubicBezTo>
                    <a:pt x="21766" y="14085"/>
                    <a:pt x="22065" y="14000"/>
                    <a:pt x="22313" y="13828"/>
                  </a:cubicBezTo>
                  <a:cubicBezTo>
                    <a:pt x="22524" y="13659"/>
                    <a:pt x="22630" y="13406"/>
                    <a:pt x="22567" y="13131"/>
                  </a:cubicBezTo>
                  <a:cubicBezTo>
                    <a:pt x="22524" y="12940"/>
                    <a:pt x="22418" y="12771"/>
                    <a:pt x="22270" y="12623"/>
                  </a:cubicBezTo>
                  <a:cubicBezTo>
                    <a:pt x="22672" y="11862"/>
                    <a:pt x="22947" y="11016"/>
                    <a:pt x="23074" y="10149"/>
                  </a:cubicBezTo>
                  <a:lnTo>
                    <a:pt x="23074" y="10254"/>
                  </a:lnTo>
                  <a:lnTo>
                    <a:pt x="23074" y="10339"/>
                  </a:lnTo>
                  <a:cubicBezTo>
                    <a:pt x="23271" y="10369"/>
                    <a:pt x="23454" y="10384"/>
                    <a:pt x="23624" y="10384"/>
                  </a:cubicBezTo>
                  <a:cubicBezTo>
                    <a:pt x="25929" y="10384"/>
                    <a:pt x="25929" y="7780"/>
                    <a:pt x="25929" y="7780"/>
                  </a:cubicBezTo>
                  <a:cubicBezTo>
                    <a:pt x="25726" y="7756"/>
                    <a:pt x="25536" y="7745"/>
                    <a:pt x="25360" y="7745"/>
                  </a:cubicBezTo>
                  <a:cubicBezTo>
                    <a:pt x="23816" y="7745"/>
                    <a:pt x="23289" y="8604"/>
                    <a:pt x="23138" y="9345"/>
                  </a:cubicBezTo>
                  <a:cubicBezTo>
                    <a:pt x="23138" y="8774"/>
                    <a:pt x="23053" y="8203"/>
                    <a:pt x="22884" y="7674"/>
                  </a:cubicBezTo>
                  <a:cubicBezTo>
                    <a:pt x="22926" y="7632"/>
                    <a:pt x="22968" y="7589"/>
                    <a:pt x="23011" y="7526"/>
                  </a:cubicBezTo>
                  <a:lnTo>
                    <a:pt x="23032" y="7526"/>
                  </a:lnTo>
                  <a:cubicBezTo>
                    <a:pt x="23053" y="7505"/>
                    <a:pt x="23074" y="7484"/>
                    <a:pt x="23116" y="7441"/>
                  </a:cubicBezTo>
                  <a:lnTo>
                    <a:pt x="23138" y="7420"/>
                  </a:lnTo>
                  <a:lnTo>
                    <a:pt x="23222" y="7336"/>
                  </a:lnTo>
                  <a:lnTo>
                    <a:pt x="23243" y="7315"/>
                  </a:lnTo>
                  <a:cubicBezTo>
                    <a:pt x="23264" y="7272"/>
                    <a:pt x="23307" y="7251"/>
                    <a:pt x="23328" y="7209"/>
                  </a:cubicBezTo>
                  <a:lnTo>
                    <a:pt x="23349" y="7188"/>
                  </a:lnTo>
                  <a:lnTo>
                    <a:pt x="23455" y="7082"/>
                  </a:lnTo>
                  <a:lnTo>
                    <a:pt x="23476" y="7061"/>
                  </a:lnTo>
                  <a:cubicBezTo>
                    <a:pt x="23539" y="6976"/>
                    <a:pt x="23624" y="6892"/>
                    <a:pt x="23687" y="6786"/>
                  </a:cubicBezTo>
                  <a:lnTo>
                    <a:pt x="23730" y="6743"/>
                  </a:lnTo>
                  <a:lnTo>
                    <a:pt x="23814" y="6638"/>
                  </a:lnTo>
                  <a:lnTo>
                    <a:pt x="23835" y="6574"/>
                  </a:lnTo>
                  <a:lnTo>
                    <a:pt x="23920" y="6490"/>
                  </a:lnTo>
                  <a:cubicBezTo>
                    <a:pt x="23920" y="6469"/>
                    <a:pt x="23920" y="6469"/>
                    <a:pt x="23941" y="6447"/>
                  </a:cubicBezTo>
                  <a:cubicBezTo>
                    <a:pt x="24364" y="5792"/>
                    <a:pt x="24724" y="4988"/>
                    <a:pt x="24597" y="4142"/>
                  </a:cubicBezTo>
                  <a:cubicBezTo>
                    <a:pt x="24516" y="3378"/>
                    <a:pt x="23862" y="2805"/>
                    <a:pt x="23107" y="2805"/>
                  </a:cubicBezTo>
                  <a:cubicBezTo>
                    <a:pt x="23068" y="2805"/>
                    <a:pt x="23029" y="2807"/>
                    <a:pt x="22990" y="2810"/>
                  </a:cubicBezTo>
                  <a:lnTo>
                    <a:pt x="22799" y="2810"/>
                  </a:lnTo>
                  <a:lnTo>
                    <a:pt x="22693" y="2831"/>
                  </a:lnTo>
                  <a:lnTo>
                    <a:pt x="22567" y="2852"/>
                  </a:lnTo>
                  <a:lnTo>
                    <a:pt x="22440" y="2894"/>
                  </a:lnTo>
                  <a:lnTo>
                    <a:pt x="22334" y="2937"/>
                  </a:lnTo>
                  <a:cubicBezTo>
                    <a:pt x="22292" y="2958"/>
                    <a:pt x="22249" y="2979"/>
                    <a:pt x="22228" y="3000"/>
                  </a:cubicBezTo>
                  <a:cubicBezTo>
                    <a:pt x="22186" y="3021"/>
                    <a:pt x="22144" y="3042"/>
                    <a:pt x="22122" y="3063"/>
                  </a:cubicBezTo>
                  <a:cubicBezTo>
                    <a:pt x="22080" y="3085"/>
                    <a:pt x="22038" y="3106"/>
                    <a:pt x="22017" y="3148"/>
                  </a:cubicBezTo>
                  <a:cubicBezTo>
                    <a:pt x="21974" y="3169"/>
                    <a:pt x="21953" y="3190"/>
                    <a:pt x="21932" y="3212"/>
                  </a:cubicBezTo>
                  <a:cubicBezTo>
                    <a:pt x="21890" y="3233"/>
                    <a:pt x="21847" y="3275"/>
                    <a:pt x="21826" y="3317"/>
                  </a:cubicBezTo>
                  <a:cubicBezTo>
                    <a:pt x="21805" y="3338"/>
                    <a:pt x="21784" y="3360"/>
                    <a:pt x="21763" y="3381"/>
                  </a:cubicBezTo>
                  <a:cubicBezTo>
                    <a:pt x="21742" y="3402"/>
                    <a:pt x="21699" y="3465"/>
                    <a:pt x="21678" y="3529"/>
                  </a:cubicBezTo>
                  <a:cubicBezTo>
                    <a:pt x="21657" y="3550"/>
                    <a:pt x="21636" y="3571"/>
                    <a:pt x="21636" y="3592"/>
                  </a:cubicBezTo>
                  <a:cubicBezTo>
                    <a:pt x="21594" y="3677"/>
                    <a:pt x="21551" y="3740"/>
                    <a:pt x="21530" y="3825"/>
                  </a:cubicBezTo>
                  <a:cubicBezTo>
                    <a:pt x="21256" y="3551"/>
                    <a:pt x="20892" y="3427"/>
                    <a:pt x="20522" y="3427"/>
                  </a:cubicBezTo>
                  <a:cubicBezTo>
                    <a:pt x="20035" y="3427"/>
                    <a:pt x="19538" y="3642"/>
                    <a:pt x="19225" y="4015"/>
                  </a:cubicBezTo>
                  <a:cubicBezTo>
                    <a:pt x="19183" y="4058"/>
                    <a:pt x="19161" y="4079"/>
                    <a:pt x="19119" y="4121"/>
                  </a:cubicBezTo>
                  <a:lnTo>
                    <a:pt x="19119" y="4142"/>
                  </a:lnTo>
                  <a:cubicBezTo>
                    <a:pt x="19098" y="4184"/>
                    <a:pt x="19056" y="4248"/>
                    <a:pt x="19035" y="4290"/>
                  </a:cubicBezTo>
                  <a:cubicBezTo>
                    <a:pt x="19035" y="4311"/>
                    <a:pt x="19035" y="4311"/>
                    <a:pt x="19035" y="4332"/>
                  </a:cubicBezTo>
                  <a:cubicBezTo>
                    <a:pt x="19013" y="4375"/>
                    <a:pt x="18992" y="4417"/>
                    <a:pt x="18971" y="4438"/>
                  </a:cubicBezTo>
                  <a:lnTo>
                    <a:pt x="18950" y="4481"/>
                  </a:lnTo>
                  <a:cubicBezTo>
                    <a:pt x="18950" y="4544"/>
                    <a:pt x="18929" y="4586"/>
                    <a:pt x="18908" y="4650"/>
                  </a:cubicBezTo>
                  <a:lnTo>
                    <a:pt x="18908" y="4692"/>
                  </a:lnTo>
                  <a:cubicBezTo>
                    <a:pt x="18908" y="4734"/>
                    <a:pt x="18908" y="4777"/>
                    <a:pt x="18908" y="4840"/>
                  </a:cubicBezTo>
                  <a:lnTo>
                    <a:pt x="18908" y="4882"/>
                  </a:lnTo>
                  <a:lnTo>
                    <a:pt x="18908" y="5073"/>
                  </a:lnTo>
                  <a:lnTo>
                    <a:pt x="18908" y="5094"/>
                  </a:lnTo>
                  <a:cubicBezTo>
                    <a:pt x="18908" y="5157"/>
                    <a:pt x="18908" y="5200"/>
                    <a:pt x="18929" y="5263"/>
                  </a:cubicBezTo>
                  <a:cubicBezTo>
                    <a:pt x="18929" y="5326"/>
                    <a:pt x="18929" y="5305"/>
                    <a:pt x="18929" y="5326"/>
                  </a:cubicBezTo>
                  <a:cubicBezTo>
                    <a:pt x="18950" y="5390"/>
                    <a:pt x="18971" y="5453"/>
                    <a:pt x="18992" y="5517"/>
                  </a:cubicBezTo>
                  <a:cubicBezTo>
                    <a:pt x="19479" y="6934"/>
                    <a:pt x="21234" y="7589"/>
                    <a:pt x="22101" y="7822"/>
                  </a:cubicBezTo>
                  <a:cubicBezTo>
                    <a:pt x="22228" y="8647"/>
                    <a:pt x="22228" y="9514"/>
                    <a:pt x="22101" y="10339"/>
                  </a:cubicBezTo>
                  <a:cubicBezTo>
                    <a:pt x="21981" y="9617"/>
                    <a:pt x="21556" y="8553"/>
                    <a:pt x="19980" y="8553"/>
                  </a:cubicBezTo>
                  <a:cubicBezTo>
                    <a:pt x="19894" y="8553"/>
                    <a:pt x="19804" y="8556"/>
                    <a:pt x="19711" y="8562"/>
                  </a:cubicBezTo>
                  <a:cubicBezTo>
                    <a:pt x="17850" y="5961"/>
                    <a:pt x="14974" y="4015"/>
                    <a:pt x="12838" y="3233"/>
                  </a:cubicBezTo>
                  <a:cubicBezTo>
                    <a:pt x="13324" y="2725"/>
                    <a:pt x="14149" y="1646"/>
                    <a:pt x="13261" y="927"/>
                  </a:cubicBezTo>
                  <a:cubicBezTo>
                    <a:pt x="12993" y="712"/>
                    <a:pt x="12754" y="629"/>
                    <a:pt x="12545" y="629"/>
                  </a:cubicBezTo>
                  <a:cubicBezTo>
                    <a:pt x="11830" y="629"/>
                    <a:pt x="11463" y="1604"/>
                    <a:pt x="11463" y="1604"/>
                  </a:cubicBezTo>
                  <a:cubicBezTo>
                    <a:pt x="11463" y="1604"/>
                    <a:pt x="11124" y="1"/>
                    <a:pt x="1007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2" name="Google Shape;1642;p42">
              <a:extLst>
                <a:ext uri="{FF2B5EF4-FFF2-40B4-BE49-F238E27FC236}">
                  <a16:creationId xmlns:a16="http://schemas.microsoft.com/office/drawing/2014/main" id="{4B178302-BD2C-4D70-A961-473072B32BD5}"/>
                </a:ext>
              </a:extLst>
            </p:cNvPr>
            <p:cNvSpPr/>
            <p:nvPr/>
          </p:nvSpPr>
          <p:spPr>
            <a:xfrm>
              <a:off x="7622671" y="3790677"/>
              <a:ext cx="1302294" cy="1138378"/>
            </a:xfrm>
            <a:custGeom>
              <a:avLst/>
              <a:gdLst/>
              <a:ahLst/>
              <a:cxnLst/>
              <a:rect l="l" t="t" r="r" b="b"/>
              <a:pathLst>
                <a:path w="27537" h="24071" extrusionOk="0">
                  <a:moveTo>
                    <a:pt x="13346" y="2223"/>
                  </a:moveTo>
                  <a:cubicBezTo>
                    <a:pt x="13409" y="2244"/>
                    <a:pt x="13494" y="2286"/>
                    <a:pt x="13557" y="2329"/>
                  </a:cubicBezTo>
                  <a:cubicBezTo>
                    <a:pt x="13663" y="2413"/>
                    <a:pt x="13663" y="2477"/>
                    <a:pt x="13663" y="2498"/>
                  </a:cubicBezTo>
                  <a:cubicBezTo>
                    <a:pt x="13663" y="2667"/>
                    <a:pt x="13494" y="3027"/>
                    <a:pt x="13050" y="3471"/>
                  </a:cubicBezTo>
                  <a:lnTo>
                    <a:pt x="12436" y="4105"/>
                  </a:lnTo>
                  <a:lnTo>
                    <a:pt x="13007" y="2688"/>
                  </a:lnTo>
                  <a:cubicBezTo>
                    <a:pt x="13071" y="2498"/>
                    <a:pt x="13177" y="2329"/>
                    <a:pt x="13346" y="2223"/>
                  </a:cubicBezTo>
                  <a:close/>
                  <a:moveTo>
                    <a:pt x="24217" y="4465"/>
                  </a:moveTo>
                  <a:lnTo>
                    <a:pt x="24217" y="4465"/>
                  </a:lnTo>
                  <a:cubicBezTo>
                    <a:pt x="24428" y="4592"/>
                    <a:pt x="24576" y="4803"/>
                    <a:pt x="24597" y="5036"/>
                  </a:cubicBezTo>
                  <a:cubicBezTo>
                    <a:pt x="24639" y="5480"/>
                    <a:pt x="24555" y="5903"/>
                    <a:pt x="24343" y="6284"/>
                  </a:cubicBezTo>
                  <a:lnTo>
                    <a:pt x="24217" y="4465"/>
                  </a:lnTo>
                  <a:close/>
                  <a:moveTo>
                    <a:pt x="23963" y="4380"/>
                  </a:moveTo>
                  <a:lnTo>
                    <a:pt x="23540" y="7405"/>
                  </a:lnTo>
                  <a:lnTo>
                    <a:pt x="23519" y="7426"/>
                  </a:lnTo>
                  <a:lnTo>
                    <a:pt x="23540" y="7426"/>
                  </a:lnTo>
                  <a:lnTo>
                    <a:pt x="23540" y="7468"/>
                  </a:lnTo>
                  <a:lnTo>
                    <a:pt x="23497" y="7447"/>
                  </a:lnTo>
                  <a:lnTo>
                    <a:pt x="23222" y="7743"/>
                  </a:lnTo>
                  <a:lnTo>
                    <a:pt x="23096" y="7849"/>
                  </a:lnTo>
                  <a:lnTo>
                    <a:pt x="23053" y="7849"/>
                  </a:lnTo>
                  <a:cubicBezTo>
                    <a:pt x="22398" y="7680"/>
                    <a:pt x="20875" y="7151"/>
                    <a:pt x="20473" y="6051"/>
                  </a:cubicBezTo>
                  <a:cubicBezTo>
                    <a:pt x="20473" y="6009"/>
                    <a:pt x="20452" y="5966"/>
                    <a:pt x="20452" y="5945"/>
                  </a:cubicBezTo>
                  <a:lnTo>
                    <a:pt x="20452" y="5903"/>
                  </a:lnTo>
                  <a:lnTo>
                    <a:pt x="20452" y="5818"/>
                  </a:lnTo>
                  <a:lnTo>
                    <a:pt x="20452" y="5797"/>
                  </a:lnTo>
                  <a:cubicBezTo>
                    <a:pt x="20452" y="5755"/>
                    <a:pt x="20452" y="5713"/>
                    <a:pt x="20452" y="5670"/>
                  </a:cubicBezTo>
                  <a:cubicBezTo>
                    <a:pt x="20452" y="5649"/>
                    <a:pt x="20452" y="5607"/>
                    <a:pt x="20452" y="5586"/>
                  </a:cubicBezTo>
                  <a:cubicBezTo>
                    <a:pt x="20452" y="5565"/>
                    <a:pt x="20452" y="5543"/>
                    <a:pt x="20452" y="5522"/>
                  </a:cubicBezTo>
                  <a:lnTo>
                    <a:pt x="20452" y="5501"/>
                  </a:lnTo>
                  <a:cubicBezTo>
                    <a:pt x="20473" y="5480"/>
                    <a:pt x="20473" y="5459"/>
                    <a:pt x="20494" y="5438"/>
                  </a:cubicBezTo>
                  <a:lnTo>
                    <a:pt x="20515" y="5374"/>
                  </a:lnTo>
                  <a:lnTo>
                    <a:pt x="20537" y="5353"/>
                  </a:lnTo>
                  <a:cubicBezTo>
                    <a:pt x="20537" y="5353"/>
                    <a:pt x="20558" y="5332"/>
                    <a:pt x="20579" y="5311"/>
                  </a:cubicBezTo>
                  <a:cubicBezTo>
                    <a:pt x="20748" y="5120"/>
                    <a:pt x="20981" y="5015"/>
                    <a:pt x="21234" y="4994"/>
                  </a:cubicBezTo>
                  <a:cubicBezTo>
                    <a:pt x="21425" y="4994"/>
                    <a:pt x="21594" y="5057"/>
                    <a:pt x="21721" y="5163"/>
                  </a:cubicBezTo>
                  <a:lnTo>
                    <a:pt x="22651" y="6114"/>
                  </a:lnTo>
                  <a:lnTo>
                    <a:pt x="23032" y="4846"/>
                  </a:lnTo>
                  <a:cubicBezTo>
                    <a:pt x="23053" y="4824"/>
                    <a:pt x="23053" y="4782"/>
                    <a:pt x="23074" y="4761"/>
                  </a:cubicBezTo>
                  <a:cubicBezTo>
                    <a:pt x="23074" y="4761"/>
                    <a:pt x="23096" y="4740"/>
                    <a:pt x="23117" y="4697"/>
                  </a:cubicBezTo>
                  <a:cubicBezTo>
                    <a:pt x="23117" y="4697"/>
                    <a:pt x="23117" y="4676"/>
                    <a:pt x="23138" y="4676"/>
                  </a:cubicBezTo>
                  <a:lnTo>
                    <a:pt x="23159" y="4634"/>
                  </a:lnTo>
                  <a:lnTo>
                    <a:pt x="23371" y="4486"/>
                  </a:lnTo>
                  <a:lnTo>
                    <a:pt x="23413" y="4465"/>
                  </a:lnTo>
                  <a:lnTo>
                    <a:pt x="23476" y="4423"/>
                  </a:lnTo>
                  <a:lnTo>
                    <a:pt x="23540" y="4423"/>
                  </a:lnTo>
                  <a:lnTo>
                    <a:pt x="23603" y="4401"/>
                  </a:lnTo>
                  <a:lnTo>
                    <a:pt x="23667" y="4380"/>
                  </a:lnTo>
                  <a:close/>
                  <a:moveTo>
                    <a:pt x="25803" y="9350"/>
                  </a:moveTo>
                  <a:lnTo>
                    <a:pt x="25803" y="9350"/>
                  </a:lnTo>
                  <a:cubicBezTo>
                    <a:pt x="25718" y="9646"/>
                    <a:pt x="25570" y="9900"/>
                    <a:pt x="25359" y="10091"/>
                  </a:cubicBezTo>
                  <a:cubicBezTo>
                    <a:pt x="25168" y="10239"/>
                    <a:pt x="24936" y="10344"/>
                    <a:pt x="24682" y="10365"/>
                  </a:cubicBezTo>
                  <a:lnTo>
                    <a:pt x="24703" y="10281"/>
                  </a:lnTo>
                  <a:cubicBezTo>
                    <a:pt x="24745" y="10027"/>
                    <a:pt x="24893" y="9456"/>
                    <a:pt x="25803" y="9350"/>
                  </a:cubicBezTo>
                  <a:close/>
                  <a:moveTo>
                    <a:pt x="10866" y="1585"/>
                  </a:moveTo>
                  <a:cubicBezTo>
                    <a:pt x="11149" y="1585"/>
                    <a:pt x="11424" y="2257"/>
                    <a:pt x="11485" y="2561"/>
                  </a:cubicBezTo>
                  <a:lnTo>
                    <a:pt x="12056" y="5078"/>
                  </a:lnTo>
                  <a:lnTo>
                    <a:pt x="12309" y="4401"/>
                  </a:lnTo>
                  <a:lnTo>
                    <a:pt x="13367" y="4761"/>
                  </a:lnTo>
                  <a:cubicBezTo>
                    <a:pt x="15038" y="5438"/>
                    <a:pt x="16582" y="6389"/>
                    <a:pt x="17893" y="7637"/>
                  </a:cubicBezTo>
                  <a:lnTo>
                    <a:pt x="17216" y="9223"/>
                  </a:lnTo>
                  <a:lnTo>
                    <a:pt x="17216" y="9223"/>
                  </a:lnTo>
                  <a:lnTo>
                    <a:pt x="18274" y="7997"/>
                  </a:lnTo>
                  <a:cubicBezTo>
                    <a:pt x="18845" y="8547"/>
                    <a:pt x="19352" y="9160"/>
                    <a:pt x="19817" y="9794"/>
                  </a:cubicBezTo>
                  <a:lnTo>
                    <a:pt x="20071" y="10154"/>
                  </a:lnTo>
                  <a:lnTo>
                    <a:pt x="20515" y="10133"/>
                  </a:lnTo>
                  <a:cubicBezTo>
                    <a:pt x="20588" y="10128"/>
                    <a:pt x="20658" y="10126"/>
                    <a:pt x="20725" y="10126"/>
                  </a:cubicBezTo>
                  <a:cubicBezTo>
                    <a:pt x="21556" y="10126"/>
                    <a:pt x="21963" y="10491"/>
                    <a:pt x="22080" y="11254"/>
                  </a:cubicBezTo>
                  <a:lnTo>
                    <a:pt x="22334" y="13094"/>
                  </a:lnTo>
                  <a:lnTo>
                    <a:pt x="22102" y="13559"/>
                  </a:lnTo>
                  <a:lnTo>
                    <a:pt x="22440" y="13940"/>
                  </a:lnTo>
                  <a:lnTo>
                    <a:pt x="22461" y="14067"/>
                  </a:lnTo>
                  <a:cubicBezTo>
                    <a:pt x="22355" y="14067"/>
                    <a:pt x="22250" y="14088"/>
                    <a:pt x="22123" y="14088"/>
                  </a:cubicBezTo>
                  <a:lnTo>
                    <a:pt x="21404" y="14109"/>
                  </a:lnTo>
                  <a:lnTo>
                    <a:pt x="21361" y="14849"/>
                  </a:lnTo>
                  <a:cubicBezTo>
                    <a:pt x="21234" y="17493"/>
                    <a:pt x="20029" y="19565"/>
                    <a:pt x="17914" y="20856"/>
                  </a:cubicBezTo>
                  <a:lnTo>
                    <a:pt x="17110" y="21342"/>
                  </a:lnTo>
                  <a:lnTo>
                    <a:pt x="17724" y="22040"/>
                  </a:lnTo>
                  <a:cubicBezTo>
                    <a:pt x="17829" y="22146"/>
                    <a:pt x="17914" y="22294"/>
                    <a:pt x="17956" y="22421"/>
                  </a:cubicBezTo>
                  <a:cubicBezTo>
                    <a:pt x="17885" y="22452"/>
                    <a:pt x="17749" y="22478"/>
                    <a:pt x="17562" y="22478"/>
                  </a:cubicBezTo>
                  <a:cubicBezTo>
                    <a:pt x="17247" y="22478"/>
                    <a:pt x="16787" y="22405"/>
                    <a:pt x="16243" y="22167"/>
                  </a:cubicBezTo>
                  <a:cubicBezTo>
                    <a:pt x="16137" y="22103"/>
                    <a:pt x="16011" y="22040"/>
                    <a:pt x="15905" y="21976"/>
                  </a:cubicBezTo>
                  <a:lnTo>
                    <a:pt x="15630" y="21807"/>
                  </a:lnTo>
                  <a:lnTo>
                    <a:pt x="15334" y="21871"/>
                  </a:lnTo>
                  <a:cubicBezTo>
                    <a:pt x="14213" y="22133"/>
                    <a:pt x="13074" y="22266"/>
                    <a:pt x="11935" y="22266"/>
                  </a:cubicBezTo>
                  <a:cubicBezTo>
                    <a:pt x="10689" y="22266"/>
                    <a:pt x="9444" y="22107"/>
                    <a:pt x="8228" y="21786"/>
                  </a:cubicBezTo>
                  <a:lnTo>
                    <a:pt x="7931" y="21702"/>
                  </a:lnTo>
                  <a:lnTo>
                    <a:pt x="7657" y="21828"/>
                  </a:lnTo>
                  <a:cubicBezTo>
                    <a:pt x="7122" y="22089"/>
                    <a:pt x="6668" y="22165"/>
                    <a:pt x="6353" y="22165"/>
                  </a:cubicBezTo>
                  <a:cubicBezTo>
                    <a:pt x="6158" y="22165"/>
                    <a:pt x="6016" y="22136"/>
                    <a:pt x="5943" y="22103"/>
                  </a:cubicBezTo>
                  <a:cubicBezTo>
                    <a:pt x="5965" y="22019"/>
                    <a:pt x="5986" y="21955"/>
                    <a:pt x="6049" y="21892"/>
                  </a:cubicBezTo>
                  <a:lnTo>
                    <a:pt x="6514" y="21194"/>
                  </a:lnTo>
                  <a:lnTo>
                    <a:pt x="5795" y="20771"/>
                  </a:lnTo>
                  <a:cubicBezTo>
                    <a:pt x="4040" y="19756"/>
                    <a:pt x="2834" y="18022"/>
                    <a:pt x="2517" y="16034"/>
                  </a:cubicBezTo>
                  <a:lnTo>
                    <a:pt x="2390" y="15357"/>
                  </a:lnTo>
                  <a:lnTo>
                    <a:pt x="1671" y="15378"/>
                  </a:lnTo>
                  <a:lnTo>
                    <a:pt x="1629" y="15378"/>
                  </a:lnTo>
                  <a:cubicBezTo>
                    <a:pt x="1756" y="15145"/>
                    <a:pt x="1925" y="14934"/>
                    <a:pt x="2137" y="14743"/>
                  </a:cubicBezTo>
                  <a:lnTo>
                    <a:pt x="2369" y="14532"/>
                  </a:lnTo>
                  <a:lnTo>
                    <a:pt x="2369" y="14194"/>
                  </a:lnTo>
                  <a:cubicBezTo>
                    <a:pt x="2433" y="9794"/>
                    <a:pt x="6536" y="5713"/>
                    <a:pt x="10321" y="4676"/>
                  </a:cubicBezTo>
                  <a:lnTo>
                    <a:pt x="11210" y="4423"/>
                  </a:lnTo>
                  <a:lnTo>
                    <a:pt x="10829" y="3577"/>
                  </a:lnTo>
                  <a:cubicBezTo>
                    <a:pt x="10364" y="2583"/>
                    <a:pt x="10321" y="1990"/>
                    <a:pt x="10448" y="1779"/>
                  </a:cubicBezTo>
                  <a:cubicBezTo>
                    <a:pt x="10469" y="1737"/>
                    <a:pt x="10512" y="1631"/>
                    <a:pt x="10829" y="1589"/>
                  </a:cubicBezTo>
                  <a:cubicBezTo>
                    <a:pt x="10841" y="1586"/>
                    <a:pt x="10854" y="1585"/>
                    <a:pt x="10866" y="1585"/>
                  </a:cubicBezTo>
                  <a:close/>
                  <a:moveTo>
                    <a:pt x="10833" y="0"/>
                  </a:moveTo>
                  <a:cubicBezTo>
                    <a:pt x="10736" y="0"/>
                    <a:pt x="10636" y="8"/>
                    <a:pt x="10533" y="23"/>
                  </a:cubicBezTo>
                  <a:cubicBezTo>
                    <a:pt x="9898" y="108"/>
                    <a:pt x="9348" y="489"/>
                    <a:pt x="9031" y="1060"/>
                  </a:cubicBezTo>
                  <a:cubicBezTo>
                    <a:pt x="8714" y="1652"/>
                    <a:pt x="8714" y="2456"/>
                    <a:pt x="9052" y="3429"/>
                  </a:cubicBezTo>
                  <a:cubicBezTo>
                    <a:pt x="5076" y="4909"/>
                    <a:pt x="1058" y="9054"/>
                    <a:pt x="783" y="13876"/>
                  </a:cubicBezTo>
                  <a:cubicBezTo>
                    <a:pt x="254" y="14447"/>
                    <a:pt x="0" y="15018"/>
                    <a:pt x="22" y="15547"/>
                  </a:cubicBezTo>
                  <a:cubicBezTo>
                    <a:pt x="64" y="16076"/>
                    <a:pt x="381" y="16562"/>
                    <a:pt x="868" y="16795"/>
                  </a:cubicBezTo>
                  <a:cubicBezTo>
                    <a:pt x="931" y="16837"/>
                    <a:pt x="994" y="16858"/>
                    <a:pt x="1058" y="16879"/>
                  </a:cubicBezTo>
                  <a:cubicBezTo>
                    <a:pt x="1544" y="18868"/>
                    <a:pt x="2708" y="20602"/>
                    <a:pt x="4378" y="21765"/>
                  </a:cubicBezTo>
                  <a:cubicBezTo>
                    <a:pt x="4294" y="22103"/>
                    <a:pt x="4315" y="22463"/>
                    <a:pt x="4463" y="22780"/>
                  </a:cubicBezTo>
                  <a:cubicBezTo>
                    <a:pt x="4738" y="23372"/>
                    <a:pt x="5372" y="23711"/>
                    <a:pt x="6197" y="23753"/>
                  </a:cubicBezTo>
                  <a:cubicBezTo>
                    <a:pt x="6243" y="23755"/>
                    <a:pt x="6288" y="23755"/>
                    <a:pt x="6334" y="23755"/>
                  </a:cubicBezTo>
                  <a:cubicBezTo>
                    <a:pt x="6923" y="23755"/>
                    <a:pt x="7509" y="23629"/>
                    <a:pt x="8058" y="23393"/>
                  </a:cubicBezTo>
                  <a:cubicBezTo>
                    <a:pt x="9343" y="23709"/>
                    <a:pt x="10659" y="23869"/>
                    <a:pt x="11972" y="23869"/>
                  </a:cubicBezTo>
                  <a:cubicBezTo>
                    <a:pt x="13122" y="23869"/>
                    <a:pt x="14271" y="23746"/>
                    <a:pt x="15397" y="23499"/>
                  </a:cubicBezTo>
                  <a:lnTo>
                    <a:pt x="15609" y="23605"/>
                  </a:lnTo>
                  <a:cubicBezTo>
                    <a:pt x="16222" y="23901"/>
                    <a:pt x="16878" y="24049"/>
                    <a:pt x="17576" y="24070"/>
                  </a:cubicBezTo>
                  <a:lnTo>
                    <a:pt x="17724" y="24049"/>
                  </a:lnTo>
                  <a:cubicBezTo>
                    <a:pt x="18548" y="24028"/>
                    <a:pt x="19183" y="23668"/>
                    <a:pt x="19437" y="23076"/>
                  </a:cubicBezTo>
                  <a:cubicBezTo>
                    <a:pt x="19627" y="22653"/>
                    <a:pt x="19606" y="22167"/>
                    <a:pt x="19416" y="21765"/>
                  </a:cubicBezTo>
                  <a:cubicBezTo>
                    <a:pt x="21425" y="20285"/>
                    <a:pt x="22694" y="18043"/>
                    <a:pt x="22926" y="15568"/>
                  </a:cubicBezTo>
                  <a:cubicBezTo>
                    <a:pt x="23011" y="15547"/>
                    <a:pt x="23074" y="15526"/>
                    <a:pt x="23159" y="15505"/>
                  </a:cubicBezTo>
                  <a:lnTo>
                    <a:pt x="23624" y="15230"/>
                  </a:lnTo>
                  <a:lnTo>
                    <a:pt x="23667" y="15209"/>
                  </a:lnTo>
                  <a:cubicBezTo>
                    <a:pt x="24174" y="14765"/>
                    <a:pt x="24322" y="14024"/>
                    <a:pt x="24026" y="13411"/>
                  </a:cubicBezTo>
                  <a:lnTo>
                    <a:pt x="24090" y="13094"/>
                  </a:lnTo>
                  <a:cubicBezTo>
                    <a:pt x="24238" y="12734"/>
                    <a:pt x="24365" y="12354"/>
                    <a:pt x="24470" y="11973"/>
                  </a:cubicBezTo>
                  <a:cubicBezTo>
                    <a:pt x="24499" y="11974"/>
                    <a:pt x="24529" y="11974"/>
                    <a:pt x="24558" y="11974"/>
                  </a:cubicBezTo>
                  <a:cubicBezTo>
                    <a:pt x="25225" y="11974"/>
                    <a:pt x="25867" y="11743"/>
                    <a:pt x="26374" y="11317"/>
                  </a:cubicBezTo>
                  <a:cubicBezTo>
                    <a:pt x="27495" y="10344"/>
                    <a:pt x="27537" y="8779"/>
                    <a:pt x="27537" y="8589"/>
                  </a:cubicBezTo>
                  <a:lnTo>
                    <a:pt x="27537" y="7891"/>
                  </a:lnTo>
                  <a:lnTo>
                    <a:pt x="26839" y="7806"/>
                  </a:lnTo>
                  <a:cubicBezTo>
                    <a:pt x="26608" y="7779"/>
                    <a:pt x="26377" y="7763"/>
                    <a:pt x="26147" y="7763"/>
                  </a:cubicBezTo>
                  <a:cubicBezTo>
                    <a:pt x="25849" y="7763"/>
                    <a:pt x="25551" y="7789"/>
                    <a:pt x="25253" y="7849"/>
                  </a:cubicBezTo>
                  <a:lnTo>
                    <a:pt x="25274" y="7828"/>
                  </a:lnTo>
                  <a:lnTo>
                    <a:pt x="25359" y="7722"/>
                  </a:lnTo>
                  <a:cubicBezTo>
                    <a:pt x="25359" y="7722"/>
                    <a:pt x="26162" y="6136"/>
                    <a:pt x="26183" y="5353"/>
                  </a:cubicBezTo>
                  <a:cubicBezTo>
                    <a:pt x="26205" y="5184"/>
                    <a:pt x="26183" y="5015"/>
                    <a:pt x="26162" y="4824"/>
                  </a:cubicBezTo>
                  <a:cubicBezTo>
                    <a:pt x="26019" y="3680"/>
                    <a:pt x="25047" y="2812"/>
                    <a:pt x="23894" y="2812"/>
                  </a:cubicBezTo>
                  <a:cubicBezTo>
                    <a:pt x="23853" y="2812"/>
                    <a:pt x="23813" y="2813"/>
                    <a:pt x="23772" y="2815"/>
                  </a:cubicBezTo>
                  <a:lnTo>
                    <a:pt x="23667" y="2815"/>
                  </a:lnTo>
                  <a:lnTo>
                    <a:pt x="23476" y="2836"/>
                  </a:lnTo>
                  <a:cubicBezTo>
                    <a:pt x="23434" y="2836"/>
                    <a:pt x="23349" y="2857"/>
                    <a:pt x="23307" y="2857"/>
                  </a:cubicBezTo>
                  <a:cubicBezTo>
                    <a:pt x="23244" y="2879"/>
                    <a:pt x="23180" y="2900"/>
                    <a:pt x="23138" y="2900"/>
                  </a:cubicBezTo>
                  <a:lnTo>
                    <a:pt x="22969" y="2963"/>
                  </a:lnTo>
                  <a:lnTo>
                    <a:pt x="22948" y="2963"/>
                  </a:lnTo>
                  <a:cubicBezTo>
                    <a:pt x="22905" y="2984"/>
                    <a:pt x="22842" y="3006"/>
                    <a:pt x="22799" y="3027"/>
                  </a:cubicBezTo>
                  <a:cubicBezTo>
                    <a:pt x="22757" y="3048"/>
                    <a:pt x="22694" y="3069"/>
                    <a:pt x="22651" y="3090"/>
                  </a:cubicBezTo>
                  <a:lnTo>
                    <a:pt x="22609" y="3111"/>
                  </a:lnTo>
                  <a:cubicBezTo>
                    <a:pt x="22567" y="3132"/>
                    <a:pt x="22525" y="3175"/>
                    <a:pt x="22482" y="3196"/>
                  </a:cubicBezTo>
                  <a:cubicBezTo>
                    <a:pt x="22440" y="3217"/>
                    <a:pt x="22377" y="3259"/>
                    <a:pt x="22334" y="3302"/>
                  </a:cubicBezTo>
                  <a:lnTo>
                    <a:pt x="22292" y="3323"/>
                  </a:lnTo>
                  <a:cubicBezTo>
                    <a:pt x="22207" y="3386"/>
                    <a:pt x="22123" y="3471"/>
                    <a:pt x="22059" y="3555"/>
                  </a:cubicBezTo>
                  <a:cubicBezTo>
                    <a:pt x="21945" y="3517"/>
                    <a:pt x="21511" y="3327"/>
                    <a:pt x="20963" y="3327"/>
                  </a:cubicBezTo>
                  <a:cubicBezTo>
                    <a:pt x="20597" y="3327"/>
                    <a:pt x="20181" y="3412"/>
                    <a:pt x="19775" y="3682"/>
                  </a:cubicBezTo>
                  <a:cubicBezTo>
                    <a:pt x="18252" y="4676"/>
                    <a:pt x="18591" y="6114"/>
                    <a:pt x="18591" y="6114"/>
                  </a:cubicBezTo>
                  <a:cubicBezTo>
                    <a:pt x="17470" y="5142"/>
                    <a:pt x="16222" y="4338"/>
                    <a:pt x="14890" y="3703"/>
                  </a:cubicBezTo>
                  <a:cubicBezTo>
                    <a:pt x="15122" y="3323"/>
                    <a:pt x="15249" y="2857"/>
                    <a:pt x="15228" y="2413"/>
                  </a:cubicBezTo>
                  <a:cubicBezTo>
                    <a:pt x="15134" y="1397"/>
                    <a:pt x="14270" y="666"/>
                    <a:pt x="13291" y="666"/>
                  </a:cubicBezTo>
                  <a:cubicBezTo>
                    <a:pt x="13169" y="666"/>
                    <a:pt x="13046" y="677"/>
                    <a:pt x="12923" y="700"/>
                  </a:cubicBezTo>
                  <a:cubicBezTo>
                    <a:pt x="12754" y="743"/>
                    <a:pt x="12605" y="806"/>
                    <a:pt x="12457" y="912"/>
                  </a:cubicBezTo>
                  <a:cubicBezTo>
                    <a:pt x="12069" y="375"/>
                    <a:pt x="11518" y="0"/>
                    <a:pt x="1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3" name="Google Shape;1643;p42">
              <a:extLst>
                <a:ext uri="{FF2B5EF4-FFF2-40B4-BE49-F238E27FC236}">
                  <a16:creationId xmlns:a16="http://schemas.microsoft.com/office/drawing/2014/main" id="{03E3DCAB-BDFA-491D-A96A-44D17194BFC2}"/>
                </a:ext>
              </a:extLst>
            </p:cNvPr>
            <p:cNvSpPr/>
            <p:nvPr/>
          </p:nvSpPr>
          <p:spPr>
            <a:xfrm>
              <a:off x="7854736" y="4729749"/>
              <a:ext cx="240057" cy="147174"/>
            </a:xfrm>
            <a:custGeom>
              <a:avLst/>
              <a:gdLst/>
              <a:ahLst/>
              <a:cxnLst/>
              <a:rect l="l" t="t" r="r" b="b"/>
              <a:pathLst>
                <a:path w="5076" h="3112" extrusionOk="0">
                  <a:moveTo>
                    <a:pt x="3645" y="0"/>
                  </a:moveTo>
                  <a:cubicBezTo>
                    <a:pt x="3162" y="0"/>
                    <a:pt x="2586" y="134"/>
                    <a:pt x="2009" y="407"/>
                  </a:cubicBezTo>
                  <a:cubicBezTo>
                    <a:pt x="761" y="978"/>
                    <a:pt x="0" y="1951"/>
                    <a:pt x="275" y="2586"/>
                  </a:cubicBezTo>
                  <a:cubicBezTo>
                    <a:pt x="433" y="2936"/>
                    <a:pt x="863" y="3111"/>
                    <a:pt x="1420" y="3111"/>
                  </a:cubicBezTo>
                  <a:cubicBezTo>
                    <a:pt x="1905" y="3111"/>
                    <a:pt x="2486" y="2978"/>
                    <a:pt x="3067" y="2713"/>
                  </a:cubicBezTo>
                  <a:cubicBezTo>
                    <a:pt x="4315" y="2142"/>
                    <a:pt x="5076" y="1169"/>
                    <a:pt x="4801" y="534"/>
                  </a:cubicBezTo>
                  <a:cubicBezTo>
                    <a:pt x="4642" y="181"/>
                    <a:pt x="4207" y="0"/>
                    <a:pt x="3645" y="0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4" name="Google Shape;1644;p42">
              <a:extLst>
                <a:ext uri="{FF2B5EF4-FFF2-40B4-BE49-F238E27FC236}">
                  <a16:creationId xmlns:a16="http://schemas.microsoft.com/office/drawing/2014/main" id="{30172AFF-E74B-40ED-BA9D-DEF191520F03}"/>
                </a:ext>
              </a:extLst>
            </p:cNvPr>
            <p:cNvSpPr/>
            <p:nvPr/>
          </p:nvSpPr>
          <p:spPr>
            <a:xfrm>
              <a:off x="8280797" y="4744978"/>
              <a:ext cx="241097" cy="146607"/>
            </a:xfrm>
            <a:custGeom>
              <a:avLst/>
              <a:gdLst/>
              <a:ahLst/>
              <a:cxnLst/>
              <a:rect l="l" t="t" r="r" b="b"/>
              <a:pathLst>
                <a:path w="5098" h="3100" extrusionOk="0">
                  <a:moveTo>
                    <a:pt x="1458" y="1"/>
                  </a:moveTo>
                  <a:cubicBezTo>
                    <a:pt x="893" y="1"/>
                    <a:pt x="457" y="176"/>
                    <a:pt x="297" y="530"/>
                  </a:cubicBezTo>
                  <a:cubicBezTo>
                    <a:pt x="1" y="1164"/>
                    <a:pt x="783" y="2137"/>
                    <a:pt x="2010" y="2708"/>
                  </a:cubicBezTo>
                  <a:cubicBezTo>
                    <a:pt x="2585" y="2971"/>
                    <a:pt x="3159" y="3099"/>
                    <a:pt x="3641" y="3099"/>
                  </a:cubicBezTo>
                  <a:cubicBezTo>
                    <a:pt x="4205" y="3099"/>
                    <a:pt x="4642" y="2923"/>
                    <a:pt x="4802" y="2581"/>
                  </a:cubicBezTo>
                  <a:cubicBezTo>
                    <a:pt x="5098" y="1947"/>
                    <a:pt x="4336" y="952"/>
                    <a:pt x="3089" y="381"/>
                  </a:cubicBezTo>
                  <a:cubicBezTo>
                    <a:pt x="2514" y="128"/>
                    <a:pt x="1939" y="1"/>
                    <a:pt x="1458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5" name="Google Shape;1645;p42">
              <a:extLst>
                <a:ext uri="{FF2B5EF4-FFF2-40B4-BE49-F238E27FC236}">
                  <a16:creationId xmlns:a16="http://schemas.microsoft.com/office/drawing/2014/main" id="{9AAC5FD7-2E85-4660-961A-42C54DEE1C0E}"/>
                </a:ext>
              </a:extLst>
            </p:cNvPr>
            <p:cNvSpPr/>
            <p:nvPr/>
          </p:nvSpPr>
          <p:spPr>
            <a:xfrm>
              <a:off x="7704676" y="3971814"/>
              <a:ext cx="959234" cy="902246"/>
            </a:xfrm>
            <a:custGeom>
              <a:avLst/>
              <a:gdLst/>
              <a:ahLst/>
              <a:cxnLst/>
              <a:rect l="l" t="t" r="r" b="b"/>
              <a:pathLst>
                <a:path w="20283" h="19078" extrusionOk="0">
                  <a:moveTo>
                    <a:pt x="10152" y="0"/>
                  </a:moveTo>
                  <a:cubicBezTo>
                    <a:pt x="6155" y="0"/>
                    <a:pt x="1" y="4738"/>
                    <a:pt x="1" y="10533"/>
                  </a:cubicBezTo>
                  <a:cubicBezTo>
                    <a:pt x="1" y="16328"/>
                    <a:pt x="4611" y="19077"/>
                    <a:pt x="10216" y="19077"/>
                  </a:cubicBezTo>
                  <a:cubicBezTo>
                    <a:pt x="15799" y="19077"/>
                    <a:pt x="20283" y="16349"/>
                    <a:pt x="20283" y="10533"/>
                  </a:cubicBezTo>
                  <a:cubicBezTo>
                    <a:pt x="20283" y="4717"/>
                    <a:pt x="13050" y="0"/>
                    <a:pt x="10152" y="0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6" name="Google Shape;1646;p42">
              <a:extLst>
                <a:ext uri="{FF2B5EF4-FFF2-40B4-BE49-F238E27FC236}">
                  <a16:creationId xmlns:a16="http://schemas.microsoft.com/office/drawing/2014/main" id="{D7773C5C-B811-4BA8-818C-4B8A7ED32807}"/>
                </a:ext>
              </a:extLst>
            </p:cNvPr>
            <p:cNvSpPr/>
            <p:nvPr/>
          </p:nvSpPr>
          <p:spPr>
            <a:xfrm>
              <a:off x="8098767" y="4365774"/>
              <a:ext cx="201088" cy="135493"/>
            </a:xfrm>
            <a:custGeom>
              <a:avLst/>
              <a:gdLst/>
              <a:ahLst/>
              <a:cxnLst/>
              <a:rect l="l" t="t" r="r" b="b"/>
              <a:pathLst>
                <a:path w="4252" h="2865" extrusionOk="0">
                  <a:moveTo>
                    <a:pt x="2168" y="1"/>
                  </a:moveTo>
                  <a:cubicBezTo>
                    <a:pt x="1907" y="1"/>
                    <a:pt x="1481" y="111"/>
                    <a:pt x="1016" y="680"/>
                  </a:cubicBezTo>
                  <a:cubicBezTo>
                    <a:pt x="233" y="1611"/>
                    <a:pt x="1" y="2499"/>
                    <a:pt x="741" y="2710"/>
                  </a:cubicBezTo>
                  <a:cubicBezTo>
                    <a:pt x="1041" y="2796"/>
                    <a:pt x="1447" y="2865"/>
                    <a:pt x="1869" y="2865"/>
                  </a:cubicBezTo>
                  <a:cubicBezTo>
                    <a:pt x="2486" y="2865"/>
                    <a:pt x="3139" y="2718"/>
                    <a:pt x="3554" y="2266"/>
                  </a:cubicBezTo>
                  <a:cubicBezTo>
                    <a:pt x="4252" y="1505"/>
                    <a:pt x="3363" y="384"/>
                    <a:pt x="2433" y="45"/>
                  </a:cubicBezTo>
                  <a:cubicBezTo>
                    <a:pt x="2433" y="45"/>
                    <a:pt x="2334" y="1"/>
                    <a:pt x="2168" y="1"/>
                  </a:cubicBez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7" name="Google Shape;1647;p42">
              <a:extLst>
                <a:ext uri="{FF2B5EF4-FFF2-40B4-BE49-F238E27FC236}">
                  <a16:creationId xmlns:a16="http://schemas.microsoft.com/office/drawing/2014/main" id="{7F980F6D-7D91-42D6-90DE-B7B4BE33A9A3}"/>
                </a:ext>
              </a:extLst>
            </p:cNvPr>
            <p:cNvSpPr/>
            <p:nvPr/>
          </p:nvSpPr>
          <p:spPr>
            <a:xfrm>
              <a:off x="7629670" y="4434918"/>
              <a:ext cx="175077" cy="112887"/>
            </a:xfrm>
            <a:custGeom>
              <a:avLst/>
              <a:gdLst/>
              <a:ahLst/>
              <a:cxnLst/>
              <a:rect l="l" t="t" r="r" b="b"/>
              <a:pathLst>
                <a:path w="3702" h="2387" extrusionOk="0">
                  <a:moveTo>
                    <a:pt x="2411" y="0"/>
                  </a:moveTo>
                  <a:cubicBezTo>
                    <a:pt x="2411" y="0"/>
                    <a:pt x="0" y="1671"/>
                    <a:pt x="1185" y="2327"/>
                  </a:cubicBezTo>
                  <a:cubicBezTo>
                    <a:pt x="1265" y="2368"/>
                    <a:pt x="1372" y="2386"/>
                    <a:pt x="1496" y="2386"/>
                  </a:cubicBezTo>
                  <a:cubicBezTo>
                    <a:pt x="2263" y="2386"/>
                    <a:pt x="3702" y="1714"/>
                    <a:pt x="3702" y="1714"/>
                  </a:cubicBezTo>
                  <a:lnTo>
                    <a:pt x="2411" y="0"/>
                  </a:ln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8" name="Google Shape;1648;p42">
              <a:extLst>
                <a:ext uri="{FF2B5EF4-FFF2-40B4-BE49-F238E27FC236}">
                  <a16:creationId xmlns:a16="http://schemas.microsoft.com/office/drawing/2014/main" id="{5F211319-5EFE-4960-9D7C-EE572EA81BF5}"/>
                </a:ext>
              </a:extLst>
            </p:cNvPr>
            <p:cNvSpPr/>
            <p:nvPr/>
          </p:nvSpPr>
          <p:spPr>
            <a:xfrm>
              <a:off x="7659654" y="4426026"/>
              <a:ext cx="154079" cy="129960"/>
            </a:xfrm>
            <a:custGeom>
              <a:avLst/>
              <a:gdLst/>
              <a:ahLst/>
              <a:cxnLst/>
              <a:rect l="l" t="t" r="r" b="b"/>
              <a:pathLst>
                <a:path w="3258" h="2748" extrusionOk="0">
                  <a:moveTo>
                    <a:pt x="1778" y="0"/>
                  </a:moveTo>
                  <a:cubicBezTo>
                    <a:pt x="1744" y="0"/>
                    <a:pt x="1708" y="12"/>
                    <a:pt x="1672" y="40"/>
                  </a:cubicBezTo>
                  <a:cubicBezTo>
                    <a:pt x="1503" y="146"/>
                    <a:pt x="1" y="1225"/>
                    <a:pt x="43" y="2050"/>
                  </a:cubicBezTo>
                  <a:cubicBezTo>
                    <a:pt x="64" y="2325"/>
                    <a:pt x="234" y="2557"/>
                    <a:pt x="466" y="2663"/>
                  </a:cubicBezTo>
                  <a:cubicBezTo>
                    <a:pt x="593" y="2726"/>
                    <a:pt x="741" y="2748"/>
                    <a:pt x="889" y="2748"/>
                  </a:cubicBezTo>
                  <a:cubicBezTo>
                    <a:pt x="1651" y="2748"/>
                    <a:pt x="2856" y="2198"/>
                    <a:pt x="3131" y="2050"/>
                  </a:cubicBezTo>
                  <a:cubicBezTo>
                    <a:pt x="3237" y="2007"/>
                    <a:pt x="3258" y="1902"/>
                    <a:pt x="3216" y="1817"/>
                  </a:cubicBezTo>
                  <a:cubicBezTo>
                    <a:pt x="3185" y="1755"/>
                    <a:pt x="3120" y="1716"/>
                    <a:pt x="3054" y="1716"/>
                  </a:cubicBezTo>
                  <a:cubicBezTo>
                    <a:pt x="3030" y="1716"/>
                    <a:pt x="3006" y="1721"/>
                    <a:pt x="2983" y="1732"/>
                  </a:cubicBezTo>
                  <a:cubicBezTo>
                    <a:pt x="2352" y="2048"/>
                    <a:pt x="1386" y="2393"/>
                    <a:pt x="881" y="2393"/>
                  </a:cubicBezTo>
                  <a:cubicBezTo>
                    <a:pt x="778" y="2393"/>
                    <a:pt x="693" y="2378"/>
                    <a:pt x="635" y="2346"/>
                  </a:cubicBezTo>
                  <a:cubicBezTo>
                    <a:pt x="424" y="2240"/>
                    <a:pt x="403" y="2113"/>
                    <a:pt x="403" y="2028"/>
                  </a:cubicBezTo>
                  <a:cubicBezTo>
                    <a:pt x="382" y="1542"/>
                    <a:pt x="1291" y="738"/>
                    <a:pt x="1862" y="337"/>
                  </a:cubicBezTo>
                  <a:cubicBezTo>
                    <a:pt x="2016" y="217"/>
                    <a:pt x="1921" y="0"/>
                    <a:pt x="177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9" name="Google Shape;1649;p42">
              <a:extLst>
                <a:ext uri="{FF2B5EF4-FFF2-40B4-BE49-F238E27FC236}">
                  <a16:creationId xmlns:a16="http://schemas.microsoft.com/office/drawing/2014/main" id="{54C5CFA7-0FC2-41D6-A975-ED4F9C2771CF}"/>
                </a:ext>
              </a:extLst>
            </p:cNvPr>
            <p:cNvSpPr/>
            <p:nvPr/>
          </p:nvSpPr>
          <p:spPr>
            <a:xfrm>
              <a:off x="8006735" y="3827945"/>
              <a:ext cx="339135" cy="214897"/>
            </a:xfrm>
            <a:custGeom>
              <a:avLst/>
              <a:gdLst/>
              <a:ahLst/>
              <a:cxnLst/>
              <a:rect l="l" t="t" r="r" b="b"/>
              <a:pathLst>
                <a:path w="7171" h="4544" extrusionOk="0">
                  <a:moveTo>
                    <a:pt x="2750" y="1"/>
                  </a:moveTo>
                  <a:cubicBezTo>
                    <a:pt x="2689" y="1"/>
                    <a:pt x="2626" y="6"/>
                    <a:pt x="2560" y="18"/>
                  </a:cubicBezTo>
                  <a:cubicBezTo>
                    <a:pt x="1" y="462"/>
                    <a:pt x="2771" y="4544"/>
                    <a:pt x="2771" y="4544"/>
                  </a:cubicBezTo>
                  <a:cubicBezTo>
                    <a:pt x="3375" y="3633"/>
                    <a:pt x="4134" y="3454"/>
                    <a:pt x="4637" y="3454"/>
                  </a:cubicBezTo>
                  <a:cubicBezTo>
                    <a:pt x="4963" y="3454"/>
                    <a:pt x="5182" y="3529"/>
                    <a:pt x="5182" y="3529"/>
                  </a:cubicBezTo>
                  <a:cubicBezTo>
                    <a:pt x="5182" y="3529"/>
                    <a:pt x="7170" y="1943"/>
                    <a:pt x="5944" y="927"/>
                  </a:cubicBezTo>
                  <a:cubicBezTo>
                    <a:pt x="5681" y="712"/>
                    <a:pt x="5445" y="629"/>
                    <a:pt x="5237" y="629"/>
                  </a:cubicBezTo>
                  <a:cubicBezTo>
                    <a:pt x="4526" y="629"/>
                    <a:pt x="4146" y="1604"/>
                    <a:pt x="4146" y="1604"/>
                  </a:cubicBezTo>
                  <a:cubicBezTo>
                    <a:pt x="4146" y="1604"/>
                    <a:pt x="3788" y="1"/>
                    <a:pt x="2750" y="1"/>
                  </a:cubicBezTo>
                  <a:close/>
                </a:path>
              </a:pathLst>
            </a:custGeom>
            <a:solidFill>
              <a:srgbClr val="CA1E4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0" name="Google Shape;1650;p42">
              <a:extLst>
                <a:ext uri="{FF2B5EF4-FFF2-40B4-BE49-F238E27FC236}">
                  <a16:creationId xmlns:a16="http://schemas.microsoft.com/office/drawing/2014/main" id="{5C701E05-35DA-40CF-8607-F2317346B1E2}"/>
                </a:ext>
              </a:extLst>
            </p:cNvPr>
            <p:cNvSpPr/>
            <p:nvPr/>
          </p:nvSpPr>
          <p:spPr>
            <a:xfrm>
              <a:off x="7839413" y="4141883"/>
              <a:ext cx="308725" cy="243083"/>
            </a:xfrm>
            <a:custGeom>
              <a:avLst/>
              <a:gdLst/>
              <a:ahLst/>
              <a:cxnLst/>
              <a:rect l="l" t="t" r="r" b="b"/>
              <a:pathLst>
                <a:path w="6528" h="5140" extrusionOk="0">
                  <a:moveTo>
                    <a:pt x="1281" y="1"/>
                  </a:moveTo>
                  <a:cubicBezTo>
                    <a:pt x="538" y="1"/>
                    <a:pt x="0" y="640"/>
                    <a:pt x="70" y="1565"/>
                  </a:cubicBezTo>
                  <a:cubicBezTo>
                    <a:pt x="197" y="3214"/>
                    <a:pt x="3264" y="5139"/>
                    <a:pt x="3264" y="5139"/>
                  </a:cubicBezTo>
                  <a:cubicBezTo>
                    <a:pt x="3264" y="5139"/>
                    <a:pt x="6309" y="3236"/>
                    <a:pt x="6457" y="1565"/>
                  </a:cubicBezTo>
                  <a:cubicBezTo>
                    <a:pt x="6528" y="640"/>
                    <a:pt x="5989" y="1"/>
                    <a:pt x="5247" y="1"/>
                  </a:cubicBezTo>
                  <a:cubicBezTo>
                    <a:pt x="4648" y="1"/>
                    <a:pt x="3916" y="418"/>
                    <a:pt x="3264" y="1438"/>
                  </a:cubicBezTo>
                  <a:cubicBezTo>
                    <a:pt x="2612" y="418"/>
                    <a:pt x="1880" y="1"/>
                    <a:pt x="1281" y="1"/>
                  </a:cubicBezTo>
                  <a:close/>
                </a:path>
              </a:pathLst>
            </a:custGeom>
            <a:solidFill>
              <a:srgbClr val="DB337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1" name="Google Shape;1651;p42">
              <a:extLst>
                <a:ext uri="{FF2B5EF4-FFF2-40B4-BE49-F238E27FC236}">
                  <a16:creationId xmlns:a16="http://schemas.microsoft.com/office/drawing/2014/main" id="{3685CF2D-8CD5-4B3A-B0E5-4D7337A8AF9C}"/>
                </a:ext>
              </a:extLst>
            </p:cNvPr>
            <p:cNvSpPr/>
            <p:nvPr/>
          </p:nvSpPr>
          <p:spPr>
            <a:xfrm>
              <a:off x="7942748" y="4141836"/>
              <a:ext cx="205013" cy="243131"/>
            </a:xfrm>
            <a:custGeom>
              <a:avLst/>
              <a:gdLst/>
              <a:ahLst/>
              <a:cxnLst/>
              <a:rect l="l" t="t" r="r" b="b"/>
              <a:pathLst>
                <a:path w="4335" h="5141" extrusionOk="0">
                  <a:moveTo>
                    <a:pt x="3040" y="0"/>
                  </a:moveTo>
                  <a:cubicBezTo>
                    <a:pt x="3028" y="0"/>
                    <a:pt x="3016" y="0"/>
                    <a:pt x="3003" y="1"/>
                  </a:cubicBezTo>
                  <a:cubicBezTo>
                    <a:pt x="3913" y="529"/>
                    <a:pt x="4272" y="1566"/>
                    <a:pt x="2750" y="3173"/>
                  </a:cubicBezTo>
                  <a:cubicBezTo>
                    <a:pt x="1764" y="4227"/>
                    <a:pt x="903" y="4413"/>
                    <a:pt x="418" y="4413"/>
                  </a:cubicBezTo>
                  <a:cubicBezTo>
                    <a:pt x="153" y="4413"/>
                    <a:pt x="0" y="4358"/>
                    <a:pt x="0" y="4357"/>
                  </a:cubicBezTo>
                  <a:lnTo>
                    <a:pt x="0" y="4357"/>
                  </a:lnTo>
                  <a:cubicBezTo>
                    <a:pt x="592" y="4823"/>
                    <a:pt x="1079" y="5140"/>
                    <a:pt x="1079" y="5140"/>
                  </a:cubicBezTo>
                  <a:cubicBezTo>
                    <a:pt x="1079" y="5140"/>
                    <a:pt x="4124" y="3237"/>
                    <a:pt x="4272" y="1566"/>
                  </a:cubicBezTo>
                  <a:cubicBezTo>
                    <a:pt x="4335" y="629"/>
                    <a:pt x="3783" y="0"/>
                    <a:pt x="3040" y="0"/>
                  </a:cubicBezTo>
                  <a:close/>
                </a:path>
              </a:pathLst>
            </a:custGeom>
            <a:solidFill>
              <a:srgbClr val="9B004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2" name="Google Shape;1652;p42">
              <a:extLst>
                <a:ext uri="{FF2B5EF4-FFF2-40B4-BE49-F238E27FC236}">
                  <a16:creationId xmlns:a16="http://schemas.microsoft.com/office/drawing/2014/main" id="{2ECC7F0A-0BED-4BF2-869B-8E396E7CA059}"/>
                </a:ext>
              </a:extLst>
            </p:cNvPr>
            <p:cNvSpPr/>
            <p:nvPr/>
          </p:nvSpPr>
          <p:spPr>
            <a:xfrm>
              <a:off x="7818746" y="4159855"/>
              <a:ext cx="102057" cy="150059"/>
            </a:xfrm>
            <a:custGeom>
              <a:avLst/>
              <a:gdLst/>
              <a:ahLst/>
              <a:cxnLst/>
              <a:rect l="l" t="t" r="r" b="b"/>
              <a:pathLst>
                <a:path w="2158" h="3173" extrusionOk="0">
                  <a:moveTo>
                    <a:pt x="1649" y="0"/>
                  </a:moveTo>
                  <a:lnTo>
                    <a:pt x="1649" y="0"/>
                  </a:lnTo>
                  <a:cubicBezTo>
                    <a:pt x="1" y="1323"/>
                    <a:pt x="2015" y="3038"/>
                    <a:pt x="2150" y="3165"/>
                  </a:cubicBezTo>
                  <a:lnTo>
                    <a:pt x="2150" y="3165"/>
                  </a:lnTo>
                  <a:cubicBezTo>
                    <a:pt x="933" y="1834"/>
                    <a:pt x="1649" y="1"/>
                    <a:pt x="1649" y="0"/>
                  </a:cubicBezTo>
                  <a:close/>
                  <a:moveTo>
                    <a:pt x="2150" y="3165"/>
                  </a:moveTo>
                  <a:cubicBezTo>
                    <a:pt x="2152" y="3168"/>
                    <a:pt x="2155" y="3170"/>
                    <a:pt x="2157" y="3173"/>
                  </a:cubicBezTo>
                  <a:cubicBezTo>
                    <a:pt x="2158" y="3173"/>
                    <a:pt x="2155" y="3170"/>
                    <a:pt x="2150" y="3165"/>
                  </a:cubicBezTo>
                  <a:close/>
                </a:path>
              </a:pathLst>
            </a:custGeom>
            <a:solidFill>
              <a:srgbClr val="DB8D9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3" name="Google Shape;1653;p42">
              <a:extLst>
                <a:ext uri="{FF2B5EF4-FFF2-40B4-BE49-F238E27FC236}">
                  <a16:creationId xmlns:a16="http://schemas.microsoft.com/office/drawing/2014/main" id="{EDD67208-EEEB-4243-9E68-18EC60B30829}"/>
                </a:ext>
              </a:extLst>
            </p:cNvPr>
            <p:cNvSpPr/>
            <p:nvPr/>
          </p:nvSpPr>
          <p:spPr>
            <a:xfrm>
              <a:off x="8211466" y="4141883"/>
              <a:ext cx="308773" cy="243083"/>
            </a:xfrm>
            <a:custGeom>
              <a:avLst/>
              <a:gdLst/>
              <a:ahLst/>
              <a:cxnLst/>
              <a:rect l="l" t="t" r="r" b="b"/>
              <a:pathLst>
                <a:path w="6529" h="5140" extrusionOk="0">
                  <a:moveTo>
                    <a:pt x="1281" y="1"/>
                  </a:moveTo>
                  <a:cubicBezTo>
                    <a:pt x="539" y="1"/>
                    <a:pt x="1" y="640"/>
                    <a:pt x="71" y="1565"/>
                  </a:cubicBezTo>
                  <a:cubicBezTo>
                    <a:pt x="198" y="3214"/>
                    <a:pt x="3264" y="5139"/>
                    <a:pt x="3264" y="5139"/>
                  </a:cubicBezTo>
                  <a:cubicBezTo>
                    <a:pt x="3264" y="5139"/>
                    <a:pt x="6310" y="3236"/>
                    <a:pt x="6458" y="1565"/>
                  </a:cubicBezTo>
                  <a:cubicBezTo>
                    <a:pt x="6528" y="640"/>
                    <a:pt x="5990" y="1"/>
                    <a:pt x="5248" y="1"/>
                  </a:cubicBezTo>
                  <a:cubicBezTo>
                    <a:pt x="4648" y="1"/>
                    <a:pt x="3916" y="418"/>
                    <a:pt x="3264" y="1438"/>
                  </a:cubicBezTo>
                  <a:cubicBezTo>
                    <a:pt x="2613" y="418"/>
                    <a:pt x="1881" y="1"/>
                    <a:pt x="1281" y="1"/>
                  </a:cubicBezTo>
                  <a:close/>
                </a:path>
              </a:pathLst>
            </a:custGeom>
            <a:solidFill>
              <a:srgbClr val="DB3372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4" name="Google Shape;1654;p42">
              <a:extLst>
                <a:ext uri="{FF2B5EF4-FFF2-40B4-BE49-F238E27FC236}">
                  <a16:creationId xmlns:a16="http://schemas.microsoft.com/office/drawing/2014/main" id="{83F9C43C-106F-468D-BF96-588A24BAE6BA}"/>
                </a:ext>
              </a:extLst>
            </p:cNvPr>
            <p:cNvSpPr/>
            <p:nvPr/>
          </p:nvSpPr>
          <p:spPr>
            <a:xfrm>
              <a:off x="8314800" y="4141836"/>
              <a:ext cx="205060" cy="243131"/>
            </a:xfrm>
            <a:custGeom>
              <a:avLst/>
              <a:gdLst/>
              <a:ahLst/>
              <a:cxnLst/>
              <a:rect l="l" t="t" r="r" b="b"/>
              <a:pathLst>
                <a:path w="4336" h="5141" extrusionOk="0">
                  <a:moveTo>
                    <a:pt x="3042" y="0"/>
                  </a:moveTo>
                  <a:cubicBezTo>
                    <a:pt x="3029" y="0"/>
                    <a:pt x="3017" y="0"/>
                    <a:pt x="3004" y="1"/>
                  </a:cubicBezTo>
                  <a:cubicBezTo>
                    <a:pt x="3913" y="529"/>
                    <a:pt x="4273" y="1566"/>
                    <a:pt x="2750" y="3173"/>
                  </a:cubicBezTo>
                  <a:cubicBezTo>
                    <a:pt x="1781" y="4209"/>
                    <a:pt x="932" y="4398"/>
                    <a:pt x="443" y="4398"/>
                  </a:cubicBezTo>
                  <a:cubicBezTo>
                    <a:pt x="163" y="4398"/>
                    <a:pt x="1" y="4336"/>
                    <a:pt x="1" y="4336"/>
                  </a:cubicBezTo>
                  <a:lnTo>
                    <a:pt x="1" y="4336"/>
                  </a:lnTo>
                  <a:cubicBezTo>
                    <a:pt x="593" y="4823"/>
                    <a:pt x="1079" y="5140"/>
                    <a:pt x="1079" y="5140"/>
                  </a:cubicBezTo>
                  <a:cubicBezTo>
                    <a:pt x="1079" y="5140"/>
                    <a:pt x="4125" y="3237"/>
                    <a:pt x="4273" y="1566"/>
                  </a:cubicBezTo>
                  <a:cubicBezTo>
                    <a:pt x="4335" y="629"/>
                    <a:pt x="3804" y="0"/>
                    <a:pt x="3042" y="0"/>
                  </a:cubicBezTo>
                  <a:close/>
                </a:path>
              </a:pathLst>
            </a:custGeom>
            <a:solidFill>
              <a:srgbClr val="9B004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5" name="Google Shape;1655;p42">
              <a:extLst>
                <a:ext uri="{FF2B5EF4-FFF2-40B4-BE49-F238E27FC236}">
                  <a16:creationId xmlns:a16="http://schemas.microsoft.com/office/drawing/2014/main" id="{69A35910-5E42-4B3D-AA54-B21D0C552EC8}"/>
                </a:ext>
              </a:extLst>
            </p:cNvPr>
            <p:cNvSpPr/>
            <p:nvPr/>
          </p:nvSpPr>
          <p:spPr>
            <a:xfrm>
              <a:off x="8188765" y="4159855"/>
              <a:ext cx="105084" cy="150059"/>
            </a:xfrm>
            <a:custGeom>
              <a:avLst/>
              <a:gdLst/>
              <a:ahLst/>
              <a:cxnLst/>
              <a:rect l="l" t="t" r="r" b="b"/>
              <a:pathLst>
                <a:path w="2222" h="3173" extrusionOk="0">
                  <a:moveTo>
                    <a:pt x="1693" y="0"/>
                  </a:moveTo>
                  <a:lnTo>
                    <a:pt x="1693" y="0"/>
                  </a:lnTo>
                  <a:cubicBezTo>
                    <a:pt x="1" y="1375"/>
                    <a:pt x="2222" y="3173"/>
                    <a:pt x="2222" y="3173"/>
                  </a:cubicBezTo>
                  <a:cubicBezTo>
                    <a:pt x="974" y="1840"/>
                    <a:pt x="1693" y="1"/>
                    <a:pt x="1693" y="0"/>
                  </a:cubicBezTo>
                  <a:close/>
                </a:path>
              </a:pathLst>
            </a:custGeom>
            <a:solidFill>
              <a:srgbClr val="DB8D9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6" name="Google Shape;1656;p42">
              <a:extLst>
                <a:ext uri="{FF2B5EF4-FFF2-40B4-BE49-F238E27FC236}">
                  <a16:creationId xmlns:a16="http://schemas.microsoft.com/office/drawing/2014/main" id="{26F21A22-B115-4B89-AC31-8087E3144418}"/>
                </a:ext>
              </a:extLst>
            </p:cNvPr>
            <p:cNvSpPr/>
            <p:nvPr/>
          </p:nvSpPr>
          <p:spPr>
            <a:xfrm>
              <a:off x="8160768" y="4604940"/>
              <a:ext cx="57082" cy="62095"/>
            </a:xfrm>
            <a:custGeom>
              <a:avLst/>
              <a:gdLst/>
              <a:ahLst/>
              <a:cxnLst/>
              <a:rect l="l" t="t" r="r" b="b"/>
              <a:pathLst>
                <a:path w="1207" h="1313" extrusionOk="0">
                  <a:moveTo>
                    <a:pt x="22" y="1"/>
                  </a:moveTo>
                  <a:lnTo>
                    <a:pt x="466" y="635"/>
                  </a:lnTo>
                  <a:lnTo>
                    <a:pt x="1" y="1312"/>
                  </a:lnTo>
                  <a:lnTo>
                    <a:pt x="276" y="1312"/>
                  </a:lnTo>
                  <a:lnTo>
                    <a:pt x="466" y="1016"/>
                  </a:lnTo>
                  <a:cubicBezTo>
                    <a:pt x="508" y="931"/>
                    <a:pt x="551" y="868"/>
                    <a:pt x="593" y="783"/>
                  </a:cubicBezTo>
                  <a:cubicBezTo>
                    <a:pt x="656" y="868"/>
                    <a:pt x="699" y="953"/>
                    <a:pt x="741" y="1016"/>
                  </a:cubicBezTo>
                  <a:lnTo>
                    <a:pt x="931" y="1312"/>
                  </a:lnTo>
                  <a:lnTo>
                    <a:pt x="1206" y="1312"/>
                  </a:lnTo>
                  <a:lnTo>
                    <a:pt x="741" y="635"/>
                  </a:lnTo>
                  <a:lnTo>
                    <a:pt x="1185" y="1"/>
                  </a:lnTo>
                  <a:lnTo>
                    <a:pt x="931" y="1"/>
                  </a:lnTo>
                  <a:lnTo>
                    <a:pt x="741" y="276"/>
                  </a:lnTo>
                  <a:cubicBezTo>
                    <a:pt x="699" y="360"/>
                    <a:pt x="656" y="424"/>
                    <a:pt x="614" y="508"/>
                  </a:cubicBezTo>
                  <a:cubicBezTo>
                    <a:pt x="572" y="424"/>
                    <a:pt x="530" y="360"/>
                    <a:pt x="487" y="276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rgbClr val="EBB94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7" name="Google Shape;1657;p42">
              <a:extLst>
                <a:ext uri="{FF2B5EF4-FFF2-40B4-BE49-F238E27FC236}">
                  <a16:creationId xmlns:a16="http://schemas.microsoft.com/office/drawing/2014/main" id="{D3299979-80B5-4B26-9664-C44A4EDFAD7E}"/>
                </a:ext>
              </a:extLst>
            </p:cNvPr>
            <p:cNvSpPr/>
            <p:nvPr/>
          </p:nvSpPr>
          <p:spPr>
            <a:xfrm>
              <a:off x="8731970" y="4194900"/>
              <a:ext cx="155025" cy="124994"/>
            </a:xfrm>
            <a:custGeom>
              <a:avLst/>
              <a:gdLst/>
              <a:ahLst/>
              <a:cxnLst/>
              <a:rect l="l" t="t" r="r" b="b"/>
              <a:pathLst>
                <a:path w="3278" h="2643" extrusionOk="0">
                  <a:moveTo>
                    <a:pt x="2663" y="1"/>
                  </a:moveTo>
                  <a:cubicBezTo>
                    <a:pt x="1" y="1"/>
                    <a:pt x="443" y="2601"/>
                    <a:pt x="443" y="2601"/>
                  </a:cubicBezTo>
                  <a:cubicBezTo>
                    <a:pt x="631" y="2629"/>
                    <a:pt x="806" y="2642"/>
                    <a:pt x="970" y="2642"/>
                  </a:cubicBezTo>
                  <a:cubicBezTo>
                    <a:pt x="3277" y="2642"/>
                    <a:pt x="3277" y="42"/>
                    <a:pt x="3277" y="42"/>
                  </a:cubicBezTo>
                  <a:cubicBezTo>
                    <a:pt x="3056" y="14"/>
                    <a:pt x="2852" y="1"/>
                    <a:pt x="2663" y="1"/>
                  </a:cubicBezTo>
                  <a:close/>
                </a:path>
              </a:pathLst>
            </a:custGeom>
            <a:solidFill>
              <a:srgbClr val="82C8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8" name="Google Shape;1658;p42">
              <a:extLst>
                <a:ext uri="{FF2B5EF4-FFF2-40B4-BE49-F238E27FC236}">
                  <a16:creationId xmlns:a16="http://schemas.microsoft.com/office/drawing/2014/main" id="{8FE88144-3DDD-4484-95F3-2C42761BB157}"/>
                </a:ext>
              </a:extLst>
            </p:cNvPr>
            <p:cNvSpPr/>
            <p:nvPr/>
          </p:nvSpPr>
          <p:spPr>
            <a:xfrm>
              <a:off x="8750887" y="4217885"/>
              <a:ext cx="93072" cy="95058"/>
            </a:xfrm>
            <a:custGeom>
              <a:avLst/>
              <a:gdLst/>
              <a:ahLst/>
              <a:cxnLst/>
              <a:rect l="l" t="t" r="r" b="b"/>
              <a:pathLst>
                <a:path w="1968" h="2010" extrusionOk="0">
                  <a:moveTo>
                    <a:pt x="1968" y="0"/>
                  </a:moveTo>
                  <a:cubicBezTo>
                    <a:pt x="1566" y="846"/>
                    <a:pt x="1" y="1692"/>
                    <a:pt x="1" y="1692"/>
                  </a:cubicBezTo>
                  <a:cubicBezTo>
                    <a:pt x="1" y="1798"/>
                    <a:pt x="1" y="1904"/>
                    <a:pt x="1" y="2009"/>
                  </a:cubicBezTo>
                  <a:cubicBezTo>
                    <a:pt x="910" y="1671"/>
                    <a:pt x="1629" y="931"/>
                    <a:pt x="1968" y="0"/>
                  </a:cubicBezTo>
                  <a:close/>
                </a:path>
              </a:pathLst>
            </a:custGeom>
            <a:solidFill>
              <a:srgbClr val="62943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9" name="Google Shape;1659;p42">
              <a:extLst>
                <a:ext uri="{FF2B5EF4-FFF2-40B4-BE49-F238E27FC236}">
                  <a16:creationId xmlns:a16="http://schemas.microsoft.com/office/drawing/2014/main" id="{2F0C5833-C86A-4426-9D60-C8F89956742F}"/>
                </a:ext>
              </a:extLst>
            </p:cNvPr>
            <p:cNvSpPr/>
            <p:nvPr/>
          </p:nvSpPr>
          <p:spPr>
            <a:xfrm>
              <a:off x="8563891" y="4232215"/>
              <a:ext cx="154315" cy="121163"/>
            </a:xfrm>
            <a:custGeom>
              <a:avLst/>
              <a:gdLst/>
              <a:ahLst/>
              <a:cxnLst/>
              <a:rect l="l" t="t" r="r" b="b"/>
              <a:pathLst>
                <a:path w="3263" h="2562" extrusionOk="0">
                  <a:moveTo>
                    <a:pt x="808" y="0"/>
                  </a:moveTo>
                  <a:cubicBezTo>
                    <a:pt x="567" y="0"/>
                    <a:pt x="298" y="25"/>
                    <a:pt x="0" y="78"/>
                  </a:cubicBezTo>
                  <a:cubicBezTo>
                    <a:pt x="0" y="78"/>
                    <a:pt x="123" y="2561"/>
                    <a:pt x="2299" y="2561"/>
                  </a:cubicBezTo>
                  <a:cubicBezTo>
                    <a:pt x="2507" y="2561"/>
                    <a:pt x="2734" y="2539"/>
                    <a:pt x="2982" y="2489"/>
                  </a:cubicBezTo>
                  <a:cubicBezTo>
                    <a:pt x="2982" y="2489"/>
                    <a:pt x="3262" y="0"/>
                    <a:pt x="808" y="0"/>
                  </a:cubicBezTo>
                  <a:close/>
                </a:path>
              </a:pathLst>
            </a:custGeom>
            <a:solidFill>
              <a:srgbClr val="80C35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0" name="Google Shape;1660;p42">
              <a:extLst>
                <a:ext uri="{FF2B5EF4-FFF2-40B4-BE49-F238E27FC236}">
                  <a16:creationId xmlns:a16="http://schemas.microsoft.com/office/drawing/2014/main" id="{1D837BC6-3EC4-48D2-9D43-1FA72BCB52A6}"/>
                </a:ext>
              </a:extLst>
            </p:cNvPr>
            <p:cNvSpPr/>
            <p:nvPr/>
          </p:nvSpPr>
          <p:spPr>
            <a:xfrm>
              <a:off x="8607873" y="4255862"/>
              <a:ext cx="97092" cy="90092"/>
            </a:xfrm>
            <a:custGeom>
              <a:avLst/>
              <a:gdLst/>
              <a:ahLst/>
              <a:cxnLst/>
              <a:rect l="l" t="t" r="r" b="b"/>
              <a:pathLst>
                <a:path w="2053" h="1905" extrusionOk="0">
                  <a:moveTo>
                    <a:pt x="1" y="1"/>
                  </a:moveTo>
                  <a:lnTo>
                    <a:pt x="1" y="1"/>
                  </a:lnTo>
                  <a:cubicBezTo>
                    <a:pt x="381" y="910"/>
                    <a:pt x="1122" y="1587"/>
                    <a:pt x="2052" y="1904"/>
                  </a:cubicBezTo>
                  <a:lnTo>
                    <a:pt x="2052" y="1587"/>
                  </a:lnTo>
                  <a:cubicBezTo>
                    <a:pt x="2052" y="1587"/>
                    <a:pt x="445" y="804"/>
                    <a:pt x="1" y="1"/>
                  </a:cubicBezTo>
                  <a:close/>
                </a:path>
              </a:pathLst>
            </a:custGeom>
            <a:solidFill>
              <a:srgbClr val="62943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1" name="Google Shape;1661;p42">
              <a:extLst>
                <a:ext uri="{FF2B5EF4-FFF2-40B4-BE49-F238E27FC236}">
                  <a16:creationId xmlns:a16="http://schemas.microsoft.com/office/drawing/2014/main" id="{E2297414-E83A-4D2F-94CD-53E4F320BBF1}"/>
                </a:ext>
              </a:extLst>
            </p:cNvPr>
            <p:cNvSpPr/>
            <p:nvPr/>
          </p:nvSpPr>
          <p:spPr>
            <a:xfrm>
              <a:off x="8641877" y="4138856"/>
              <a:ext cx="172097" cy="319082"/>
            </a:xfrm>
            <a:custGeom>
              <a:avLst/>
              <a:gdLst/>
              <a:ahLst/>
              <a:cxnLst/>
              <a:rect l="l" t="t" r="r" b="b"/>
              <a:pathLst>
                <a:path w="3639" h="6747" extrusionOk="0">
                  <a:moveTo>
                    <a:pt x="1566" y="0"/>
                  </a:moveTo>
                  <a:lnTo>
                    <a:pt x="1079" y="148"/>
                  </a:lnTo>
                  <a:cubicBezTo>
                    <a:pt x="1079" y="148"/>
                    <a:pt x="2391" y="3955"/>
                    <a:pt x="1" y="6472"/>
                  </a:cubicBezTo>
                  <a:cubicBezTo>
                    <a:pt x="267" y="6655"/>
                    <a:pt x="572" y="6746"/>
                    <a:pt x="885" y="6746"/>
                  </a:cubicBezTo>
                  <a:cubicBezTo>
                    <a:pt x="971" y="6746"/>
                    <a:pt x="1057" y="6739"/>
                    <a:pt x="1143" y="6726"/>
                  </a:cubicBezTo>
                  <a:cubicBezTo>
                    <a:pt x="1143" y="6726"/>
                    <a:pt x="3638" y="3130"/>
                    <a:pt x="1566" y="0"/>
                  </a:cubicBezTo>
                  <a:close/>
                </a:path>
              </a:pathLst>
            </a:custGeom>
            <a:solidFill>
              <a:srgbClr val="6BA73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2" name="Google Shape;1662;p42">
              <a:extLst>
                <a:ext uri="{FF2B5EF4-FFF2-40B4-BE49-F238E27FC236}">
                  <a16:creationId xmlns:a16="http://schemas.microsoft.com/office/drawing/2014/main" id="{8C9E4427-98B6-4EDE-A3C5-4E82B1A79CA0}"/>
                </a:ext>
              </a:extLst>
            </p:cNvPr>
            <p:cNvSpPr/>
            <p:nvPr/>
          </p:nvSpPr>
          <p:spPr>
            <a:xfrm>
              <a:off x="8678907" y="4137863"/>
              <a:ext cx="135067" cy="319082"/>
            </a:xfrm>
            <a:custGeom>
              <a:avLst/>
              <a:gdLst/>
              <a:ahLst/>
              <a:cxnLst/>
              <a:rect l="l" t="t" r="r" b="b"/>
              <a:pathLst>
                <a:path w="2856" h="6747" extrusionOk="0">
                  <a:moveTo>
                    <a:pt x="783" y="0"/>
                  </a:moveTo>
                  <a:lnTo>
                    <a:pt x="592" y="64"/>
                  </a:lnTo>
                  <a:cubicBezTo>
                    <a:pt x="592" y="64"/>
                    <a:pt x="2707" y="2517"/>
                    <a:pt x="0" y="6747"/>
                  </a:cubicBezTo>
                  <a:lnTo>
                    <a:pt x="339" y="6747"/>
                  </a:lnTo>
                  <a:cubicBezTo>
                    <a:pt x="339" y="6747"/>
                    <a:pt x="2855" y="3130"/>
                    <a:pt x="783" y="0"/>
                  </a:cubicBezTo>
                  <a:close/>
                </a:path>
              </a:pathLst>
            </a:custGeom>
            <a:solidFill>
              <a:srgbClr val="62943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3" name="Google Shape;1663;p42">
              <a:extLst>
                <a:ext uri="{FF2B5EF4-FFF2-40B4-BE49-F238E27FC236}">
                  <a16:creationId xmlns:a16="http://schemas.microsoft.com/office/drawing/2014/main" id="{B2F997DA-D717-4721-BE89-623BF8D3E6E8}"/>
                </a:ext>
              </a:extLst>
            </p:cNvPr>
            <p:cNvSpPr/>
            <p:nvPr/>
          </p:nvSpPr>
          <p:spPr>
            <a:xfrm>
              <a:off x="8535941" y="3959659"/>
              <a:ext cx="301017" cy="244218"/>
            </a:xfrm>
            <a:custGeom>
              <a:avLst/>
              <a:gdLst/>
              <a:ahLst/>
              <a:cxnLst/>
              <a:rect l="l" t="t" r="r" b="b"/>
              <a:pathLst>
                <a:path w="6365" h="5164" extrusionOk="0">
                  <a:moveTo>
                    <a:pt x="4535" y="0"/>
                  </a:moveTo>
                  <a:cubicBezTo>
                    <a:pt x="3869" y="0"/>
                    <a:pt x="3198" y="379"/>
                    <a:pt x="3002" y="1040"/>
                  </a:cubicBezTo>
                  <a:cubicBezTo>
                    <a:pt x="2726" y="763"/>
                    <a:pt x="2357" y="637"/>
                    <a:pt x="1983" y="637"/>
                  </a:cubicBezTo>
                  <a:cubicBezTo>
                    <a:pt x="1012" y="637"/>
                    <a:pt x="0" y="1486"/>
                    <a:pt x="443" y="2753"/>
                  </a:cubicBezTo>
                  <a:cubicBezTo>
                    <a:pt x="1120" y="4635"/>
                    <a:pt x="4017" y="5164"/>
                    <a:pt x="4017" y="5164"/>
                  </a:cubicBezTo>
                  <a:cubicBezTo>
                    <a:pt x="4017" y="5164"/>
                    <a:pt x="6365" y="3345"/>
                    <a:pt x="6069" y="1357"/>
                  </a:cubicBezTo>
                  <a:cubicBezTo>
                    <a:pt x="5928" y="416"/>
                    <a:pt x="5234" y="0"/>
                    <a:pt x="4535" y="0"/>
                  </a:cubicBezTo>
                  <a:close/>
                </a:path>
              </a:pathLst>
            </a:custGeom>
            <a:solidFill>
              <a:srgbClr val="D3647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4" name="Google Shape;1664;p42">
              <a:extLst>
                <a:ext uri="{FF2B5EF4-FFF2-40B4-BE49-F238E27FC236}">
                  <a16:creationId xmlns:a16="http://schemas.microsoft.com/office/drawing/2014/main" id="{EEA5BB21-42DA-4BA8-BBE8-9011B5E449D9}"/>
                </a:ext>
              </a:extLst>
            </p:cNvPr>
            <p:cNvSpPr/>
            <p:nvPr/>
          </p:nvSpPr>
          <p:spPr>
            <a:xfrm>
              <a:off x="8538873" y="4017831"/>
              <a:ext cx="253109" cy="186049"/>
            </a:xfrm>
            <a:custGeom>
              <a:avLst/>
              <a:gdLst/>
              <a:ahLst/>
              <a:cxnLst/>
              <a:rect l="l" t="t" r="r" b="b"/>
              <a:pathLst>
                <a:path w="5352" h="3934" extrusionOk="0">
                  <a:moveTo>
                    <a:pt x="635" y="0"/>
                  </a:moveTo>
                  <a:lnTo>
                    <a:pt x="635" y="0"/>
                  </a:lnTo>
                  <a:cubicBezTo>
                    <a:pt x="275" y="423"/>
                    <a:pt x="169" y="994"/>
                    <a:pt x="381" y="1523"/>
                  </a:cubicBezTo>
                  <a:cubicBezTo>
                    <a:pt x="1058" y="3405"/>
                    <a:pt x="3955" y="3934"/>
                    <a:pt x="3955" y="3934"/>
                  </a:cubicBezTo>
                  <a:cubicBezTo>
                    <a:pt x="4484" y="3490"/>
                    <a:pt x="4949" y="2982"/>
                    <a:pt x="5351" y="2432"/>
                  </a:cubicBezTo>
                  <a:lnTo>
                    <a:pt x="5351" y="2432"/>
                  </a:lnTo>
                  <a:cubicBezTo>
                    <a:pt x="5351" y="2432"/>
                    <a:pt x="4467" y="3034"/>
                    <a:pt x="3365" y="3034"/>
                  </a:cubicBezTo>
                  <a:cubicBezTo>
                    <a:pt x="2840" y="3034"/>
                    <a:pt x="2266" y="2898"/>
                    <a:pt x="1713" y="2496"/>
                  </a:cubicBezTo>
                  <a:cubicBezTo>
                    <a:pt x="0" y="1269"/>
                    <a:pt x="487" y="339"/>
                    <a:pt x="635" y="0"/>
                  </a:cubicBezTo>
                  <a:close/>
                </a:path>
              </a:pathLst>
            </a:custGeom>
            <a:solidFill>
              <a:srgbClr val="B7506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5" name="Google Shape;1665;p42">
              <a:extLst>
                <a:ext uri="{FF2B5EF4-FFF2-40B4-BE49-F238E27FC236}">
                  <a16:creationId xmlns:a16="http://schemas.microsoft.com/office/drawing/2014/main" id="{DE4AB3B2-A565-49B1-BD22-E1C03EF683D0}"/>
                </a:ext>
              </a:extLst>
            </p:cNvPr>
            <p:cNvSpPr/>
            <p:nvPr/>
          </p:nvSpPr>
          <p:spPr>
            <a:xfrm>
              <a:off x="8745921" y="3971057"/>
              <a:ext cx="30173" cy="25160"/>
            </a:xfrm>
            <a:custGeom>
              <a:avLst/>
              <a:gdLst/>
              <a:ahLst/>
              <a:cxnLst/>
              <a:rect l="l" t="t" r="r" b="b"/>
              <a:pathLst>
                <a:path w="638" h="532" extrusionOk="0">
                  <a:moveTo>
                    <a:pt x="305" y="1"/>
                  </a:moveTo>
                  <a:cubicBezTo>
                    <a:pt x="275" y="1"/>
                    <a:pt x="244" y="6"/>
                    <a:pt x="212" y="16"/>
                  </a:cubicBezTo>
                  <a:cubicBezTo>
                    <a:pt x="85" y="37"/>
                    <a:pt x="0" y="143"/>
                    <a:pt x="21" y="270"/>
                  </a:cubicBezTo>
                  <a:cubicBezTo>
                    <a:pt x="35" y="430"/>
                    <a:pt x="166" y="531"/>
                    <a:pt x="298" y="531"/>
                  </a:cubicBezTo>
                  <a:cubicBezTo>
                    <a:pt x="375" y="531"/>
                    <a:pt x="453" y="496"/>
                    <a:pt x="508" y="418"/>
                  </a:cubicBezTo>
                  <a:cubicBezTo>
                    <a:pt x="637" y="234"/>
                    <a:pt x="508" y="1"/>
                    <a:pt x="305" y="1"/>
                  </a:cubicBezTo>
                  <a:close/>
                </a:path>
              </a:pathLst>
            </a:custGeom>
            <a:solidFill>
              <a:srgbClr val="ECC9D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6" name="Google Shape;1666;p42">
              <a:extLst>
                <a:ext uri="{FF2B5EF4-FFF2-40B4-BE49-F238E27FC236}">
                  <a16:creationId xmlns:a16="http://schemas.microsoft.com/office/drawing/2014/main" id="{70D94FF3-CDC6-4DC5-81C8-4315D82DF516}"/>
                </a:ext>
              </a:extLst>
            </p:cNvPr>
            <p:cNvSpPr/>
            <p:nvPr/>
          </p:nvSpPr>
          <p:spPr>
            <a:xfrm>
              <a:off x="8771932" y="3983826"/>
              <a:ext cx="61055" cy="129061"/>
            </a:xfrm>
            <a:custGeom>
              <a:avLst/>
              <a:gdLst/>
              <a:ahLst/>
              <a:cxnLst/>
              <a:rect l="l" t="t" r="r" b="b"/>
              <a:pathLst>
                <a:path w="1291" h="2729" extrusionOk="0">
                  <a:moveTo>
                    <a:pt x="190" y="0"/>
                  </a:moveTo>
                  <a:cubicBezTo>
                    <a:pt x="190" y="148"/>
                    <a:pt x="127" y="254"/>
                    <a:pt x="0" y="317"/>
                  </a:cubicBezTo>
                  <a:cubicBezTo>
                    <a:pt x="0" y="317"/>
                    <a:pt x="783" y="846"/>
                    <a:pt x="444" y="2728"/>
                  </a:cubicBezTo>
                  <a:cubicBezTo>
                    <a:pt x="444" y="2728"/>
                    <a:pt x="1290" y="740"/>
                    <a:pt x="190" y="0"/>
                  </a:cubicBezTo>
                  <a:close/>
                </a:path>
              </a:pathLst>
            </a:custGeom>
            <a:solidFill>
              <a:srgbClr val="ECC9D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7" name="Google Shape;1667;p42">
              <a:extLst>
                <a:ext uri="{FF2B5EF4-FFF2-40B4-BE49-F238E27FC236}">
                  <a16:creationId xmlns:a16="http://schemas.microsoft.com/office/drawing/2014/main" id="{D3926F3D-6789-4EF0-AF33-50FB04B8735B}"/>
                </a:ext>
              </a:extLst>
            </p:cNvPr>
            <p:cNvSpPr/>
            <p:nvPr/>
          </p:nvSpPr>
          <p:spPr>
            <a:xfrm>
              <a:off x="8677914" y="3959801"/>
              <a:ext cx="70040" cy="54055"/>
            </a:xfrm>
            <a:custGeom>
              <a:avLst/>
              <a:gdLst/>
              <a:ahLst/>
              <a:cxnLst/>
              <a:rect l="l" t="t" r="r" b="b"/>
              <a:pathLst>
                <a:path w="1481" h="1143" extrusionOk="0">
                  <a:moveTo>
                    <a:pt x="1481" y="1"/>
                  </a:moveTo>
                  <a:cubicBezTo>
                    <a:pt x="825" y="1"/>
                    <a:pt x="212" y="402"/>
                    <a:pt x="0" y="1037"/>
                  </a:cubicBezTo>
                  <a:lnTo>
                    <a:pt x="127" y="1143"/>
                  </a:lnTo>
                  <a:cubicBezTo>
                    <a:pt x="127" y="1143"/>
                    <a:pt x="486" y="127"/>
                    <a:pt x="1481" y="1"/>
                  </a:cubicBezTo>
                  <a:close/>
                </a:path>
              </a:pathLst>
            </a:custGeom>
            <a:solidFill>
              <a:srgbClr val="B7506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8" name="Google Shape;1668;p42">
              <a:extLst>
                <a:ext uri="{FF2B5EF4-FFF2-40B4-BE49-F238E27FC236}">
                  <a16:creationId xmlns:a16="http://schemas.microsoft.com/office/drawing/2014/main" id="{6C1FB919-8CED-4355-8FAD-8F2AF976A560}"/>
                </a:ext>
              </a:extLst>
            </p:cNvPr>
            <p:cNvSpPr/>
            <p:nvPr/>
          </p:nvSpPr>
          <p:spPr>
            <a:xfrm>
              <a:off x="8587869" y="4383887"/>
              <a:ext cx="169071" cy="101963"/>
            </a:xfrm>
            <a:custGeom>
              <a:avLst/>
              <a:gdLst/>
              <a:ahLst/>
              <a:cxnLst/>
              <a:rect l="l" t="t" r="r" b="b"/>
              <a:pathLst>
                <a:path w="3575" h="2156" extrusionOk="0">
                  <a:moveTo>
                    <a:pt x="825" y="1"/>
                  </a:moveTo>
                  <a:lnTo>
                    <a:pt x="1" y="1989"/>
                  </a:lnTo>
                  <a:cubicBezTo>
                    <a:pt x="1" y="1989"/>
                    <a:pt x="878" y="2156"/>
                    <a:pt x="1627" y="2156"/>
                  </a:cubicBezTo>
                  <a:cubicBezTo>
                    <a:pt x="2041" y="2156"/>
                    <a:pt x="2415" y="2105"/>
                    <a:pt x="2581" y="1947"/>
                  </a:cubicBezTo>
                  <a:cubicBezTo>
                    <a:pt x="3575" y="1016"/>
                    <a:pt x="825" y="1"/>
                    <a:pt x="825" y="1"/>
                  </a:cubicBezTo>
                  <a:close/>
                </a:path>
              </a:pathLst>
            </a:custGeom>
            <a:solidFill>
              <a:srgbClr val="FCF69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79" name="Google Shape;1669;p42">
              <a:extLst>
                <a:ext uri="{FF2B5EF4-FFF2-40B4-BE49-F238E27FC236}">
                  <a16:creationId xmlns:a16="http://schemas.microsoft.com/office/drawing/2014/main" id="{0A333B2C-603F-46DE-9AEE-4462C9498D53}"/>
                </a:ext>
              </a:extLst>
            </p:cNvPr>
            <p:cNvSpPr/>
            <p:nvPr/>
          </p:nvSpPr>
          <p:spPr>
            <a:xfrm>
              <a:off x="8575525" y="4375280"/>
              <a:ext cx="154410" cy="119697"/>
            </a:xfrm>
            <a:custGeom>
              <a:avLst/>
              <a:gdLst/>
              <a:ahLst/>
              <a:cxnLst/>
              <a:rect l="l" t="t" r="r" b="b"/>
              <a:pathLst>
                <a:path w="3265" h="2531" extrusionOk="0">
                  <a:moveTo>
                    <a:pt x="1078" y="0"/>
                  </a:moveTo>
                  <a:cubicBezTo>
                    <a:pt x="898" y="0"/>
                    <a:pt x="835" y="277"/>
                    <a:pt x="1023" y="352"/>
                  </a:cubicBezTo>
                  <a:cubicBezTo>
                    <a:pt x="1679" y="585"/>
                    <a:pt x="2778" y="1156"/>
                    <a:pt x="2884" y="1642"/>
                  </a:cubicBezTo>
                  <a:cubicBezTo>
                    <a:pt x="2905" y="1769"/>
                    <a:pt x="2842" y="1917"/>
                    <a:pt x="2715" y="2002"/>
                  </a:cubicBezTo>
                  <a:cubicBezTo>
                    <a:pt x="2595" y="2113"/>
                    <a:pt x="2276" y="2155"/>
                    <a:pt x="1887" y="2155"/>
                  </a:cubicBezTo>
                  <a:cubicBezTo>
                    <a:pt x="1386" y="2155"/>
                    <a:pt x="768" y="2085"/>
                    <a:pt x="304" y="2002"/>
                  </a:cubicBezTo>
                  <a:cubicBezTo>
                    <a:pt x="290" y="1999"/>
                    <a:pt x="277" y="1998"/>
                    <a:pt x="265" y="1998"/>
                  </a:cubicBezTo>
                  <a:cubicBezTo>
                    <a:pt x="62" y="1998"/>
                    <a:pt x="0" y="2300"/>
                    <a:pt x="219" y="2340"/>
                  </a:cubicBezTo>
                  <a:cubicBezTo>
                    <a:pt x="769" y="2446"/>
                    <a:pt x="1319" y="2509"/>
                    <a:pt x="1869" y="2530"/>
                  </a:cubicBezTo>
                  <a:cubicBezTo>
                    <a:pt x="2313" y="2530"/>
                    <a:pt x="2757" y="2467"/>
                    <a:pt x="2969" y="2255"/>
                  </a:cubicBezTo>
                  <a:cubicBezTo>
                    <a:pt x="3159" y="2086"/>
                    <a:pt x="3265" y="1833"/>
                    <a:pt x="3223" y="1558"/>
                  </a:cubicBezTo>
                  <a:cubicBezTo>
                    <a:pt x="3053" y="733"/>
                    <a:pt x="1340" y="77"/>
                    <a:pt x="1150" y="14"/>
                  </a:cubicBezTo>
                  <a:cubicBezTo>
                    <a:pt x="1124" y="4"/>
                    <a:pt x="1100" y="0"/>
                    <a:pt x="107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0" name="Google Shape;1670;p42">
              <a:extLst>
                <a:ext uri="{FF2B5EF4-FFF2-40B4-BE49-F238E27FC236}">
                  <a16:creationId xmlns:a16="http://schemas.microsoft.com/office/drawing/2014/main" id="{594EA48D-F7F6-4C5C-B905-7ADB8F64B362}"/>
                </a:ext>
              </a:extLst>
            </p:cNvPr>
            <p:cNvSpPr/>
            <p:nvPr/>
          </p:nvSpPr>
          <p:spPr>
            <a:xfrm>
              <a:off x="7660670" y="3827945"/>
              <a:ext cx="1226295" cy="1063608"/>
            </a:xfrm>
            <a:custGeom>
              <a:avLst/>
              <a:gdLst/>
              <a:ahLst/>
              <a:cxnLst/>
              <a:rect l="l" t="t" r="r" b="b"/>
              <a:pathLst>
                <a:path w="25930" h="22490" extrusionOk="0">
                  <a:moveTo>
                    <a:pt x="10070" y="1"/>
                  </a:moveTo>
                  <a:cubicBezTo>
                    <a:pt x="10008" y="1"/>
                    <a:pt x="9944" y="6"/>
                    <a:pt x="9877" y="18"/>
                  </a:cubicBezTo>
                  <a:cubicBezTo>
                    <a:pt x="8312" y="272"/>
                    <a:pt x="8735" y="1900"/>
                    <a:pt x="9306" y="3127"/>
                  </a:cubicBezTo>
                  <a:cubicBezTo>
                    <a:pt x="5457" y="4184"/>
                    <a:pt x="867" y="8372"/>
                    <a:pt x="761" y="13406"/>
                  </a:cubicBezTo>
                  <a:cubicBezTo>
                    <a:pt x="381" y="13786"/>
                    <a:pt x="0" y="14273"/>
                    <a:pt x="21" y="14696"/>
                  </a:cubicBezTo>
                  <a:cubicBezTo>
                    <a:pt x="42" y="14971"/>
                    <a:pt x="190" y="15203"/>
                    <a:pt x="444" y="15309"/>
                  </a:cubicBezTo>
                  <a:cubicBezTo>
                    <a:pt x="571" y="15372"/>
                    <a:pt x="719" y="15394"/>
                    <a:pt x="846" y="15394"/>
                  </a:cubicBezTo>
                  <a:lnTo>
                    <a:pt x="931" y="15394"/>
                  </a:lnTo>
                  <a:cubicBezTo>
                    <a:pt x="1311" y="17614"/>
                    <a:pt x="2644" y="19539"/>
                    <a:pt x="4590" y="20660"/>
                  </a:cubicBezTo>
                  <a:cubicBezTo>
                    <a:pt x="4336" y="21019"/>
                    <a:pt x="4251" y="21379"/>
                    <a:pt x="4399" y="21675"/>
                  </a:cubicBezTo>
                  <a:cubicBezTo>
                    <a:pt x="4558" y="22015"/>
                    <a:pt x="4990" y="22185"/>
                    <a:pt x="5545" y="22185"/>
                  </a:cubicBezTo>
                  <a:cubicBezTo>
                    <a:pt x="6026" y="22185"/>
                    <a:pt x="6600" y="22057"/>
                    <a:pt x="7170" y="21802"/>
                  </a:cubicBezTo>
                  <a:lnTo>
                    <a:pt x="7212" y="21781"/>
                  </a:lnTo>
                  <a:cubicBezTo>
                    <a:pt x="8502" y="22125"/>
                    <a:pt x="9827" y="22295"/>
                    <a:pt x="11154" y="22295"/>
                  </a:cubicBezTo>
                  <a:cubicBezTo>
                    <a:pt x="12350" y="22295"/>
                    <a:pt x="13547" y="22157"/>
                    <a:pt x="14720" y="21886"/>
                  </a:cubicBezTo>
                  <a:cubicBezTo>
                    <a:pt x="14847" y="21950"/>
                    <a:pt x="14974" y="22034"/>
                    <a:pt x="15122" y="22098"/>
                  </a:cubicBezTo>
                  <a:cubicBezTo>
                    <a:pt x="15697" y="22361"/>
                    <a:pt x="16271" y="22489"/>
                    <a:pt x="16753" y="22489"/>
                  </a:cubicBezTo>
                  <a:cubicBezTo>
                    <a:pt x="17317" y="22489"/>
                    <a:pt x="17754" y="22313"/>
                    <a:pt x="17914" y="21971"/>
                  </a:cubicBezTo>
                  <a:cubicBezTo>
                    <a:pt x="18083" y="21611"/>
                    <a:pt x="17914" y="21167"/>
                    <a:pt x="17533" y="20723"/>
                  </a:cubicBezTo>
                  <a:cubicBezTo>
                    <a:pt x="19859" y="19327"/>
                    <a:pt x="21234" y="17022"/>
                    <a:pt x="21382" y="14082"/>
                  </a:cubicBezTo>
                  <a:cubicBezTo>
                    <a:pt x="21414" y="14084"/>
                    <a:pt x="21446" y="14085"/>
                    <a:pt x="21478" y="14085"/>
                  </a:cubicBezTo>
                  <a:cubicBezTo>
                    <a:pt x="21766" y="14085"/>
                    <a:pt x="22065" y="14000"/>
                    <a:pt x="22313" y="13828"/>
                  </a:cubicBezTo>
                  <a:cubicBezTo>
                    <a:pt x="22524" y="13659"/>
                    <a:pt x="22630" y="13406"/>
                    <a:pt x="22567" y="13131"/>
                  </a:cubicBezTo>
                  <a:cubicBezTo>
                    <a:pt x="22524" y="12940"/>
                    <a:pt x="22418" y="12771"/>
                    <a:pt x="22270" y="12623"/>
                  </a:cubicBezTo>
                  <a:cubicBezTo>
                    <a:pt x="22672" y="11862"/>
                    <a:pt x="22947" y="11016"/>
                    <a:pt x="23074" y="10149"/>
                  </a:cubicBezTo>
                  <a:lnTo>
                    <a:pt x="23074" y="10254"/>
                  </a:lnTo>
                  <a:lnTo>
                    <a:pt x="23074" y="10339"/>
                  </a:lnTo>
                  <a:cubicBezTo>
                    <a:pt x="23271" y="10369"/>
                    <a:pt x="23454" y="10384"/>
                    <a:pt x="23624" y="10384"/>
                  </a:cubicBezTo>
                  <a:cubicBezTo>
                    <a:pt x="25929" y="10384"/>
                    <a:pt x="25929" y="7780"/>
                    <a:pt x="25929" y="7780"/>
                  </a:cubicBezTo>
                  <a:cubicBezTo>
                    <a:pt x="25726" y="7756"/>
                    <a:pt x="25536" y="7745"/>
                    <a:pt x="25360" y="7745"/>
                  </a:cubicBezTo>
                  <a:cubicBezTo>
                    <a:pt x="23816" y="7745"/>
                    <a:pt x="23289" y="8604"/>
                    <a:pt x="23138" y="9345"/>
                  </a:cubicBezTo>
                  <a:cubicBezTo>
                    <a:pt x="23138" y="8774"/>
                    <a:pt x="23053" y="8203"/>
                    <a:pt x="22884" y="7674"/>
                  </a:cubicBezTo>
                  <a:cubicBezTo>
                    <a:pt x="22926" y="7632"/>
                    <a:pt x="22968" y="7589"/>
                    <a:pt x="23011" y="7526"/>
                  </a:cubicBezTo>
                  <a:lnTo>
                    <a:pt x="23032" y="7526"/>
                  </a:lnTo>
                  <a:cubicBezTo>
                    <a:pt x="23053" y="7505"/>
                    <a:pt x="23074" y="7484"/>
                    <a:pt x="23116" y="7441"/>
                  </a:cubicBezTo>
                  <a:lnTo>
                    <a:pt x="23138" y="7420"/>
                  </a:lnTo>
                  <a:lnTo>
                    <a:pt x="23222" y="7336"/>
                  </a:lnTo>
                  <a:lnTo>
                    <a:pt x="23243" y="7315"/>
                  </a:lnTo>
                  <a:cubicBezTo>
                    <a:pt x="23264" y="7272"/>
                    <a:pt x="23307" y="7251"/>
                    <a:pt x="23328" y="7209"/>
                  </a:cubicBezTo>
                  <a:lnTo>
                    <a:pt x="23349" y="7188"/>
                  </a:lnTo>
                  <a:lnTo>
                    <a:pt x="23455" y="7082"/>
                  </a:lnTo>
                  <a:lnTo>
                    <a:pt x="23476" y="7061"/>
                  </a:lnTo>
                  <a:cubicBezTo>
                    <a:pt x="23539" y="6976"/>
                    <a:pt x="23624" y="6892"/>
                    <a:pt x="23687" y="6786"/>
                  </a:cubicBezTo>
                  <a:lnTo>
                    <a:pt x="23730" y="6743"/>
                  </a:lnTo>
                  <a:lnTo>
                    <a:pt x="23814" y="6638"/>
                  </a:lnTo>
                  <a:lnTo>
                    <a:pt x="23835" y="6574"/>
                  </a:lnTo>
                  <a:lnTo>
                    <a:pt x="23920" y="6490"/>
                  </a:lnTo>
                  <a:cubicBezTo>
                    <a:pt x="23920" y="6469"/>
                    <a:pt x="23920" y="6469"/>
                    <a:pt x="23941" y="6447"/>
                  </a:cubicBezTo>
                  <a:cubicBezTo>
                    <a:pt x="24364" y="5792"/>
                    <a:pt x="24724" y="4988"/>
                    <a:pt x="24597" y="4142"/>
                  </a:cubicBezTo>
                  <a:cubicBezTo>
                    <a:pt x="24516" y="3378"/>
                    <a:pt x="23862" y="2805"/>
                    <a:pt x="23107" y="2805"/>
                  </a:cubicBezTo>
                  <a:cubicBezTo>
                    <a:pt x="23068" y="2805"/>
                    <a:pt x="23029" y="2807"/>
                    <a:pt x="22990" y="2810"/>
                  </a:cubicBezTo>
                  <a:lnTo>
                    <a:pt x="22799" y="2810"/>
                  </a:lnTo>
                  <a:lnTo>
                    <a:pt x="22693" y="2831"/>
                  </a:lnTo>
                  <a:lnTo>
                    <a:pt x="22567" y="2852"/>
                  </a:lnTo>
                  <a:lnTo>
                    <a:pt x="22440" y="2894"/>
                  </a:lnTo>
                  <a:lnTo>
                    <a:pt x="22334" y="2937"/>
                  </a:lnTo>
                  <a:cubicBezTo>
                    <a:pt x="22292" y="2958"/>
                    <a:pt x="22249" y="2979"/>
                    <a:pt x="22228" y="3000"/>
                  </a:cubicBezTo>
                  <a:cubicBezTo>
                    <a:pt x="22186" y="3021"/>
                    <a:pt x="22144" y="3042"/>
                    <a:pt x="22122" y="3063"/>
                  </a:cubicBezTo>
                  <a:cubicBezTo>
                    <a:pt x="22080" y="3085"/>
                    <a:pt x="22038" y="3106"/>
                    <a:pt x="22017" y="3148"/>
                  </a:cubicBezTo>
                  <a:cubicBezTo>
                    <a:pt x="21974" y="3169"/>
                    <a:pt x="21953" y="3190"/>
                    <a:pt x="21932" y="3212"/>
                  </a:cubicBezTo>
                  <a:cubicBezTo>
                    <a:pt x="21890" y="3233"/>
                    <a:pt x="21847" y="3275"/>
                    <a:pt x="21826" y="3317"/>
                  </a:cubicBezTo>
                  <a:cubicBezTo>
                    <a:pt x="21805" y="3338"/>
                    <a:pt x="21784" y="3360"/>
                    <a:pt x="21763" y="3381"/>
                  </a:cubicBezTo>
                  <a:cubicBezTo>
                    <a:pt x="21742" y="3402"/>
                    <a:pt x="21699" y="3465"/>
                    <a:pt x="21678" y="3529"/>
                  </a:cubicBezTo>
                  <a:cubicBezTo>
                    <a:pt x="21657" y="3550"/>
                    <a:pt x="21636" y="3571"/>
                    <a:pt x="21636" y="3592"/>
                  </a:cubicBezTo>
                  <a:cubicBezTo>
                    <a:pt x="21594" y="3677"/>
                    <a:pt x="21551" y="3740"/>
                    <a:pt x="21530" y="3825"/>
                  </a:cubicBezTo>
                  <a:cubicBezTo>
                    <a:pt x="21256" y="3551"/>
                    <a:pt x="20892" y="3427"/>
                    <a:pt x="20522" y="3427"/>
                  </a:cubicBezTo>
                  <a:cubicBezTo>
                    <a:pt x="20035" y="3427"/>
                    <a:pt x="19538" y="3642"/>
                    <a:pt x="19225" y="4015"/>
                  </a:cubicBezTo>
                  <a:cubicBezTo>
                    <a:pt x="19183" y="4058"/>
                    <a:pt x="19161" y="4079"/>
                    <a:pt x="19119" y="4121"/>
                  </a:cubicBezTo>
                  <a:lnTo>
                    <a:pt x="19119" y="4142"/>
                  </a:lnTo>
                  <a:cubicBezTo>
                    <a:pt x="19098" y="4184"/>
                    <a:pt x="19056" y="4248"/>
                    <a:pt x="19035" y="4290"/>
                  </a:cubicBezTo>
                  <a:cubicBezTo>
                    <a:pt x="19035" y="4311"/>
                    <a:pt x="19035" y="4311"/>
                    <a:pt x="19035" y="4332"/>
                  </a:cubicBezTo>
                  <a:cubicBezTo>
                    <a:pt x="19013" y="4375"/>
                    <a:pt x="18992" y="4417"/>
                    <a:pt x="18971" y="4438"/>
                  </a:cubicBezTo>
                  <a:lnTo>
                    <a:pt x="18950" y="4481"/>
                  </a:lnTo>
                  <a:cubicBezTo>
                    <a:pt x="18950" y="4544"/>
                    <a:pt x="18929" y="4586"/>
                    <a:pt x="18908" y="4650"/>
                  </a:cubicBezTo>
                  <a:lnTo>
                    <a:pt x="18908" y="4692"/>
                  </a:lnTo>
                  <a:cubicBezTo>
                    <a:pt x="18908" y="4734"/>
                    <a:pt x="18908" y="4777"/>
                    <a:pt x="18908" y="4840"/>
                  </a:cubicBezTo>
                  <a:lnTo>
                    <a:pt x="18908" y="4882"/>
                  </a:lnTo>
                  <a:lnTo>
                    <a:pt x="18908" y="5073"/>
                  </a:lnTo>
                  <a:lnTo>
                    <a:pt x="18908" y="5094"/>
                  </a:lnTo>
                  <a:cubicBezTo>
                    <a:pt x="18908" y="5157"/>
                    <a:pt x="18908" y="5200"/>
                    <a:pt x="18929" y="5263"/>
                  </a:cubicBezTo>
                  <a:cubicBezTo>
                    <a:pt x="18929" y="5326"/>
                    <a:pt x="18929" y="5305"/>
                    <a:pt x="18929" y="5326"/>
                  </a:cubicBezTo>
                  <a:cubicBezTo>
                    <a:pt x="18950" y="5390"/>
                    <a:pt x="18971" y="5453"/>
                    <a:pt x="18992" y="5517"/>
                  </a:cubicBezTo>
                  <a:cubicBezTo>
                    <a:pt x="19479" y="6934"/>
                    <a:pt x="21234" y="7589"/>
                    <a:pt x="22101" y="7822"/>
                  </a:cubicBezTo>
                  <a:cubicBezTo>
                    <a:pt x="22228" y="8647"/>
                    <a:pt x="22228" y="9514"/>
                    <a:pt x="22101" y="10339"/>
                  </a:cubicBezTo>
                  <a:cubicBezTo>
                    <a:pt x="21981" y="9617"/>
                    <a:pt x="21556" y="8553"/>
                    <a:pt x="19980" y="8553"/>
                  </a:cubicBezTo>
                  <a:cubicBezTo>
                    <a:pt x="19894" y="8553"/>
                    <a:pt x="19804" y="8556"/>
                    <a:pt x="19711" y="8562"/>
                  </a:cubicBezTo>
                  <a:cubicBezTo>
                    <a:pt x="17850" y="5961"/>
                    <a:pt x="14974" y="4015"/>
                    <a:pt x="12838" y="3233"/>
                  </a:cubicBezTo>
                  <a:cubicBezTo>
                    <a:pt x="13324" y="2725"/>
                    <a:pt x="14149" y="1646"/>
                    <a:pt x="13261" y="927"/>
                  </a:cubicBezTo>
                  <a:cubicBezTo>
                    <a:pt x="12993" y="712"/>
                    <a:pt x="12754" y="629"/>
                    <a:pt x="12545" y="629"/>
                  </a:cubicBezTo>
                  <a:cubicBezTo>
                    <a:pt x="11830" y="629"/>
                    <a:pt x="11463" y="1604"/>
                    <a:pt x="11463" y="1604"/>
                  </a:cubicBezTo>
                  <a:cubicBezTo>
                    <a:pt x="11463" y="1604"/>
                    <a:pt x="11124" y="1"/>
                    <a:pt x="10070" y="1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1" name="Google Shape;1671;p42">
              <a:extLst>
                <a:ext uri="{FF2B5EF4-FFF2-40B4-BE49-F238E27FC236}">
                  <a16:creationId xmlns:a16="http://schemas.microsoft.com/office/drawing/2014/main" id="{8FA4BD7D-A67D-4369-AB0C-41F2FC371B68}"/>
                </a:ext>
              </a:extLst>
            </p:cNvPr>
            <p:cNvSpPr/>
            <p:nvPr/>
          </p:nvSpPr>
          <p:spPr>
            <a:xfrm>
              <a:off x="7622647" y="3790677"/>
              <a:ext cx="1302294" cy="1138378"/>
            </a:xfrm>
            <a:custGeom>
              <a:avLst/>
              <a:gdLst/>
              <a:ahLst/>
              <a:cxnLst/>
              <a:rect l="l" t="t" r="r" b="b"/>
              <a:pathLst>
                <a:path w="27537" h="24071" extrusionOk="0">
                  <a:moveTo>
                    <a:pt x="13346" y="2223"/>
                  </a:moveTo>
                  <a:cubicBezTo>
                    <a:pt x="13409" y="2244"/>
                    <a:pt x="13494" y="2286"/>
                    <a:pt x="13557" y="2329"/>
                  </a:cubicBezTo>
                  <a:cubicBezTo>
                    <a:pt x="13663" y="2413"/>
                    <a:pt x="13663" y="2477"/>
                    <a:pt x="13663" y="2498"/>
                  </a:cubicBezTo>
                  <a:cubicBezTo>
                    <a:pt x="13663" y="2667"/>
                    <a:pt x="13494" y="3027"/>
                    <a:pt x="13050" y="3471"/>
                  </a:cubicBezTo>
                  <a:lnTo>
                    <a:pt x="12436" y="4105"/>
                  </a:lnTo>
                  <a:lnTo>
                    <a:pt x="13007" y="2688"/>
                  </a:lnTo>
                  <a:cubicBezTo>
                    <a:pt x="13071" y="2498"/>
                    <a:pt x="13177" y="2329"/>
                    <a:pt x="13346" y="2223"/>
                  </a:cubicBezTo>
                  <a:close/>
                  <a:moveTo>
                    <a:pt x="24217" y="4465"/>
                  </a:moveTo>
                  <a:lnTo>
                    <a:pt x="24217" y="4465"/>
                  </a:lnTo>
                  <a:cubicBezTo>
                    <a:pt x="24428" y="4592"/>
                    <a:pt x="24576" y="4803"/>
                    <a:pt x="24597" y="5036"/>
                  </a:cubicBezTo>
                  <a:cubicBezTo>
                    <a:pt x="24639" y="5480"/>
                    <a:pt x="24555" y="5903"/>
                    <a:pt x="24343" y="6284"/>
                  </a:cubicBezTo>
                  <a:lnTo>
                    <a:pt x="24217" y="4465"/>
                  </a:lnTo>
                  <a:close/>
                  <a:moveTo>
                    <a:pt x="23963" y="4380"/>
                  </a:moveTo>
                  <a:lnTo>
                    <a:pt x="23540" y="7405"/>
                  </a:lnTo>
                  <a:lnTo>
                    <a:pt x="23519" y="7426"/>
                  </a:lnTo>
                  <a:lnTo>
                    <a:pt x="23540" y="7426"/>
                  </a:lnTo>
                  <a:lnTo>
                    <a:pt x="23540" y="7468"/>
                  </a:lnTo>
                  <a:lnTo>
                    <a:pt x="23497" y="7447"/>
                  </a:lnTo>
                  <a:lnTo>
                    <a:pt x="23222" y="7743"/>
                  </a:lnTo>
                  <a:lnTo>
                    <a:pt x="23096" y="7849"/>
                  </a:lnTo>
                  <a:lnTo>
                    <a:pt x="23053" y="7849"/>
                  </a:lnTo>
                  <a:cubicBezTo>
                    <a:pt x="22398" y="7680"/>
                    <a:pt x="20875" y="7151"/>
                    <a:pt x="20473" y="6051"/>
                  </a:cubicBezTo>
                  <a:cubicBezTo>
                    <a:pt x="20473" y="6009"/>
                    <a:pt x="20452" y="5966"/>
                    <a:pt x="20452" y="5945"/>
                  </a:cubicBezTo>
                  <a:lnTo>
                    <a:pt x="20452" y="5903"/>
                  </a:lnTo>
                  <a:lnTo>
                    <a:pt x="20452" y="5818"/>
                  </a:lnTo>
                  <a:lnTo>
                    <a:pt x="20452" y="5797"/>
                  </a:lnTo>
                  <a:cubicBezTo>
                    <a:pt x="20452" y="5755"/>
                    <a:pt x="20452" y="5713"/>
                    <a:pt x="20452" y="5670"/>
                  </a:cubicBezTo>
                  <a:cubicBezTo>
                    <a:pt x="20452" y="5649"/>
                    <a:pt x="20452" y="5607"/>
                    <a:pt x="20452" y="5586"/>
                  </a:cubicBezTo>
                  <a:cubicBezTo>
                    <a:pt x="20452" y="5565"/>
                    <a:pt x="20452" y="5543"/>
                    <a:pt x="20452" y="5522"/>
                  </a:cubicBezTo>
                  <a:lnTo>
                    <a:pt x="20452" y="5501"/>
                  </a:lnTo>
                  <a:cubicBezTo>
                    <a:pt x="20473" y="5480"/>
                    <a:pt x="20473" y="5459"/>
                    <a:pt x="20494" y="5438"/>
                  </a:cubicBezTo>
                  <a:lnTo>
                    <a:pt x="20515" y="5374"/>
                  </a:lnTo>
                  <a:lnTo>
                    <a:pt x="20537" y="5353"/>
                  </a:lnTo>
                  <a:cubicBezTo>
                    <a:pt x="20537" y="5353"/>
                    <a:pt x="20558" y="5332"/>
                    <a:pt x="20579" y="5311"/>
                  </a:cubicBezTo>
                  <a:cubicBezTo>
                    <a:pt x="20748" y="5120"/>
                    <a:pt x="20981" y="5015"/>
                    <a:pt x="21234" y="4994"/>
                  </a:cubicBezTo>
                  <a:cubicBezTo>
                    <a:pt x="21425" y="4994"/>
                    <a:pt x="21594" y="5057"/>
                    <a:pt x="21721" y="5163"/>
                  </a:cubicBezTo>
                  <a:lnTo>
                    <a:pt x="22651" y="6114"/>
                  </a:lnTo>
                  <a:lnTo>
                    <a:pt x="23032" y="4846"/>
                  </a:lnTo>
                  <a:cubicBezTo>
                    <a:pt x="23053" y="4824"/>
                    <a:pt x="23053" y="4782"/>
                    <a:pt x="23074" y="4761"/>
                  </a:cubicBezTo>
                  <a:cubicBezTo>
                    <a:pt x="23074" y="4761"/>
                    <a:pt x="23096" y="4740"/>
                    <a:pt x="23117" y="4697"/>
                  </a:cubicBezTo>
                  <a:cubicBezTo>
                    <a:pt x="23117" y="4697"/>
                    <a:pt x="23117" y="4676"/>
                    <a:pt x="23138" y="4676"/>
                  </a:cubicBezTo>
                  <a:lnTo>
                    <a:pt x="23159" y="4634"/>
                  </a:lnTo>
                  <a:lnTo>
                    <a:pt x="23371" y="4486"/>
                  </a:lnTo>
                  <a:lnTo>
                    <a:pt x="23413" y="4465"/>
                  </a:lnTo>
                  <a:lnTo>
                    <a:pt x="23476" y="4423"/>
                  </a:lnTo>
                  <a:lnTo>
                    <a:pt x="23540" y="4423"/>
                  </a:lnTo>
                  <a:lnTo>
                    <a:pt x="23603" y="4401"/>
                  </a:lnTo>
                  <a:lnTo>
                    <a:pt x="23667" y="4380"/>
                  </a:lnTo>
                  <a:close/>
                  <a:moveTo>
                    <a:pt x="25803" y="9350"/>
                  </a:moveTo>
                  <a:lnTo>
                    <a:pt x="25803" y="9350"/>
                  </a:lnTo>
                  <a:cubicBezTo>
                    <a:pt x="25718" y="9646"/>
                    <a:pt x="25570" y="9900"/>
                    <a:pt x="25359" y="10091"/>
                  </a:cubicBezTo>
                  <a:cubicBezTo>
                    <a:pt x="25168" y="10239"/>
                    <a:pt x="24936" y="10344"/>
                    <a:pt x="24682" y="10365"/>
                  </a:cubicBezTo>
                  <a:lnTo>
                    <a:pt x="24703" y="10281"/>
                  </a:lnTo>
                  <a:cubicBezTo>
                    <a:pt x="24745" y="10027"/>
                    <a:pt x="24893" y="9456"/>
                    <a:pt x="25803" y="9350"/>
                  </a:cubicBezTo>
                  <a:close/>
                  <a:moveTo>
                    <a:pt x="10866" y="1585"/>
                  </a:moveTo>
                  <a:cubicBezTo>
                    <a:pt x="11149" y="1585"/>
                    <a:pt x="11424" y="2257"/>
                    <a:pt x="11485" y="2561"/>
                  </a:cubicBezTo>
                  <a:lnTo>
                    <a:pt x="12056" y="5078"/>
                  </a:lnTo>
                  <a:lnTo>
                    <a:pt x="12309" y="4401"/>
                  </a:lnTo>
                  <a:lnTo>
                    <a:pt x="13367" y="4761"/>
                  </a:lnTo>
                  <a:cubicBezTo>
                    <a:pt x="15038" y="5438"/>
                    <a:pt x="16582" y="6389"/>
                    <a:pt x="17893" y="7637"/>
                  </a:cubicBezTo>
                  <a:lnTo>
                    <a:pt x="17216" y="9223"/>
                  </a:lnTo>
                  <a:lnTo>
                    <a:pt x="17216" y="9223"/>
                  </a:lnTo>
                  <a:lnTo>
                    <a:pt x="18274" y="7997"/>
                  </a:lnTo>
                  <a:cubicBezTo>
                    <a:pt x="18845" y="8547"/>
                    <a:pt x="19352" y="9160"/>
                    <a:pt x="19817" y="9794"/>
                  </a:cubicBezTo>
                  <a:lnTo>
                    <a:pt x="20071" y="10154"/>
                  </a:lnTo>
                  <a:lnTo>
                    <a:pt x="20515" y="10133"/>
                  </a:lnTo>
                  <a:cubicBezTo>
                    <a:pt x="20588" y="10128"/>
                    <a:pt x="20658" y="10126"/>
                    <a:pt x="20725" y="10126"/>
                  </a:cubicBezTo>
                  <a:cubicBezTo>
                    <a:pt x="21556" y="10126"/>
                    <a:pt x="21963" y="10491"/>
                    <a:pt x="22080" y="11254"/>
                  </a:cubicBezTo>
                  <a:lnTo>
                    <a:pt x="22334" y="13094"/>
                  </a:lnTo>
                  <a:lnTo>
                    <a:pt x="22102" y="13559"/>
                  </a:lnTo>
                  <a:lnTo>
                    <a:pt x="22440" y="13940"/>
                  </a:lnTo>
                  <a:lnTo>
                    <a:pt x="22461" y="14067"/>
                  </a:lnTo>
                  <a:cubicBezTo>
                    <a:pt x="22355" y="14067"/>
                    <a:pt x="22250" y="14088"/>
                    <a:pt x="22123" y="14088"/>
                  </a:cubicBezTo>
                  <a:lnTo>
                    <a:pt x="21404" y="14109"/>
                  </a:lnTo>
                  <a:lnTo>
                    <a:pt x="21361" y="14849"/>
                  </a:lnTo>
                  <a:cubicBezTo>
                    <a:pt x="21234" y="17493"/>
                    <a:pt x="20029" y="19565"/>
                    <a:pt x="17914" y="20856"/>
                  </a:cubicBezTo>
                  <a:lnTo>
                    <a:pt x="17110" y="21342"/>
                  </a:lnTo>
                  <a:lnTo>
                    <a:pt x="17724" y="22040"/>
                  </a:lnTo>
                  <a:cubicBezTo>
                    <a:pt x="17829" y="22146"/>
                    <a:pt x="17914" y="22294"/>
                    <a:pt x="17956" y="22421"/>
                  </a:cubicBezTo>
                  <a:cubicBezTo>
                    <a:pt x="17885" y="22452"/>
                    <a:pt x="17749" y="22478"/>
                    <a:pt x="17562" y="22478"/>
                  </a:cubicBezTo>
                  <a:cubicBezTo>
                    <a:pt x="17247" y="22478"/>
                    <a:pt x="16787" y="22405"/>
                    <a:pt x="16243" y="22167"/>
                  </a:cubicBezTo>
                  <a:cubicBezTo>
                    <a:pt x="16137" y="22103"/>
                    <a:pt x="16011" y="22040"/>
                    <a:pt x="15905" y="21976"/>
                  </a:cubicBezTo>
                  <a:lnTo>
                    <a:pt x="15630" y="21807"/>
                  </a:lnTo>
                  <a:lnTo>
                    <a:pt x="15334" y="21871"/>
                  </a:lnTo>
                  <a:cubicBezTo>
                    <a:pt x="14213" y="22133"/>
                    <a:pt x="13074" y="22266"/>
                    <a:pt x="11935" y="22266"/>
                  </a:cubicBezTo>
                  <a:cubicBezTo>
                    <a:pt x="10689" y="22266"/>
                    <a:pt x="9444" y="22107"/>
                    <a:pt x="8228" y="21786"/>
                  </a:cubicBezTo>
                  <a:lnTo>
                    <a:pt x="7931" y="21702"/>
                  </a:lnTo>
                  <a:lnTo>
                    <a:pt x="7657" y="21828"/>
                  </a:lnTo>
                  <a:cubicBezTo>
                    <a:pt x="7122" y="22089"/>
                    <a:pt x="6668" y="22165"/>
                    <a:pt x="6353" y="22165"/>
                  </a:cubicBezTo>
                  <a:cubicBezTo>
                    <a:pt x="6158" y="22165"/>
                    <a:pt x="6016" y="22136"/>
                    <a:pt x="5943" y="22103"/>
                  </a:cubicBezTo>
                  <a:cubicBezTo>
                    <a:pt x="5965" y="22019"/>
                    <a:pt x="5986" y="21955"/>
                    <a:pt x="6049" y="21892"/>
                  </a:cubicBezTo>
                  <a:lnTo>
                    <a:pt x="6514" y="21194"/>
                  </a:lnTo>
                  <a:lnTo>
                    <a:pt x="5795" y="20771"/>
                  </a:lnTo>
                  <a:cubicBezTo>
                    <a:pt x="4040" y="19756"/>
                    <a:pt x="2834" y="18022"/>
                    <a:pt x="2517" y="16034"/>
                  </a:cubicBezTo>
                  <a:lnTo>
                    <a:pt x="2390" y="15357"/>
                  </a:lnTo>
                  <a:lnTo>
                    <a:pt x="1671" y="15378"/>
                  </a:lnTo>
                  <a:lnTo>
                    <a:pt x="1629" y="15378"/>
                  </a:lnTo>
                  <a:cubicBezTo>
                    <a:pt x="1756" y="15145"/>
                    <a:pt x="1925" y="14934"/>
                    <a:pt x="2137" y="14743"/>
                  </a:cubicBezTo>
                  <a:lnTo>
                    <a:pt x="2369" y="14532"/>
                  </a:lnTo>
                  <a:lnTo>
                    <a:pt x="2369" y="14194"/>
                  </a:lnTo>
                  <a:cubicBezTo>
                    <a:pt x="2433" y="9794"/>
                    <a:pt x="6536" y="5713"/>
                    <a:pt x="10321" y="4676"/>
                  </a:cubicBezTo>
                  <a:lnTo>
                    <a:pt x="11210" y="4423"/>
                  </a:lnTo>
                  <a:lnTo>
                    <a:pt x="10829" y="3577"/>
                  </a:lnTo>
                  <a:cubicBezTo>
                    <a:pt x="10364" y="2583"/>
                    <a:pt x="10321" y="1990"/>
                    <a:pt x="10448" y="1779"/>
                  </a:cubicBezTo>
                  <a:cubicBezTo>
                    <a:pt x="10469" y="1737"/>
                    <a:pt x="10512" y="1631"/>
                    <a:pt x="10829" y="1589"/>
                  </a:cubicBezTo>
                  <a:cubicBezTo>
                    <a:pt x="10841" y="1586"/>
                    <a:pt x="10854" y="1585"/>
                    <a:pt x="10866" y="1585"/>
                  </a:cubicBezTo>
                  <a:close/>
                  <a:moveTo>
                    <a:pt x="10833" y="0"/>
                  </a:moveTo>
                  <a:cubicBezTo>
                    <a:pt x="10736" y="0"/>
                    <a:pt x="10636" y="8"/>
                    <a:pt x="10533" y="23"/>
                  </a:cubicBezTo>
                  <a:cubicBezTo>
                    <a:pt x="9898" y="108"/>
                    <a:pt x="9348" y="489"/>
                    <a:pt x="9031" y="1060"/>
                  </a:cubicBezTo>
                  <a:cubicBezTo>
                    <a:pt x="8714" y="1652"/>
                    <a:pt x="8714" y="2456"/>
                    <a:pt x="9052" y="3429"/>
                  </a:cubicBezTo>
                  <a:cubicBezTo>
                    <a:pt x="5076" y="4909"/>
                    <a:pt x="1058" y="9054"/>
                    <a:pt x="783" y="13876"/>
                  </a:cubicBezTo>
                  <a:cubicBezTo>
                    <a:pt x="254" y="14447"/>
                    <a:pt x="0" y="15018"/>
                    <a:pt x="22" y="15547"/>
                  </a:cubicBezTo>
                  <a:cubicBezTo>
                    <a:pt x="64" y="16076"/>
                    <a:pt x="381" y="16562"/>
                    <a:pt x="868" y="16795"/>
                  </a:cubicBezTo>
                  <a:cubicBezTo>
                    <a:pt x="931" y="16837"/>
                    <a:pt x="994" y="16858"/>
                    <a:pt x="1058" y="16879"/>
                  </a:cubicBezTo>
                  <a:cubicBezTo>
                    <a:pt x="1544" y="18868"/>
                    <a:pt x="2708" y="20602"/>
                    <a:pt x="4378" y="21765"/>
                  </a:cubicBezTo>
                  <a:cubicBezTo>
                    <a:pt x="4294" y="22103"/>
                    <a:pt x="4315" y="22463"/>
                    <a:pt x="4463" y="22780"/>
                  </a:cubicBezTo>
                  <a:cubicBezTo>
                    <a:pt x="4738" y="23372"/>
                    <a:pt x="5372" y="23711"/>
                    <a:pt x="6197" y="23753"/>
                  </a:cubicBezTo>
                  <a:cubicBezTo>
                    <a:pt x="6243" y="23755"/>
                    <a:pt x="6288" y="23755"/>
                    <a:pt x="6334" y="23755"/>
                  </a:cubicBezTo>
                  <a:cubicBezTo>
                    <a:pt x="6923" y="23755"/>
                    <a:pt x="7509" y="23629"/>
                    <a:pt x="8058" y="23393"/>
                  </a:cubicBezTo>
                  <a:cubicBezTo>
                    <a:pt x="9343" y="23709"/>
                    <a:pt x="10659" y="23869"/>
                    <a:pt x="11972" y="23869"/>
                  </a:cubicBezTo>
                  <a:cubicBezTo>
                    <a:pt x="13122" y="23869"/>
                    <a:pt x="14271" y="23746"/>
                    <a:pt x="15397" y="23499"/>
                  </a:cubicBezTo>
                  <a:lnTo>
                    <a:pt x="15609" y="23605"/>
                  </a:lnTo>
                  <a:cubicBezTo>
                    <a:pt x="16222" y="23901"/>
                    <a:pt x="16878" y="24049"/>
                    <a:pt x="17576" y="24070"/>
                  </a:cubicBezTo>
                  <a:lnTo>
                    <a:pt x="17724" y="24049"/>
                  </a:lnTo>
                  <a:cubicBezTo>
                    <a:pt x="18548" y="24028"/>
                    <a:pt x="19183" y="23668"/>
                    <a:pt x="19437" y="23076"/>
                  </a:cubicBezTo>
                  <a:cubicBezTo>
                    <a:pt x="19627" y="22653"/>
                    <a:pt x="19606" y="22167"/>
                    <a:pt x="19416" y="21765"/>
                  </a:cubicBezTo>
                  <a:cubicBezTo>
                    <a:pt x="21425" y="20285"/>
                    <a:pt x="22694" y="18043"/>
                    <a:pt x="22926" y="15568"/>
                  </a:cubicBezTo>
                  <a:cubicBezTo>
                    <a:pt x="23011" y="15547"/>
                    <a:pt x="23074" y="15526"/>
                    <a:pt x="23159" y="15505"/>
                  </a:cubicBezTo>
                  <a:lnTo>
                    <a:pt x="23624" y="15230"/>
                  </a:lnTo>
                  <a:lnTo>
                    <a:pt x="23667" y="15209"/>
                  </a:lnTo>
                  <a:cubicBezTo>
                    <a:pt x="24174" y="14765"/>
                    <a:pt x="24322" y="14024"/>
                    <a:pt x="24026" y="13411"/>
                  </a:cubicBezTo>
                  <a:lnTo>
                    <a:pt x="24090" y="13094"/>
                  </a:lnTo>
                  <a:cubicBezTo>
                    <a:pt x="24238" y="12734"/>
                    <a:pt x="24365" y="12354"/>
                    <a:pt x="24470" y="11973"/>
                  </a:cubicBezTo>
                  <a:cubicBezTo>
                    <a:pt x="24499" y="11974"/>
                    <a:pt x="24529" y="11974"/>
                    <a:pt x="24558" y="11974"/>
                  </a:cubicBezTo>
                  <a:cubicBezTo>
                    <a:pt x="25225" y="11974"/>
                    <a:pt x="25867" y="11743"/>
                    <a:pt x="26374" y="11317"/>
                  </a:cubicBezTo>
                  <a:cubicBezTo>
                    <a:pt x="27495" y="10344"/>
                    <a:pt x="27537" y="8779"/>
                    <a:pt x="27537" y="8589"/>
                  </a:cubicBezTo>
                  <a:lnTo>
                    <a:pt x="27537" y="7891"/>
                  </a:lnTo>
                  <a:lnTo>
                    <a:pt x="26839" y="7806"/>
                  </a:lnTo>
                  <a:cubicBezTo>
                    <a:pt x="26608" y="7779"/>
                    <a:pt x="26377" y="7763"/>
                    <a:pt x="26147" y="7763"/>
                  </a:cubicBezTo>
                  <a:cubicBezTo>
                    <a:pt x="25849" y="7763"/>
                    <a:pt x="25551" y="7789"/>
                    <a:pt x="25253" y="7849"/>
                  </a:cubicBezTo>
                  <a:lnTo>
                    <a:pt x="25274" y="7828"/>
                  </a:lnTo>
                  <a:lnTo>
                    <a:pt x="25359" y="7722"/>
                  </a:lnTo>
                  <a:cubicBezTo>
                    <a:pt x="25359" y="7722"/>
                    <a:pt x="26162" y="6136"/>
                    <a:pt x="26183" y="5353"/>
                  </a:cubicBezTo>
                  <a:cubicBezTo>
                    <a:pt x="26205" y="5184"/>
                    <a:pt x="26183" y="5015"/>
                    <a:pt x="26162" y="4824"/>
                  </a:cubicBezTo>
                  <a:cubicBezTo>
                    <a:pt x="26019" y="3680"/>
                    <a:pt x="25047" y="2812"/>
                    <a:pt x="23894" y="2812"/>
                  </a:cubicBezTo>
                  <a:cubicBezTo>
                    <a:pt x="23853" y="2812"/>
                    <a:pt x="23813" y="2813"/>
                    <a:pt x="23772" y="2815"/>
                  </a:cubicBezTo>
                  <a:lnTo>
                    <a:pt x="23667" y="2815"/>
                  </a:lnTo>
                  <a:lnTo>
                    <a:pt x="23476" y="2836"/>
                  </a:lnTo>
                  <a:cubicBezTo>
                    <a:pt x="23434" y="2836"/>
                    <a:pt x="23349" y="2857"/>
                    <a:pt x="23307" y="2857"/>
                  </a:cubicBezTo>
                  <a:cubicBezTo>
                    <a:pt x="23244" y="2879"/>
                    <a:pt x="23180" y="2900"/>
                    <a:pt x="23138" y="2900"/>
                  </a:cubicBezTo>
                  <a:lnTo>
                    <a:pt x="22969" y="2963"/>
                  </a:lnTo>
                  <a:lnTo>
                    <a:pt x="22948" y="2963"/>
                  </a:lnTo>
                  <a:cubicBezTo>
                    <a:pt x="22905" y="2984"/>
                    <a:pt x="22842" y="3006"/>
                    <a:pt x="22799" y="3027"/>
                  </a:cubicBezTo>
                  <a:cubicBezTo>
                    <a:pt x="22757" y="3048"/>
                    <a:pt x="22694" y="3069"/>
                    <a:pt x="22651" y="3090"/>
                  </a:cubicBezTo>
                  <a:lnTo>
                    <a:pt x="22609" y="3111"/>
                  </a:lnTo>
                  <a:cubicBezTo>
                    <a:pt x="22567" y="3132"/>
                    <a:pt x="22525" y="3175"/>
                    <a:pt x="22482" y="3196"/>
                  </a:cubicBezTo>
                  <a:cubicBezTo>
                    <a:pt x="22440" y="3217"/>
                    <a:pt x="22377" y="3259"/>
                    <a:pt x="22334" y="3302"/>
                  </a:cubicBezTo>
                  <a:lnTo>
                    <a:pt x="22292" y="3323"/>
                  </a:lnTo>
                  <a:cubicBezTo>
                    <a:pt x="22207" y="3386"/>
                    <a:pt x="22123" y="3471"/>
                    <a:pt x="22059" y="3555"/>
                  </a:cubicBezTo>
                  <a:cubicBezTo>
                    <a:pt x="21945" y="3517"/>
                    <a:pt x="21511" y="3327"/>
                    <a:pt x="20963" y="3327"/>
                  </a:cubicBezTo>
                  <a:cubicBezTo>
                    <a:pt x="20597" y="3327"/>
                    <a:pt x="20181" y="3412"/>
                    <a:pt x="19775" y="3682"/>
                  </a:cubicBezTo>
                  <a:cubicBezTo>
                    <a:pt x="18252" y="4676"/>
                    <a:pt x="18591" y="6114"/>
                    <a:pt x="18591" y="6114"/>
                  </a:cubicBezTo>
                  <a:cubicBezTo>
                    <a:pt x="17470" y="5142"/>
                    <a:pt x="16222" y="4338"/>
                    <a:pt x="14890" y="3703"/>
                  </a:cubicBezTo>
                  <a:cubicBezTo>
                    <a:pt x="15122" y="3323"/>
                    <a:pt x="15249" y="2857"/>
                    <a:pt x="15228" y="2413"/>
                  </a:cubicBezTo>
                  <a:cubicBezTo>
                    <a:pt x="15134" y="1397"/>
                    <a:pt x="14270" y="666"/>
                    <a:pt x="13291" y="666"/>
                  </a:cubicBezTo>
                  <a:cubicBezTo>
                    <a:pt x="13169" y="666"/>
                    <a:pt x="13046" y="677"/>
                    <a:pt x="12923" y="700"/>
                  </a:cubicBezTo>
                  <a:cubicBezTo>
                    <a:pt x="12754" y="743"/>
                    <a:pt x="12605" y="806"/>
                    <a:pt x="12457" y="912"/>
                  </a:cubicBezTo>
                  <a:cubicBezTo>
                    <a:pt x="12069" y="375"/>
                    <a:pt x="11518" y="0"/>
                    <a:pt x="1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2" name="Google Shape;1672;p42">
              <a:extLst>
                <a:ext uri="{FF2B5EF4-FFF2-40B4-BE49-F238E27FC236}">
                  <a16:creationId xmlns:a16="http://schemas.microsoft.com/office/drawing/2014/main" id="{109B6EA1-7BA3-4B70-9928-59926795C05F}"/>
                </a:ext>
              </a:extLst>
            </p:cNvPr>
            <p:cNvSpPr/>
            <p:nvPr/>
          </p:nvSpPr>
          <p:spPr>
            <a:xfrm>
              <a:off x="7854713" y="4729749"/>
              <a:ext cx="240057" cy="147174"/>
            </a:xfrm>
            <a:custGeom>
              <a:avLst/>
              <a:gdLst/>
              <a:ahLst/>
              <a:cxnLst/>
              <a:rect l="l" t="t" r="r" b="b"/>
              <a:pathLst>
                <a:path w="5076" h="3112" extrusionOk="0">
                  <a:moveTo>
                    <a:pt x="3645" y="0"/>
                  </a:moveTo>
                  <a:cubicBezTo>
                    <a:pt x="3162" y="0"/>
                    <a:pt x="2586" y="134"/>
                    <a:pt x="2009" y="407"/>
                  </a:cubicBezTo>
                  <a:cubicBezTo>
                    <a:pt x="761" y="978"/>
                    <a:pt x="0" y="1951"/>
                    <a:pt x="275" y="2586"/>
                  </a:cubicBezTo>
                  <a:cubicBezTo>
                    <a:pt x="433" y="2936"/>
                    <a:pt x="863" y="3111"/>
                    <a:pt x="1420" y="3111"/>
                  </a:cubicBezTo>
                  <a:cubicBezTo>
                    <a:pt x="1905" y="3111"/>
                    <a:pt x="2486" y="2978"/>
                    <a:pt x="3067" y="2713"/>
                  </a:cubicBezTo>
                  <a:cubicBezTo>
                    <a:pt x="4315" y="2142"/>
                    <a:pt x="5076" y="1169"/>
                    <a:pt x="4801" y="534"/>
                  </a:cubicBezTo>
                  <a:cubicBezTo>
                    <a:pt x="4642" y="181"/>
                    <a:pt x="4207" y="0"/>
                    <a:pt x="3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3" name="Google Shape;1673;p42">
              <a:extLst>
                <a:ext uri="{FF2B5EF4-FFF2-40B4-BE49-F238E27FC236}">
                  <a16:creationId xmlns:a16="http://schemas.microsoft.com/office/drawing/2014/main" id="{C0A35C74-33F0-479F-8299-A98F810BC45D}"/>
                </a:ext>
              </a:extLst>
            </p:cNvPr>
            <p:cNvSpPr/>
            <p:nvPr/>
          </p:nvSpPr>
          <p:spPr>
            <a:xfrm>
              <a:off x="8280773" y="4744978"/>
              <a:ext cx="241097" cy="146607"/>
            </a:xfrm>
            <a:custGeom>
              <a:avLst/>
              <a:gdLst/>
              <a:ahLst/>
              <a:cxnLst/>
              <a:rect l="l" t="t" r="r" b="b"/>
              <a:pathLst>
                <a:path w="5098" h="3100" extrusionOk="0">
                  <a:moveTo>
                    <a:pt x="1458" y="1"/>
                  </a:moveTo>
                  <a:cubicBezTo>
                    <a:pt x="893" y="1"/>
                    <a:pt x="457" y="176"/>
                    <a:pt x="297" y="530"/>
                  </a:cubicBezTo>
                  <a:cubicBezTo>
                    <a:pt x="1" y="1164"/>
                    <a:pt x="783" y="2137"/>
                    <a:pt x="2010" y="2708"/>
                  </a:cubicBezTo>
                  <a:cubicBezTo>
                    <a:pt x="2585" y="2971"/>
                    <a:pt x="3159" y="3099"/>
                    <a:pt x="3641" y="3099"/>
                  </a:cubicBezTo>
                  <a:cubicBezTo>
                    <a:pt x="4205" y="3099"/>
                    <a:pt x="4642" y="2923"/>
                    <a:pt x="4802" y="2581"/>
                  </a:cubicBezTo>
                  <a:cubicBezTo>
                    <a:pt x="5098" y="1947"/>
                    <a:pt x="4336" y="952"/>
                    <a:pt x="3089" y="381"/>
                  </a:cubicBezTo>
                  <a:cubicBezTo>
                    <a:pt x="2514" y="128"/>
                    <a:pt x="193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4" name="Google Shape;1674;p42">
              <a:extLst>
                <a:ext uri="{FF2B5EF4-FFF2-40B4-BE49-F238E27FC236}">
                  <a16:creationId xmlns:a16="http://schemas.microsoft.com/office/drawing/2014/main" id="{87DF7DC5-F7CC-49E8-8EDA-A24D0BD1E4A5}"/>
                </a:ext>
              </a:extLst>
            </p:cNvPr>
            <p:cNvSpPr/>
            <p:nvPr/>
          </p:nvSpPr>
          <p:spPr>
            <a:xfrm>
              <a:off x="7704653" y="3971814"/>
              <a:ext cx="959234" cy="902246"/>
            </a:xfrm>
            <a:custGeom>
              <a:avLst/>
              <a:gdLst/>
              <a:ahLst/>
              <a:cxnLst/>
              <a:rect l="l" t="t" r="r" b="b"/>
              <a:pathLst>
                <a:path w="20283" h="19078" extrusionOk="0">
                  <a:moveTo>
                    <a:pt x="10152" y="0"/>
                  </a:moveTo>
                  <a:cubicBezTo>
                    <a:pt x="6155" y="0"/>
                    <a:pt x="1" y="4738"/>
                    <a:pt x="1" y="10533"/>
                  </a:cubicBezTo>
                  <a:cubicBezTo>
                    <a:pt x="1" y="16328"/>
                    <a:pt x="4611" y="19077"/>
                    <a:pt x="10216" y="19077"/>
                  </a:cubicBezTo>
                  <a:cubicBezTo>
                    <a:pt x="15799" y="19077"/>
                    <a:pt x="20283" y="16349"/>
                    <a:pt x="20283" y="10533"/>
                  </a:cubicBezTo>
                  <a:cubicBezTo>
                    <a:pt x="20283" y="4717"/>
                    <a:pt x="13050" y="0"/>
                    <a:pt x="101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5" name="Google Shape;1675;p42">
              <a:extLst>
                <a:ext uri="{FF2B5EF4-FFF2-40B4-BE49-F238E27FC236}">
                  <a16:creationId xmlns:a16="http://schemas.microsoft.com/office/drawing/2014/main" id="{ADB944C1-F4D2-460F-97A4-E1E45D07DD07}"/>
                </a:ext>
              </a:extLst>
            </p:cNvPr>
            <p:cNvSpPr/>
            <p:nvPr/>
          </p:nvSpPr>
          <p:spPr>
            <a:xfrm>
              <a:off x="8098743" y="4365774"/>
              <a:ext cx="201088" cy="135493"/>
            </a:xfrm>
            <a:custGeom>
              <a:avLst/>
              <a:gdLst/>
              <a:ahLst/>
              <a:cxnLst/>
              <a:rect l="l" t="t" r="r" b="b"/>
              <a:pathLst>
                <a:path w="4252" h="2865" extrusionOk="0">
                  <a:moveTo>
                    <a:pt x="2168" y="1"/>
                  </a:moveTo>
                  <a:cubicBezTo>
                    <a:pt x="1907" y="1"/>
                    <a:pt x="1481" y="111"/>
                    <a:pt x="1016" y="680"/>
                  </a:cubicBezTo>
                  <a:cubicBezTo>
                    <a:pt x="233" y="1611"/>
                    <a:pt x="1" y="2499"/>
                    <a:pt x="741" y="2710"/>
                  </a:cubicBezTo>
                  <a:cubicBezTo>
                    <a:pt x="1041" y="2796"/>
                    <a:pt x="1447" y="2865"/>
                    <a:pt x="1869" y="2865"/>
                  </a:cubicBezTo>
                  <a:cubicBezTo>
                    <a:pt x="2486" y="2865"/>
                    <a:pt x="3139" y="2718"/>
                    <a:pt x="3554" y="2266"/>
                  </a:cubicBezTo>
                  <a:cubicBezTo>
                    <a:pt x="4252" y="1505"/>
                    <a:pt x="3363" y="384"/>
                    <a:pt x="2433" y="45"/>
                  </a:cubicBezTo>
                  <a:cubicBezTo>
                    <a:pt x="2433" y="45"/>
                    <a:pt x="2334" y="1"/>
                    <a:pt x="2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6" name="Google Shape;1676;p42">
              <a:extLst>
                <a:ext uri="{FF2B5EF4-FFF2-40B4-BE49-F238E27FC236}">
                  <a16:creationId xmlns:a16="http://schemas.microsoft.com/office/drawing/2014/main" id="{7B967AE3-C43F-40B5-93C4-C1D13D8642A1}"/>
                </a:ext>
              </a:extLst>
            </p:cNvPr>
            <p:cNvSpPr/>
            <p:nvPr/>
          </p:nvSpPr>
          <p:spPr>
            <a:xfrm>
              <a:off x="7629646" y="4434918"/>
              <a:ext cx="175077" cy="112887"/>
            </a:xfrm>
            <a:custGeom>
              <a:avLst/>
              <a:gdLst/>
              <a:ahLst/>
              <a:cxnLst/>
              <a:rect l="l" t="t" r="r" b="b"/>
              <a:pathLst>
                <a:path w="3702" h="2387" extrusionOk="0">
                  <a:moveTo>
                    <a:pt x="2411" y="0"/>
                  </a:moveTo>
                  <a:cubicBezTo>
                    <a:pt x="2411" y="0"/>
                    <a:pt x="0" y="1671"/>
                    <a:pt x="1185" y="2327"/>
                  </a:cubicBezTo>
                  <a:cubicBezTo>
                    <a:pt x="1265" y="2368"/>
                    <a:pt x="1372" y="2386"/>
                    <a:pt x="1496" y="2386"/>
                  </a:cubicBezTo>
                  <a:cubicBezTo>
                    <a:pt x="2263" y="2386"/>
                    <a:pt x="3702" y="1714"/>
                    <a:pt x="3702" y="1714"/>
                  </a:cubicBezTo>
                  <a:lnTo>
                    <a:pt x="24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7" name="Google Shape;1677;p42">
              <a:extLst>
                <a:ext uri="{FF2B5EF4-FFF2-40B4-BE49-F238E27FC236}">
                  <a16:creationId xmlns:a16="http://schemas.microsoft.com/office/drawing/2014/main" id="{B5A96731-14D1-4ABD-A9E2-9422C0F09E80}"/>
                </a:ext>
              </a:extLst>
            </p:cNvPr>
            <p:cNvSpPr/>
            <p:nvPr/>
          </p:nvSpPr>
          <p:spPr>
            <a:xfrm>
              <a:off x="7659630" y="4426026"/>
              <a:ext cx="154079" cy="129960"/>
            </a:xfrm>
            <a:custGeom>
              <a:avLst/>
              <a:gdLst/>
              <a:ahLst/>
              <a:cxnLst/>
              <a:rect l="l" t="t" r="r" b="b"/>
              <a:pathLst>
                <a:path w="3258" h="2748" extrusionOk="0">
                  <a:moveTo>
                    <a:pt x="1778" y="0"/>
                  </a:moveTo>
                  <a:cubicBezTo>
                    <a:pt x="1744" y="0"/>
                    <a:pt x="1708" y="12"/>
                    <a:pt x="1672" y="40"/>
                  </a:cubicBezTo>
                  <a:cubicBezTo>
                    <a:pt x="1503" y="146"/>
                    <a:pt x="1" y="1225"/>
                    <a:pt x="43" y="2050"/>
                  </a:cubicBezTo>
                  <a:cubicBezTo>
                    <a:pt x="64" y="2325"/>
                    <a:pt x="234" y="2557"/>
                    <a:pt x="466" y="2663"/>
                  </a:cubicBezTo>
                  <a:cubicBezTo>
                    <a:pt x="593" y="2726"/>
                    <a:pt x="741" y="2748"/>
                    <a:pt x="889" y="2748"/>
                  </a:cubicBezTo>
                  <a:cubicBezTo>
                    <a:pt x="1651" y="2748"/>
                    <a:pt x="2856" y="2198"/>
                    <a:pt x="3131" y="2050"/>
                  </a:cubicBezTo>
                  <a:cubicBezTo>
                    <a:pt x="3237" y="2007"/>
                    <a:pt x="3258" y="1902"/>
                    <a:pt x="3216" y="1817"/>
                  </a:cubicBezTo>
                  <a:cubicBezTo>
                    <a:pt x="3185" y="1755"/>
                    <a:pt x="3120" y="1716"/>
                    <a:pt x="3054" y="1716"/>
                  </a:cubicBezTo>
                  <a:cubicBezTo>
                    <a:pt x="3030" y="1716"/>
                    <a:pt x="3006" y="1721"/>
                    <a:pt x="2983" y="1732"/>
                  </a:cubicBezTo>
                  <a:cubicBezTo>
                    <a:pt x="2352" y="2048"/>
                    <a:pt x="1386" y="2393"/>
                    <a:pt x="881" y="2393"/>
                  </a:cubicBezTo>
                  <a:cubicBezTo>
                    <a:pt x="778" y="2393"/>
                    <a:pt x="693" y="2378"/>
                    <a:pt x="635" y="2346"/>
                  </a:cubicBezTo>
                  <a:cubicBezTo>
                    <a:pt x="424" y="2240"/>
                    <a:pt x="403" y="2113"/>
                    <a:pt x="403" y="2028"/>
                  </a:cubicBezTo>
                  <a:cubicBezTo>
                    <a:pt x="382" y="1542"/>
                    <a:pt x="1291" y="738"/>
                    <a:pt x="1862" y="337"/>
                  </a:cubicBezTo>
                  <a:cubicBezTo>
                    <a:pt x="2016" y="217"/>
                    <a:pt x="1921" y="0"/>
                    <a:pt x="1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8" name="Google Shape;1678;p42">
              <a:extLst>
                <a:ext uri="{FF2B5EF4-FFF2-40B4-BE49-F238E27FC236}">
                  <a16:creationId xmlns:a16="http://schemas.microsoft.com/office/drawing/2014/main" id="{5AEA71B2-B50E-46CB-881E-20AD018458DE}"/>
                </a:ext>
              </a:extLst>
            </p:cNvPr>
            <p:cNvSpPr/>
            <p:nvPr/>
          </p:nvSpPr>
          <p:spPr>
            <a:xfrm>
              <a:off x="8006712" y="3827945"/>
              <a:ext cx="339135" cy="214897"/>
            </a:xfrm>
            <a:custGeom>
              <a:avLst/>
              <a:gdLst/>
              <a:ahLst/>
              <a:cxnLst/>
              <a:rect l="l" t="t" r="r" b="b"/>
              <a:pathLst>
                <a:path w="7171" h="4544" extrusionOk="0">
                  <a:moveTo>
                    <a:pt x="2750" y="1"/>
                  </a:moveTo>
                  <a:cubicBezTo>
                    <a:pt x="2689" y="1"/>
                    <a:pt x="2626" y="6"/>
                    <a:pt x="2560" y="18"/>
                  </a:cubicBezTo>
                  <a:cubicBezTo>
                    <a:pt x="1" y="462"/>
                    <a:pt x="2771" y="4544"/>
                    <a:pt x="2771" y="4544"/>
                  </a:cubicBezTo>
                  <a:cubicBezTo>
                    <a:pt x="3375" y="3633"/>
                    <a:pt x="4134" y="3454"/>
                    <a:pt x="4637" y="3454"/>
                  </a:cubicBezTo>
                  <a:cubicBezTo>
                    <a:pt x="4963" y="3454"/>
                    <a:pt x="5182" y="3529"/>
                    <a:pt x="5182" y="3529"/>
                  </a:cubicBezTo>
                  <a:cubicBezTo>
                    <a:pt x="5182" y="3529"/>
                    <a:pt x="7170" y="1943"/>
                    <a:pt x="5944" y="927"/>
                  </a:cubicBezTo>
                  <a:cubicBezTo>
                    <a:pt x="5681" y="712"/>
                    <a:pt x="5445" y="629"/>
                    <a:pt x="5237" y="629"/>
                  </a:cubicBezTo>
                  <a:cubicBezTo>
                    <a:pt x="4526" y="629"/>
                    <a:pt x="4146" y="1604"/>
                    <a:pt x="4146" y="1604"/>
                  </a:cubicBezTo>
                  <a:cubicBezTo>
                    <a:pt x="4146" y="1604"/>
                    <a:pt x="3788" y="1"/>
                    <a:pt x="27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89" name="Google Shape;1679;p42">
              <a:extLst>
                <a:ext uri="{FF2B5EF4-FFF2-40B4-BE49-F238E27FC236}">
                  <a16:creationId xmlns:a16="http://schemas.microsoft.com/office/drawing/2014/main" id="{D38C8C04-45EC-4A15-85A2-C504F72A4A07}"/>
                </a:ext>
              </a:extLst>
            </p:cNvPr>
            <p:cNvSpPr/>
            <p:nvPr/>
          </p:nvSpPr>
          <p:spPr>
            <a:xfrm>
              <a:off x="7839390" y="4141883"/>
              <a:ext cx="308725" cy="243083"/>
            </a:xfrm>
            <a:custGeom>
              <a:avLst/>
              <a:gdLst/>
              <a:ahLst/>
              <a:cxnLst/>
              <a:rect l="l" t="t" r="r" b="b"/>
              <a:pathLst>
                <a:path w="6528" h="5140" extrusionOk="0">
                  <a:moveTo>
                    <a:pt x="1281" y="1"/>
                  </a:moveTo>
                  <a:cubicBezTo>
                    <a:pt x="538" y="1"/>
                    <a:pt x="0" y="640"/>
                    <a:pt x="70" y="1565"/>
                  </a:cubicBezTo>
                  <a:cubicBezTo>
                    <a:pt x="197" y="3214"/>
                    <a:pt x="3264" y="5139"/>
                    <a:pt x="3264" y="5139"/>
                  </a:cubicBezTo>
                  <a:cubicBezTo>
                    <a:pt x="3264" y="5139"/>
                    <a:pt x="6309" y="3236"/>
                    <a:pt x="6457" y="1565"/>
                  </a:cubicBezTo>
                  <a:cubicBezTo>
                    <a:pt x="6528" y="640"/>
                    <a:pt x="5989" y="1"/>
                    <a:pt x="5247" y="1"/>
                  </a:cubicBezTo>
                  <a:cubicBezTo>
                    <a:pt x="4648" y="1"/>
                    <a:pt x="3916" y="418"/>
                    <a:pt x="3264" y="1438"/>
                  </a:cubicBezTo>
                  <a:cubicBezTo>
                    <a:pt x="2612" y="418"/>
                    <a:pt x="1880" y="1"/>
                    <a:pt x="1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0" name="Google Shape;1680;p42">
              <a:extLst>
                <a:ext uri="{FF2B5EF4-FFF2-40B4-BE49-F238E27FC236}">
                  <a16:creationId xmlns:a16="http://schemas.microsoft.com/office/drawing/2014/main" id="{3888BDB6-281A-4AEE-8FA3-D973A9B55D90}"/>
                </a:ext>
              </a:extLst>
            </p:cNvPr>
            <p:cNvSpPr/>
            <p:nvPr/>
          </p:nvSpPr>
          <p:spPr>
            <a:xfrm>
              <a:off x="7942724" y="4141836"/>
              <a:ext cx="205013" cy="243131"/>
            </a:xfrm>
            <a:custGeom>
              <a:avLst/>
              <a:gdLst/>
              <a:ahLst/>
              <a:cxnLst/>
              <a:rect l="l" t="t" r="r" b="b"/>
              <a:pathLst>
                <a:path w="4335" h="5141" extrusionOk="0">
                  <a:moveTo>
                    <a:pt x="3040" y="0"/>
                  </a:moveTo>
                  <a:cubicBezTo>
                    <a:pt x="3028" y="0"/>
                    <a:pt x="3016" y="0"/>
                    <a:pt x="3003" y="1"/>
                  </a:cubicBezTo>
                  <a:cubicBezTo>
                    <a:pt x="3913" y="529"/>
                    <a:pt x="4272" y="1566"/>
                    <a:pt x="2750" y="3173"/>
                  </a:cubicBezTo>
                  <a:cubicBezTo>
                    <a:pt x="1764" y="4227"/>
                    <a:pt x="903" y="4413"/>
                    <a:pt x="418" y="4413"/>
                  </a:cubicBezTo>
                  <a:cubicBezTo>
                    <a:pt x="153" y="4413"/>
                    <a:pt x="0" y="4358"/>
                    <a:pt x="0" y="4357"/>
                  </a:cubicBezTo>
                  <a:lnTo>
                    <a:pt x="0" y="4357"/>
                  </a:lnTo>
                  <a:cubicBezTo>
                    <a:pt x="592" y="4823"/>
                    <a:pt x="1079" y="5140"/>
                    <a:pt x="1079" y="5140"/>
                  </a:cubicBezTo>
                  <a:cubicBezTo>
                    <a:pt x="1079" y="5140"/>
                    <a:pt x="4124" y="3237"/>
                    <a:pt x="4272" y="1566"/>
                  </a:cubicBezTo>
                  <a:cubicBezTo>
                    <a:pt x="4335" y="629"/>
                    <a:pt x="3783" y="0"/>
                    <a:pt x="3040" y="0"/>
                  </a:cubicBezTo>
                  <a:close/>
                </a:path>
              </a:pathLst>
            </a:custGeom>
            <a:solidFill>
              <a:srgbClr val="9B0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1" name="Google Shape;1681;p42">
              <a:extLst>
                <a:ext uri="{FF2B5EF4-FFF2-40B4-BE49-F238E27FC236}">
                  <a16:creationId xmlns:a16="http://schemas.microsoft.com/office/drawing/2014/main" id="{4816D32F-726B-4A18-99B7-18452E82FB00}"/>
                </a:ext>
              </a:extLst>
            </p:cNvPr>
            <p:cNvSpPr/>
            <p:nvPr/>
          </p:nvSpPr>
          <p:spPr>
            <a:xfrm>
              <a:off x="7818723" y="4159855"/>
              <a:ext cx="102057" cy="150059"/>
            </a:xfrm>
            <a:custGeom>
              <a:avLst/>
              <a:gdLst/>
              <a:ahLst/>
              <a:cxnLst/>
              <a:rect l="l" t="t" r="r" b="b"/>
              <a:pathLst>
                <a:path w="2158" h="3173" extrusionOk="0">
                  <a:moveTo>
                    <a:pt x="1649" y="0"/>
                  </a:moveTo>
                  <a:lnTo>
                    <a:pt x="1649" y="0"/>
                  </a:lnTo>
                  <a:cubicBezTo>
                    <a:pt x="1" y="1323"/>
                    <a:pt x="2015" y="3038"/>
                    <a:pt x="2150" y="3165"/>
                  </a:cubicBezTo>
                  <a:lnTo>
                    <a:pt x="2150" y="3165"/>
                  </a:lnTo>
                  <a:cubicBezTo>
                    <a:pt x="933" y="1834"/>
                    <a:pt x="1649" y="1"/>
                    <a:pt x="1649" y="0"/>
                  </a:cubicBezTo>
                  <a:close/>
                  <a:moveTo>
                    <a:pt x="2150" y="3165"/>
                  </a:moveTo>
                  <a:cubicBezTo>
                    <a:pt x="2152" y="3168"/>
                    <a:pt x="2155" y="3170"/>
                    <a:pt x="2157" y="3173"/>
                  </a:cubicBezTo>
                  <a:cubicBezTo>
                    <a:pt x="2158" y="3173"/>
                    <a:pt x="2155" y="3170"/>
                    <a:pt x="2150" y="3165"/>
                  </a:cubicBezTo>
                  <a:close/>
                </a:path>
              </a:pathLst>
            </a:custGeom>
            <a:solidFill>
              <a:srgbClr val="DB8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2" name="Google Shape;1682;p42">
              <a:extLst>
                <a:ext uri="{FF2B5EF4-FFF2-40B4-BE49-F238E27FC236}">
                  <a16:creationId xmlns:a16="http://schemas.microsoft.com/office/drawing/2014/main" id="{ED3BED1C-D481-4B7A-AF0C-60B0EA05DB85}"/>
                </a:ext>
              </a:extLst>
            </p:cNvPr>
            <p:cNvSpPr/>
            <p:nvPr/>
          </p:nvSpPr>
          <p:spPr>
            <a:xfrm>
              <a:off x="8211442" y="4141883"/>
              <a:ext cx="308773" cy="243083"/>
            </a:xfrm>
            <a:custGeom>
              <a:avLst/>
              <a:gdLst/>
              <a:ahLst/>
              <a:cxnLst/>
              <a:rect l="l" t="t" r="r" b="b"/>
              <a:pathLst>
                <a:path w="6529" h="5140" extrusionOk="0">
                  <a:moveTo>
                    <a:pt x="1281" y="1"/>
                  </a:moveTo>
                  <a:cubicBezTo>
                    <a:pt x="539" y="1"/>
                    <a:pt x="1" y="640"/>
                    <a:pt x="71" y="1565"/>
                  </a:cubicBezTo>
                  <a:cubicBezTo>
                    <a:pt x="198" y="3214"/>
                    <a:pt x="3264" y="5139"/>
                    <a:pt x="3264" y="5139"/>
                  </a:cubicBezTo>
                  <a:cubicBezTo>
                    <a:pt x="3264" y="5139"/>
                    <a:pt x="6310" y="3236"/>
                    <a:pt x="6458" y="1565"/>
                  </a:cubicBezTo>
                  <a:cubicBezTo>
                    <a:pt x="6528" y="640"/>
                    <a:pt x="5990" y="1"/>
                    <a:pt x="5248" y="1"/>
                  </a:cubicBezTo>
                  <a:cubicBezTo>
                    <a:pt x="4648" y="1"/>
                    <a:pt x="3916" y="418"/>
                    <a:pt x="3264" y="1438"/>
                  </a:cubicBezTo>
                  <a:cubicBezTo>
                    <a:pt x="2613" y="418"/>
                    <a:pt x="1881" y="1"/>
                    <a:pt x="1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3" name="Google Shape;1683;p42">
              <a:extLst>
                <a:ext uri="{FF2B5EF4-FFF2-40B4-BE49-F238E27FC236}">
                  <a16:creationId xmlns:a16="http://schemas.microsoft.com/office/drawing/2014/main" id="{11563E11-6F8A-4263-94C7-FBCF722B982F}"/>
                </a:ext>
              </a:extLst>
            </p:cNvPr>
            <p:cNvSpPr/>
            <p:nvPr/>
          </p:nvSpPr>
          <p:spPr>
            <a:xfrm>
              <a:off x="8314777" y="4141836"/>
              <a:ext cx="205060" cy="243131"/>
            </a:xfrm>
            <a:custGeom>
              <a:avLst/>
              <a:gdLst/>
              <a:ahLst/>
              <a:cxnLst/>
              <a:rect l="l" t="t" r="r" b="b"/>
              <a:pathLst>
                <a:path w="4336" h="5141" extrusionOk="0">
                  <a:moveTo>
                    <a:pt x="3042" y="0"/>
                  </a:moveTo>
                  <a:cubicBezTo>
                    <a:pt x="3029" y="0"/>
                    <a:pt x="3017" y="0"/>
                    <a:pt x="3004" y="1"/>
                  </a:cubicBezTo>
                  <a:cubicBezTo>
                    <a:pt x="3913" y="529"/>
                    <a:pt x="4273" y="1566"/>
                    <a:pt x="2750" y="3173"/>
                  </a:cubicBezTo>
                  <a:cubicBezTo>
                    <a:pt x="1781" y="4209"/>
                    <a:pt x="932" y="4398"/>
                    <a:pt x="443" y="4398"/>
                  </a:cubicBezTo>
                  <a:cubicBezTo>
                    <a:pt x="163" y="4398"/>
                    <a:pt x="1" y="4336"/>
                    <a:pt x="1" y="4336"/>
                  </a:cubicBezTo>
                  <a:lnTo>
                    <a:pt x="1" y="4336"/>
                  </a:lnTo>
                  <a:cubicBezTo>
                    <a:pt x="593" y="4823"/>
                    <a:pt x="1079" y="5140"/>
                    <a:pt x="1079" y="5140"/>
                  </a:cubicBezTo>
                  <a:cubicBezTo>
                    <a:pt x="1079" y="5140"/>
                    <a:pt x="4125" y="3237"/>
                    <a:pt x="4273" y="1566"/>
                  </a:cubicBezTo>
                  <a:cubicBezTo>
                    <a:pt x="4335" y="629"/>
                    <a:pt x="3804" y="0"/>
                    <a:pt x="3042" y="0"/>
                  </a:cubicBezTo>
                  <a:close/>
                </a:path>
              </a:pathLst>
            </a:custGeom>
            <a:solidFill>
              <a:srgbClr val="9B0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4" name="Google Shape;1684;p42">
              <a:extLst>
                <a:ext uri="{FF2B5EF4-FFF2-40B4-BE49-F238E27FC236}">
                  <a16:creationId xmlns:a16="http://schemas.microsoft.com/office/drawing/2014/main" id="{A8DB03E5-9219-4372-A8D5-20A7EE835424}"/>
                </a:ext>
              </a:extLst>
            </p:cNvPr>
            <p:cNvSpPr/>
            <p:nvPr/>
          </p:nvSpPr>
          <p:spPr>
            <a:xfrm>
              <a:off x="8188741" y="4159855"/>
              <a:ext cx="105084" cy="150059"/>
            </a:xfrm>
            <a:custGeom>
              <a:avLst/>
              <a:gdLst/>
              <a:ahLst/>
              <a:cxnLst/>
              <a:rect l="l" t="t" r="r" b="b"/>
              <a:pathLst>
                <a:path w="2222" h="3173" extrusionOk="0">
                  <a:moveTo>
                    <a:pt x="1693" y="0"/>
                  </a:moveTo>
                  <a:lnTo>
                    <a:pt x="1693" y="0"/>
                  </a:lnTo>
                  <a:cubicBezTo>
                    <a:pt x="1" y="1375"/>
                    <a:pt x="2222" y="3173"/>
                    <a:pt x="2222" y="3173"/>
                  </a:cubicBezTo>
                  <a:cubicBezTo>
                    <a:pt x="974" y="1840"/>
                    <a:pt x="1693" y="1"/>
                    <a:pt x="1693" y="0"/>
                  </a:cubicBezTo>
                  <a:close/>
                </a:path>
              </a:pathLst>
            </a:custGeom>
            <a:solidFill>
              <a:srgbClr val="DB8D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5" name="Google Shape;1685;p42">
              <a:extLst>
                <a:ext uri="{FF2B5EF4-FFF2-40B4-BE49-F238E27FC236}">
                  <a16:creationId xmlns:a16="http://schemas.microsoft.com/office/drawing/2014/main" id="{CF7462A3-08DC-4292-B4B3-61ABF0CB5472}"/>
                </a:ext>
              </a:extLst>
            </p:cNvPr>
            <p:cNvSpPr/>
            <p:nvPr/>
          </p:nvSpPr>
          <p:spPr>
            <a:xfrm>
              <a:off x="8160744" y="4604940"/>
              <a:ext cx="57082" cy="62095"/>
            </a:xfrm>
            <a:custGeom>
              <a:avLst/>
              <a:gdLst/>
              <a:ahLst/>
              <a:cxnLst/>
              <a:rect l="l" t="t" r="r" b="b"/>
              <a:pathLst>
                <a:path w="1207" h="1313" extrusionOk="0">
                  <a:moveTo>
                    <a:pt x="22" y="1"/>
                  </a:moveTo>
                  <a:lnTo>
                    <a:pt x="466" y="635"/>
                  </a:lnTo>
                  <a:lnTo>
                    <a:pt x="1" y="1312"/>
                  </a:lnTo>
                  <a:lnTo>
                    <a:pt x="276" y="1312"/>
                  </a:lnTo>
                  <a:lnTo>
                    <a:pt x="466" y="1016"/>
                  </a:lnTo>
                  <a:cubicBezTo>
                    <a:pt x="508" y="931"/>
                    <a:pt x="551" y="868"/>
                    <a:pt x="593" y="783"/>
                  </a:cubicBezTo>
                  <a:cubicBezTo>
                    <a:pt x="656" y="868"/>
                    <a:pt x="699" y="953"/>
                    <a:pt x="741" y="1016"/>
                  </a:cubicBezTo>
                  <a:lnTo>
                    <a:pt x="931" y="1312"/>
                  </a:lnTo>
                  <a:lnTo>
                    <a:pt x="1206" y="1312"/>
                  </a:lnTo>
                  <a:lnTo>
                    <a:pt x="741" y="635"/>
                  </a:lnTo>
                  <a:lnTo>
                    <a:pt x="1185" y="1"/>
                  </a:lnTo>
                  <a:lnTo>
                    <a:pt x="931" y="1"/>
                  </a:lnTo>
                  <a:lnTo>
                    <a:pt x="741" y="276"/>
                  </a:lnTo>
                  <a:cubicBezTo>
                    <a:pt x="699" y="360"/>
                    <a:pt x="656" y="424"/>
                    <a:pt x="614" y="508"/>
                  </a:cubicBezTo>
                  <a:cubicBezTo>
                    <a:pt x="572" y="424"/>
                    <a:pt x="530" y="360"/>
                    <a:pt x="487" y="276"/>
                  </a:cubicBezTo>
                  <a:lnTo>
                    <a:pt x="2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6" name="Google Shape;1686;p42">
              <a:extLst>
                <a:ext uri="{FF2B5EF4-FFF2-40B4-BE49-F238E27FC236}">
                  <a16:creationId xmlns:a16="http://schemas.microsoft.com/office/drawing/2014/main" id="{27983C5D-784B-478F-9FE0-BDF716FD4E51}"/>
                </a:ext>
              </a:extLst>
            </p:cNvPr>
            <p:cNvSpPr/>
            <p:nvPr/>
          </p:nvSpPr>
          <p:spPr>
            <a:xfrm>
              <a:off x="8731946" y="4194900"/>
              <a:ext cx="155025" cy="124994"/>
            </a:xfrm>
            <a:custGeom>
              <a:avLst/>
              <a:gdLst/>
              <a:ahLst/>
              <a:cxnLst/>
              <a:rect l="l" t="t" r="r" b="b"/>
              <a:pathLst>
                <a:path w="3278" h="2643" extrusionOk="0">
                  <a:moveTo>
                    <a:pt x="2663" y="1"/>
                  </a:moveTo>
                  <a:cubicBezTo>
                    <a:pt x="1" y="1"/>
                    <a:pt x="443" y="2601"/>
                    <a:pt x="443" y="2601"/>
                  </a:cubicBezTo>
                  <a:cubicBezTo>
                    <a:pt x="631" y="2629"/>
                    <a:pt x="806" y="2642"/>
                    <a:pt x="970" y="2642"/>
                  </a:cubicBezTo>
                  <a:cubicBezTo>
                    <a:pt x="3277" y="2642"/>
                    <a:pt x="3277" y="42"/>
                    <a:pt x="3277" y="42"/>
                  </a:cubicBezTo>
                  <a:cubicBezTo>
                    <a:pt x="3056" y="14"/>
                    <a:pt x="2852" y="1"/>
                    <a:pt x="26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7" name="Google Shape;1687;p42">
              <a:extLst>
                <a:ext uri="{FF2B5EF4-FFF2-40B4-BE49-F238E27FC236}">
                  <a16:creationId xmlns:a16="http://schemas.microsoft.com/office/drawing/2014/main" id="{67DFE0EA-02C3-4355-A8F3-17AD2B60670F}"/>
                </a:ext>
              </a:extLst>
            </p:cNvPr>
            <p:cNvSpPr/>
            <p:nvPr/>
          </p:nvSpPr>
          <p:spPr>
            <a:xfrm>
              <a:off x="8750863" y="4217885"/>
              <a:ext cx="93072" cy="95058"/>
            </a:xfrm>
            <a:custGeom>
              <a:avLst/>
              <a:gdLst/>
              <a:ahLst/>
              <a:cxnLst/>
              <a:rect l="l" t="t" r="r" b="b"/>
              <a:pathLst>
                <a:path w="1968" h="2010" extrusionOk="0">
                  <a:moveTo>
                    <a:pt x="1968" y="0"/>
                  </a:moveTo>
                  <a:cubicBezTo>
                    <a:pt x="1566" y="846"/>
                    <a:pt x="1" y="1692"/>
                    <a:pt x="1" y="1692"/>
                  </a:cubicBezTo>
                  <a:cubicBezTo>
                    <a:pt x="1" y="1798"/>
                    <a:pt x="1" y="1904"/>
                    <a:pt x="1" y="2009"/>
                  </a:cubicBezTo>
                  <a:cubicBezTo>
                    <a:pt x="910" y="1671"/>
                    <a:pt x="1629" y="931"/>
                    <a:pt x="19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8" name="Google Shape;1688;p42">
              <a:extLst>
                <a:ext uri="{FF2B5EF4-FFF2-40B4-BE49-F238E27FC236}">
                  <a16:creationId xmlns:a16="http://schemas.microsoft.com/office/drawing/2014/main" id="{089E7F2A-AFAB-4526-B84A-363C7E934B68}"/>
                </a:ext>
              </a:extLst>
            </p:cNvPr>
            <p:cNvSpPr/>
            <p:nvPr/>
          </p:nvSpPr>
          <p:spPr>
            <a:xfrm>
              <a:off x="8563867" y="4232215"/>
              <a:ext cx="154315" cy="121163"/>
            </a:xfrm>
            <a:custGeom>
              <a:avLst/>
              <a:gdLst/>
              <a:ahLst/>
              <a:cxnLst/>
              <a:rect l="l" t="t" r="r" b="b"/>
              <a:pathLst>
                <a:path w="3263" h="2562" extrusionOk="0">
                  <a:moveTo>
                    <a:pt x="808" y="0"/>
                  </a:moveTo>
                  <a:cubicBezTo>
                    <a:pt x="567" y="0"/>
                    <a:pt x="298" y="25"/>
                    <a:pt x="0" y="78"/>
                  </a:cubicBezTo>
                  <a:cubicBezTo>
                    <a:pt x="0" y="78"/>
                    <a:pt x="123" y="2561"/>
                    <a:pt x="2299" y="2561"/>
                  </a:cubicBezTo>
                  <a:cubicBezTo>
                    <a:pt x="2507" y="2561"/>
                    <a:pt x="2734" y="2539"/>
                    <a:pt x="2982" y="2489"/>
                  </a:cubicBezTo>
                  <a:cubicBezTo>
                    <a:pt x="2982" y="2489"/>
                    <a:pt x="3262" y="0"/>
                    <a:pt x="8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99" name="Google Shape;1689;p42">
              <a:extLst>
                <a:ext uri="{FF2B5EF4-FFF2-40B4-BE49-F238E27FC236}">
                  <a16:creationId xmlns:a16="http://schemas.microsoft.com/office/drawing/2014/main" id="{D500438C-EA10-49DA-9E87-FE588B7B8262}"/>
                </a:ext>
              </a:extLst>
            </p:cNvPr>
            <p:cNvSpPr/>
            <p:nvPr/>
          </p:nvSpPr>
          <p:spPr>
            <a:xfrm>
              <a:off x="8607850" y="4255862"/>
              <a:ext cx="97092" cy="90092"/>
            </a:xfrm>
            <a:custGeom>
              <a:avLst/>
              <a:gdLst/>
              <a:ahLst/>
              <a:cxnLst/>
              <a:rect l="l" t="t" r="r" b="b"/>
              <a:pathLst>
                <a:path w="2053" h="1905" extrusionOk="0">
                  <a:moveTo>
                    <a:pt x="1" y="1"/>
                  </a:moveTo>
                  <a:lnTo>
                    <a:pt x="1" y="1"/>
                  </a:lnTo>
                  <a:cubicBezTo>
                    <a:pt x="381" y="910"/>
                    <a:pt x="1122" y="1587"/>
                    <a:pt x="2052" y="1904"/>
                  </a:cubicBezTo>
                  <a:lnTo>
                    <a:pt x="2052" y="1587"/>
                  </a:lnTo>
                  <a:cubicBezTo>
                    <a:pt x="2052" y="1587"/>
                    <a:pt x="445" y="80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0" name="Google Shape;1690;p42">
              <a:extLst>
                <a:ext uri="{FF2B5EF4-FFF2-40B4-BE49-F238E27FC236}">
                  <a16:creationId xmlns:a16="http://schemas.microsoft.com/office/drawing/2014/main" id="{BD7E1D35-55A4-42FB-8391-5689FA2A52BB}"/>
                </a:ext>
              </a:extLst>
            </p:cNvPr>
            <p:cNvSpPr/>
            <p:nvPr/>
          </p:nvSpPr>
          <p:spPr>
            <a:xfrm>
              <a:off x="8641853" y="4138856"/>
              <a:ext cx="172097" cy="319082"/>
            </a:xfrm>
            <a:custGeom>
              <a:avLst/>
              <a:gdLst/>
              <a:ahLst/>
              <a:cxnLst/>
              <a:rect l="l" t="t" r="r" b="b"/>
              <a:pathLst>
                <a:path w="3639" h="6747" extrusionOk="0">
                  <a:moveTo>
                    <a:pt x="1566" y="0"/>
                  </a:moveTo>
                  <a:lnTo>
                    <a:pt x="1079" y="148"/>
                  </a:lnTo>
                  <a:cubicBezTo>
                    <a:pt x="1079" y="148"/>
                    <a:pt x="2391" y="3955"/>
                    <a:pt x="1" y="6472"/>
                  </a:cubicBezTo>
                  <a:cubicBezTo>
                    <a:pt x="267" y="6655"/>
                    <a:pt x="572" y="6746"/>
                    <a:pt x="885" y="6746"/>
                  </a:cubicBezTo>
                  <a:cubicBezTo>
                    <a:pt x="971" y="6746"/>
                    <a:pt x="1057" y="6739"/>
                    <a:pt x="1143" y="6726"/>
                  </a:cubicBezTo>
                  <a:cubicBezTo>
                    <a:pt x="1143" y="6726"/>
                    <a:pt x="3638" y="3130"/>
                    <a:pt x="1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1" name="Google Shape;1691;p42">
              <a:extLst>
                <a:ext uri="{FF2B5EF4-FFF2-40B4-BE49-F238E27FC236}">
                  <a16:creationId xmlns:a16="http://schemas.microsoft.com/office/drawing/2014/main" id="{D1C38A20-104B-4B69-8226-B9F20964827C}"/>
                </a:ext>
              </a:extLst>
            </p:cNvPr>
            <p:cNvSpPr/>
            <p:nvPr/>
          </p:nvSpPr>
          <p:spPr>
            <a:xfrm>
              <a:off x="8678883" y="4137863"/>
              <a:ext cx="135067" cy="319082"/>
            </a:xfrm>
            <a:custGeom>
              <a:avLst/>
              <a:gdLst/>
              <a:ahLst/>
              <a:cxnLst/>
              <a:rect l="l" t="t" r="r" b="b"/>
              <a:pathLst>
                <a:path w="2856" h="6747" extrusionOk="0">
                  <a:moveTo>
                    <a:pt x="783" y="0"/>
                  </a:moveTo>
                  <a:lnTo>
                    <a:pt x="592" y="64"/>
                  </a:lnTo>
                  <a:cubicBezTo>
                    <a:pt x="592" y="64"/>
                    <a:pt x="2707" y="2517"/>
                    <a:pt x="0" y="6747"/>
                  </a:cubicBezTo>
                  <a:lnTo>
                    <a:pt x="339" y="6747"/>
                  </a:lnTo>
                  <a:cubicBezTo>
                    <a:pt x="339" y="6747"/>
                    <a:pt x="2855" y="3130"/>
                    <a:pt x="7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2" name="Google Shape;1692;p42">
              <a:extLst>
                <a:ext uri="{FF2B5EF4-FFF2-40B4-BE49-F238E27FC236}">
                  <a16:creationId xmlns:a16="http://schemas.microsoft.com/office/drawing/2014/main" id="{34593BA5-2914-42E1-89A0-6A9462250FCB}"/>
                </a:ext>
              </a:extLst>
            </p:cNvPr>
            <p:cNvSpPr/>
            <p:nvPr/>
          </p:nvSpPr>
          <p:spPr>
            <a:xfrm>
              <a:off x="8535917" y="3959659"/>
              <a:ext cx="301017" cy="244218"/>
            </a:xfrm>
            <a:custGeom>
              <a:avLst/>
              <a:gdLst/>
              <a:ahLst/>
              <a:cxnLst/>
              <a:rect l="l" t="t" r="r" b="b"/>
              <a:pathLst>
                <a:path w="6365" h="5164" extrusionOk="0">
                  <a:moveTo>
                    <a:pt x="4535" y="0"/>
                  </a:moveTo>
                  <a:cubicBezTo>
                    <a:pt x="3869" y="0"/>
                    <a:pt x="3198" y="379"/>
                    <a:pt x="3002" y="1040"/>
                  </a:cubicBezTo>
                  <a:cubicBezTo>
                    <a:pt x="2726" y="763"/>
                    <a:pt x="2357" y="637"/>
                    <a:pt x="1983" y="637"/>
                  </a:cubicBezTo>
                  <a:cubicBezTo>
                    <a:pt x="1012" y="637"/>
                    <a:pt x="0" y="1486"/>
                    <a:pt x="443" y="2753"/>
                  </a:cubicBezTo>
                  <a:cubicBezTo>
                    <a:pt x="1120" y="4635"/>
                    <a:pt x="4017" y="5164"/>
                    <a:pt x="4017" y="5164"/>
                  </a:cubicBezTo>
                  <a:cubicBezTo>
                    <a:pt x="4017" y="5164"/>
                    <a:pt x="6365" y="3345"/>
                    <a:pt x="6069" y="1357"/>
                  </a:cubicBezTo>
                  <a:cubicBezTo>
                    <a:pt x="5928" y="416"/>
                    <a:pt x="5234" y="0"/>
                    <a:pt x="45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3" name="Google Shape;1693;p42">
              <a:extLst>
                <a:ext uri="{FF2B5EF4-FFF2-40B4-BE49-F238E27FC236}">
                  <a16:creationId xmlns:a16="http://schemas.microsoft.com/office/drawing/2014/main" id="{9462DC8C-36B2-46E2-9CE0-791461347107}"/>
                </a:ext>
              </a:extLst>
            </p:cNvPr>
            <p:cNvSpPr/>
            <p:nvPr/>
          </p:nvSpPr>
          <p:spPr>
            <a:xfrm>
              <a:off x="8538850" y="4017831"/>
              <a:ext cx="253109" cy="186049"/>
            </a:xfrm>
            <a:custGeom>
              <a:avLst/>
              <a:gdLst/>
              <a:ahLst/>
              <a:cxnLst/>
              <a:rect l="l" t="t" r="r" b="b"/>
              <a:pathLst>
                <a:path w="5352" h="3934" extrusionOk="0">
                  <a:moveTo>
                    <a:pt x="635" y="0"/>
                  </a:moveTo>
                  <a:lnTo>
                    <a:pt x="635" y="0"/>
                  </a:lnTo>
                  <a:cubicBezTo>
                    <a:pt x="275" y="423"/>
                    <a:pt x="169" y="994"/>
                    <a:pt x="381" y="1523"/>
                  </a:cubicBezTo>
                  <a:cubicBezTo>
                    <a:pt x="1058" y="3405"/>
                    <a:pt x="3955" y="3934"/>
                    <a:pt x="3955" y="3934"/>
                  </a:cubicBezTo>
                  <a:cubicBezTo>
                    <a:pt x="4484" y="3490"/>
                    <a:pt x="4949" y="2982"/>
                    <a:pt x="5351" y="2432"/>
                  </a:cubicBezTo>
                  <a:lnTo>
                    <a:pt x="5351" y="2432"/>
                  </a:lnTo>
                  <a:cubicBezTo>
                    <a:pt x="5351" y="2432"/>
                    <a:pt x="4467" y="3034"/>
                    <a:pt x="3365" y="3034"/>
                  </a:cubicBezTo>
                  <a:cubicBezTo>
                    <a:pt x="2840" y="3034"/>
                    <a:pt x="2266" y="2898"/>
                    <a:pt x="1713" y="2496"/>
                  </a:cubicBezTo>
                  <a:cubicBezTo>
                    <a:pt x="0" y="1269"/>
                    <a:pt x="487" y="339"/>
                    <a:pt x="635" y="0"/>
                  </a:cubicBezTo>
                  <a:close/>
                </a:path>
              </a:pathLst>
            </a:custGeom>
            <a:solidFill>
              <a:srgbClr val="B750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4" name="Google Shape;1694;p42">
              <a:extLst>
                <a:ext uri="{FF2B5EF4-FFF2-40B4-BE49-F238E27FC236}">
                  <a16:creationId xmlns:a16="http://schemas.microsoft.com/office/drawing/2014/main" id="{EFAE2FD2-8967-47C7-B954-A916CC68A7FF}"/>
                </a:ext>
              </a:extLst>
            </p:cNvPr>
            <p:cNvSpPr/>
            <p:nvPr/>
          </p:nvSpPr>
          <p:spPr>
            <a:xfrm>
              <a:off x="8745897" y="3971057"/>
              <a:ext cx="30173" cy="25160"/>
            </a:xfrm>
            <a:custGeom>
              <a:avLst/>
              <a:gdLst/>
              <a:ahLst/>
              <a:cxnLst/>
              <a:rect l="l" t="t" r="r" b="b"/>
              <a:pathLst>
                <a:path w="638" h="532" extrusionOk="0">
                  <a:moveTo>
                    <a:pt x="305" y="1"/>
                  </a:moveTo>
                  <a:cubicBezTo>
                    <a:pt x="275" y="1"/>
                    <a:pt x="244" y="6"/>
                    <a:pt x="212" y="16"/>
                  </a:cubicBezTo>
                  <a:cubicBezTo>
                    <a:pt x="85" y="37"/>
                    <a:pt x="0" y="143"/>
                    <a:pt x="21" y="270"/>
                  </a:cubicBezTo>
                  <a:cubicBezTo>
                    <a:pt x="35" y="430"/>
                    <a:pt x="166" y="531"/>
                    <a:pt x="298" y="531"/>
                  </a:cubicBezTo>
                  <a:cubicBezTo>
                    <a:pt x="375" y="531"/>
                    <a:pt x="453" y="496"/>
                    <a:pt x="508" y="418"/>
                  </a:cubicBezTo>
                  <a:cubicBezTo>
                    <a:pt x="637" y="234"/>
                    <a:pt x="508" y="1"/>
                    <a:pt x="305" y="1"/>
                  </a:cubicBezTo>
                  <a:close/>
                </a:path>
              </a:pathLst>
            </a:custGeom>
            <a:solidFill>
              <a:srgbClr val="ECC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5" name="Google Shape;1695;p42">
              <a:extLst>
                <a:ext uri="{FF2B5EF4-FFF2-40B4-BE49-F238E27FC236}">
                  <a16:creationId xmlns:a16="http://schemas.microsoft.com/office/drawing/2014/main" id="{01EB8751-4446-4BD2-84C9-7F3EA2748427}"/>
                </a:ext>
              </a:extLst>
            </p:cNvPr>
            <p:cNvSpPr/>
            <p:nvPr/>
          </p:nvSpPr>
          <p:spPr>
            <a:xfrm>
              <a:off x="8771908" y="3983826"/>
              <a:ext cx="61055" cy="129061"/>
            </a:xfrm>
            <a:custGeom>
              <a:avLst/>
              <a:gdLst/>
              <a:ahLst/>
              <a:cxnLst/>
              <a:rect l="l" t="t" r="r" b="b"/>
              <a:pathLst>
                <a:path w="1291" h="2729" extrusionOk="0">
                  <a:moveTo>
                    <a:pt x="190" y="0"/>
                  </a:moveTo>
                  <a:cubicBezTo>
                    <a:pt x="190" y="148"/>
                    <a:pt x="127" y="254"/>
                    <a:pt x="0" y="317"/>
                  </a:cubicBezTo>
                  <a:cubicBezTo>
                    <a:pt x="0" y="317"/>
                    <a:pt x="783" y="846"/>
                    <a:pt x="444" y="2728"/>
                  </a:cubicBezTo>
                  <a:cubicBezTo>
                    <a:pt x="444" y="2728"/>
                    <a:pt x="1290" y="740"/>
                    <a:pt x="190" y="0"/>
                  </a:cubicBezTo>
                  <a:close/>
                </a:path>
              </a:pathLst>
            </a:custGeom>
            <a:solidFill>
              <a:srgbClr val="ECC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6" name="Google Shape;1696;p42">
              <a:extLst>
                <a:ext uri="{FF2B5EF4-FFF2-40B4-BE49-F238E27FC236}">
                  <a16:creationId xmlns:a16="http://schemas.microsoft.com/office/drawing/2014/main" id="{05B0808E-1E29-4613-AAC7-EB147783EB77}"/>
                </a:ext>
              </a:extLst>
            </p:cNvPr>
            <p:cNvSpPr/>
            <p:nvPr/>
          </p:nvSpPr>
          <p:spPr>
            <a:xfrm>
              <a:off x="8677890" y="3959801"/>
              <a:ext cx="70040" cy="54055"/>
            </a:xfrm>
            <a:custGeom>
              <a:avLst/>
              <a:gdLst/>
              <a:ahLst/>
              <a:cxnLst/>
              <a:rect l="l" t="t" r="r" b="b"/>
              <a:pathLst>
                <a:path w="1481" h="1143" extrusionOk="0">
                  <a:moveTo>
                    <a:pt x="1481" y="1"/>
                  </a:moveTo>
                  <a:cubicBezTo>
                    <a:pt x="825" y="1"/>
                    <a:pt x="212" y="402"/>
                    <a:pt x="0" y="1037"/>
                  </a:cubicBezTo>
                  <a:lnTo>
                    <a:pt x="127" y="1143"/>
                  </a:lnTo>
                  <a:cubicBezTo>
                    <a:pt x="127" y="1143"/>
                    <a:pt x="486" y="127"/>
                    <a:pt x="1481" y="1"/>
                  </a:cubicBezTo>
                  <a:close/>
                </a:path>
              </a:pathLst>
            </a:custGeom>
            <a:solidFill>
              <a:srgbClr val="B750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7" name="Google Shape;1697;p42">
              <a:extLst>
                <a:ext uri="{FF2B5EF4-FFF2-40B4-BE49-F238E27FC236}">
                  <a16:creationId xmlns:a16="http://schemas.microsoft.com/office/drawing/2014/main" id="{738F8812-9563-429F-BD53-575EB42122E5}"/>
                </a:ext>
              </a:extLst>
            </p:cNvPr>
            <p:cNvSpPr/>
            <p:nvPr/>
          </p:nvSpPr>
          <p:spPr>
            <a:xfrm>
              <a:off x="8587845" y="4383887"/>
              <a:ext cx="169071" cy="101963"/>
            </a:xfrm>
            <a:custGeom>
              <a:avLst/>
              <a:gdLst/>
              <a:ahLst/>
              <a:cxnLst/>
              <a:rect l="l" t="t" r="r" b="b"/>
              <a:pathLst>
                <a:path w="3575" h="2156" extrusionOk="0">
                  <a:moveTo>
                    <a:pt x="825" y="1"/>
                  </a:moveTo>
                  <a:lnTo>
                    <a:pt x="1" y="1989"/>
                  </a:lnTo>
                  <a:cubicBezTo>
                    <a:pt x="1" y="1989"/>
                    <a:pt x="878" y="2156"/>
                    <a:pt x="1627" y="2156"/>
                  </a:cubicBezTo>
                  <a:cubicBezTo>
                    <a:pt x="2041" y="2156"/>
                    <a:pt x="2415" y="2105"/>
                    <a:pt x="2581" y="1947"/>
                  </a:cubicBezTo>
                  <a:cubicBezTo>
                    <a:pt x="3575" y="1016"/>
                    <a:pt x="825" y="1"/>
                    <a:pt x="8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108" name="Google Shape;1698;p42">
              <a:extLst>
                <a:ext uri="{FF2B5EF4-FFF2-40B4-BE49-F238E27FC236}">
                  <a16:creationId xmlns:a16="http://schemas.microsoft.com/office/drawing/2014/main" id="{5F068B6C-93E8-4889-ADA6-C5C969EC9FF9}"/>
                </a:ext>
              </a:extLst>
            </p:cNvPr>
            <p:cNvSpPr/>
            <p:nvPr/>
          </p:nvSpPr>
          <p:spPr>
            <a:xfrm>
              <a:off x="8575502" y="4375280"/>
              <a:ext cx="154410" cy="119697"/>
            </a:xfrm>
            <a:custGeom>
              <a:avLst/>
              <a:gdLst/>
              <a:ahLst/>
              <a:cxnLst/>
              <a:rect l="l" t="t" r="r" b="b"/>
              <a:pathLst>
                <a:path w="3265" h="2531" extrusionOk="0">
                  <a:moveTo>
                    <a:pt x="1078" y="0"/>
                  </a:moveTo>
                  <a:cubicBezTo>
                    <a:pt x="898" y="0"/>
                    <a:pt x="835" y="277"/>
                    <a:pt x="1023" y="352"/>
                  </a:cubicBezTo>
                  <a:cubicBezTo>
                    <a:pt x="1679" y="585"/>
                    <a:pt x="2778" y="1156"/>
                    <a:pt x="2884" y="1642"/>
                  </a:cubicBezTo>
                  <a:cubicBezTo>
                    <a:pt x="2905" y="1769"/>
                    <a:pt x="2842" y="1917"/>
                    <a:pt x="2715" y="2002"/>
                  </a:cubicBezTo>
                  <a:cubicBezTo>
                    <a:pt x="2595" y="2113"/>
                    <a:pt x="2276" y="2155"/>
                    <a:pt x="1887" y="2155"/>
                  </a:cubicBezTo>
                  <a:cubicBezTo>
                    <a:pt x="1386" y="2155"/>
                    <a:pt x="768" y="2085"/>
                    <a:pt x="304" y="2002"/>
                  </a:cubicBezTo>
                  <a:cubicBezTo>
                    <a:pt x="290" y="1999"/>
                    <a:pt x="277" y="1998"/>
                    <a:pt x="265" y="1998"/>
                  </a:cubicBezTo>
                  <a:cubicBezTo>
                    <a:pt x="62" y="1998"/>
                    <a:pt x="0" y="2300"/>
                    <a:pt x="219" y="2340"/>
                  </a:cubicBezTo>
                  <a:cubicBezTo>
                    <a:pt x="769" y="2446"/>
                    <a:pt x="1319" y="2509"/>
                    <a:pt x="1869" y="2530"/>
                  </a:cubicBezTo>
                  <a:cubicBezTo>
                    <a:pt x="2313" y="2530"/>
                    <a:pt x="2757" y="2467"/>
                    <a:pt x="2969" y="2255"/>
                  </a:cubicBezTo>
                  <a:cubicBezTo>
                    <a:pt x="3159" y="2086"/>
                    <a:pt x="3265" y="1833"/>
                    <a:pt x="3223" y="1558"/>
                  </a:cubicBezTo>
                  <a:cubicBezTo>
                    <a:pt x="3053" y="733"/>
                    <a:pt x="1340" y="77"/>
                    <a:pt x="1150" y="14"/>
                  </a:cubicBezTo>
                  <a:cubicBezTo>
                    <a:pt x="1124" y="4"/>
                    <a:pt x="1100" y="0"/>
                    <a:pt x="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5012C1-FBE2-4A85-B6E9-9F6D258EE223}"/>
              </a:ext>
            </a:extLst>
          </p:cNvPr>
          <p:cNvSpPr/>
          <p:nvPr/>
        </p:nvSpPr>
        <p:spPr>
          <a:xfrm>
            <a:off x="8058150" y="1343025"/>
            <a:ext cx="1685925" cy="4476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04A1EA2B-EF9F-4422-817C-48F1BD99941E}"/>
              </a:ext>
            </a:extLst>
          </p:cNvPr>
          <p:cNvSpPr/>
          <p:nvPr/>
        </p:nvSpPr>
        <p:spPr>
          <a:xfrm>
            <a:off x="2571750" y="2409825"/>
            <a:ext cx="1685925" cy="4476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2D6A33AE-5EF0-4F54-BBEA-65A5AFA58304}"/>
              </a:ext>
            </a:extLst>
          </p:cNvPr>
          <p:cNvSpPr/>
          <p:nvPr/>
        </p:nvSpPr>
        <p:spPr>
          <a:xfrm>
            <a:off x="9267825" y="2943225"/>
            <a:ext cx="1685925" cy="4476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6911D543-7B61-498B-AB47-22ACB56108A6}"/>
              </a:ext>
            </a:extLst>
          </p:cNvPr>
          <p:cNvSpPr/>
          <p:nvPr/>
        </p:nvSpPr>
        <p:spPr>
          <a:xfrm>
            <a:off x="3886200" y="4038600"/>
            <a:ext cx="1933575" cy="4476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4745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2" grpId="0" animBg="1"/>
      <p:bldP spid="109" grpId="0" animBg="1"/>
      <p:bldP spid="110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46686">
            <a:off x="-191695" y="455177"/>
            <a:ext cx="1838822" cy="13132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78890">
            <a:off x="228123" y="5929948"/>
            <a:ext cx="999185" cy="713588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543920" y="899886"/>
            <a:ext cx="8974616" cy="4931458"/>
            <a:chOff x="1143796" y="12192"/>
            <a:chExt cx="2017160" cy="4419600"/>
          </a:xfrm>
        </p:grpSpPr>
        <p:sp>
          <p:nvSpPr>
            <p:cNvPr id="33" name="矩形 32"/>
            <p:cNvSpPr/>
            <p:nvPr/>
          </p:nvSpPr>
          <p:spPr>
            <a:xfrm>
              <a:off x="1143796" y="12192"/>
              <a:ext cx="2017160" cy="44196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107号-萌趣欢乐体"/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1195585" y="158648"/>
              <a:ext cx="1925647" cy="4135213"/>
            </a:xfrm>
            <a:prstGeom prst="rect">
              <a:avLst/>
            </a:prstGeom>
            <a:noFill/>
            <a:ln>
              <a:solidFill>
                <a:srgbClr val="88CBB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字魂107号-萌趣欢乐体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70"/>
          <a:stretch>
            <a:fillRect/>
          </a:stretch>
        </p:blipFill>
        <p:spPr>
          <a:xfrm>
            <a:off x="8203968" y="4088772"/>
            <a:ext cx="3988032" cy="285552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43" b="82011"/>
          <a:stretch>
            <a:fillRect/>
          </a:stretch>
        </p:blipFill>
        <p:spPr>
          <a:xfrm>
            <a:off x="10694504" y="19938"/>
            <a:ext cx="1497496" cy="1233689"/>
          </a:xfrm>
          <a:prstGeom prst="rect">
            <a:avLst/>
          </a:prstGeom>
        </p:spPr>
      </p:pic>
      <p:grpSp>
        <p:nvGrpSpPr>
          <p:cNvPr id="13" name="Google Shape;1449;p39">
            <a:extLst>
              <a:ext uri="{FF2B5EF4-FFF2-40B4-BE49-F238E27FC236}">
                <a16:creationId xmlns:a16="http://schemas.microsoft.com/office/drawing/2014/main" id="{8B1C030A-3D73-4847-87AC-2C45AADBC092}"/>
              </a:ext>
            </a:extLst>
          </p:cNvPr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" name="Google Shape;1450;p39">
              <a:extLst>
                <a:ext uri="{FF2B5EF4-FFF2-40B4-BE49-F238E27FC236}">
                  <a16:creationId xmlns:a16="http://schemas.microsoft.com/office/drawing/2014/main" id="{E720FF44-2B62-411F-9F41-3FA9B9D212F0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15" name="Google Shape;1451;p39">
              <a:extLst>
                <a:ext uri="{FF2B5EF4-FFF2-40B4-BE49-F238E27FC236}">
                  <a16:creationId xmlns:a16="http://schemas.microsoft.com/office/drawing/2014/main" id="{9A674020-314E-4C62-B2B8-B41468124136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17" name="Google Shape;1452;p39">
              <a:extLst>
                <a:ext uri="{FF2B5EF4-FFF2-40B4-BE49-F238E27FC236}">
                  <a16:creationId xmlns:a16="http://schemas.microsoft.com/office/drawing/2014/main" id="{CD08A010-8FD6-443F-8404-94299262BED4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0" name="Google Shape;1453;p39">
              <a:extLst>
                <a:ext uri="{FF2B5EF4-FFF2-40B4-BE49-F238E27FC236}">
                  <a16:creationId xmlns:a16="http://schemas.microsoft.com/office/drawing/2014/main" id="{682DCD83-03B8-4A75-BC35-32EF0FD86720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1" name="Google Shape;1454;p39">
              <a:extLst>
                <a:ext uri="{FF2B5EF4-FFF2-40B4-BE49-F238E27FC236}">
                  <a16:creationId xmlns:a16="http://schemas.microsoft.com/office/drawing/2014/main" id="{E3EE8629-889E-4925-9FFA-B0AC74BC676A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grpSp>
        <p:nvGrpSpPr>
          <p:cNvPr id="22" name="Google Shape;1455;p39">
            <a:extLst>
              <a:ext uri="{FF2B5EF4-FFF2-40B4-BE49-F238E27FC236}">
                <a16:creationId xmlns:a16="http://schemas.microsoft.com/office/drawing/2014/main" id="{7F74D01F-9081-4ED5-9759-9A2AF8ECC97F}"/>
              </a:ext>
            </a:extLst>
          </p:cNvPr>
          <p:cNvGrpSpPr/>
          <p:nvPr/>
        </p:nvGrpSpPr>
        <p:grpSpPr>
          <a:xfrm>
            <a:off x="10381549" y="2359255"/>
            <a:ext cx="468815" cy="457300"/>
            <a:chOff x="1959000" y="1291425"/>
            <a:chExt cx="286025" cy="279000"/>
          </a:xfrm>
        </p:grpSpPr>
        <p:sp>
          <p:nvSpPr>
            <p:cNvPr id="23" name="Google Shape;1456;p39">
              <a:extLst>
                <a:ext uri="{FF2B5EF4-FFF2-40B4-BE49-F238E27FC236}">
                  <a16:creationId xmlns:a16="http://schemas.microsoft.com/office/drawing/2014/main" id="{4B4BA009-0EDA-4186-A28D-B2188D458224}"/>
                </a:ext>
              </a:extLst>
            </p:cNvPr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4" name="Google Shape;1457;p39">
              <a:extLst>
                <a:ext uri="{FF2B5EF4-FFF2-40B4-BE49-F238E27FC236}">
                  <a16:creationId xmlns:a16="http://schemas.microsoft.com/office/drawing/2014/main" id="{6DDA7F56-8F72-434F-A23B-DB32AC4A5069}"/>
                </a:ext>
              </a:extLst>
            </p:cNvPr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5" name="Google Shape;1458;p39">
              <a:extLst>
                <a:ext uri="{FF2B5EF4-FFF2-40B4-BE49-F238E27FC236}">
                  <a16:creationId xmlns:a16="http://schemas.microsoft.com/office/drawing/2014/main" id="{132E7B23-CCEE-4373-80D8-E0E0558C776A}"/>
                </a:ext>
              </a:extLst>
            </p:cNvPr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6" name="Google Shape;1459;p39">
              <a:extLst>
                <a:ext uri="{FF2B5EF4-FFF2-40B4-BE49-F238E27FC236}">
                  <a16:creationId xmlns:a16="http://schemas.microsoft.com/office/drawing/2014/main" id="{058265CE-7146-4C5C-BBF0-7470102C2290}"/>
                </a:ext>
              </a:extLst>
            </p:cNvPr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27" name="Google Shape;1460;p39">
              <a:extLst>
                <a:ext uri="{FF2B5EF4-FFF2-40B4-BE49-F238E27FC236}">
                  <a16:creationId xmlns:a16="http://schemas.microsoft.com/office/drawing/2014/main" id="{B8F8033D-71D7-4B65-8F69-28BAF0110090}"/>
                </a:ext>
              </a:extLst>
            </p:cNvPr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grpSp>
        <p:nvGrpSpPr>
          <p:cNvPr id="28" name="Google Shape;1461;p39">
            <a:extLst>
              <a:ext uri="{FF2B5EF4-FFF2-40B4-BE49-F238E27FC236}">
                <a16:creationId xmlns:a16="http://schemas.microsoft.com/office/drawing/2014/main" id="{D88FBC8D-DBA8-4156-A5DB-58AC3733214C}"/>
              </a:ext>
            </a:extLst>
          </p:cNvPr>
          <p:cNvGrpSpPr/>
          <p:nvPr/>
        </p:nvGrpSpPr>
        <p:grpSpPr>
          <a:xfrm>
            <a:off x="10156726" y="3834525"/>
            <a:ext cx="1311224" cy="827808"/>
            <a:chOff x="6096075" y="734650"/>
            <a:chExt cx="709025" cy="447625"/>
          </a:xfrm>
        </p:grpSpPr>
        <p:sp>
          <p:nvSpPr>
            <p:cNvPr id="29" name="Google Shape;1462;p39">
              <a:extLst>
                <a:ext uri="{FF2B5EF4-FFF2-40B4-BE49-F238E27FC236}">
                  <a16:creationId xmlns:a16="http://schemas.microsoft.com/office/drawing/2014/main" id="{493E7B6F-B723-43F2-882A-54D98E8D3731}"/>
                </a:ext>
              </a:extLst>
            </p:cNvPr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0" name="Google Shape;1463;p39">
              <a:extLst>
                <a:ext uri="{FF2B5EF4-FFF2-40B4-BE49-F238E27FC236}">
                  <a16:creationId xmlns:a16="http://schemas.microsoft.com/office/drawing/2014/main" id="{6802A508-7D7C-492C-A55D-3892BD62DEC2}"/>
                </a:ext>
              </a:extLst>
            </p:cNvPr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1" name="Google Shape;1464;p39">
              <a:extLst>
                <a:ext uri="{FF2B5EF4-FFF2-40B4-BE49-F238E27FC236}">
                  <a16:creationId xmlns:a16="http://schemas.microsoft.com/office/drawing/2014/main" id="{E53DAC4C-7CB8-4B93-AC34-9788F452E754}"/>
                </a:ext>
              </a:extLst>
            </p:cNvPr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5" name="Google Shape;1465;p39">
              <a:extLst>
                <a:ext uri="{FF2B5EF4-FFF2-40B4-BE49-F238E27FC236}">
                  <a16:creationId xmlns:a16="http://schemas.microsoft.com/office/drawing/2014/main" id="{70D6EFDD-BEEE-4FD5-916E-4446B8FC90AF}"/>
                </a:ext>
              </a:extLst>
            </p:cNvPr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6" name="Google Shape;1466;p39">
              <a:extLst>
                <a:ext uri="{FF2B5EF4-FFF2-40B4-BE49-F238E27FC236}">
                  <a16:creationId xmlns:a16="http://schemas.microsoft.com/office/drawing/2014/main" id="{CE41237E-5D01-4404-A440-C71F9C069ED4}"/>
                </a:ext>
              </a:extLst>
            </p:cNvPr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grpSp>
        <p:nvGrpSpPr>
          <p:cNvPr id="37" name="Google Shape;1467;p39">
            <a:extLst>
              <a:ext uri="{FF2B5EF4-FFF2-40B4-BE49-F238E27FC236}">
                <a16:creationId xmlns:a16="http://schemas.microsoft.com/office/drawing/2014/main" id="{DE5F1D8E-E684-4571-AEA7-31B4B8AE3B44}"/>
              </a:ext>
            </a:extLst>
          </p:cNvPr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38" name="Google Shape;1468;p39">
              <a:extLst>
                <a:ext uri="{FF2B5EF4-FFF2-40B4-BE49-F238E27FC236}">
                  <a16:creationId xmlns:a16="http://schemas.microsoft.com/office/drawing/2014/main" id="{26673BDA-8FDD-42DB-942A-B6ECBA87697C}"/>
                </a:ext>
              </a:extLst>
            </p:cNvPr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39" name="Google Shape;1469;p39">
              <a:extLst>
                <a:ext uri="{FF2B5EF4-FFF2-40B4-BE49-F238E27FC236}">
                  <a16:creationId xmlns:a16="http://schemas.microsoft.com/office/drawing/2014/main" id="{6E236754-6FEF-4D19-BF43-82602E4E1058}"/>
                </a:ext>
              </a:extLst>
            </p:cNvPr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grpSp>
        <p:nvGrpSpPr>
          <p:cNvPr id="40" name="Google Shape;1471;p39">
            <a:extLst>
              <a:ext uri="{FF2B5EF4-FFF2-40B4-BE49-F238E27FC236}">
                <a16:creationId xmlns:a16="http://schemas.microsoft.com/office/drawing/2014/main" id="{8A490B77-60AF-4A84-8154-5410C85C0F9C}"/>
              </a:ext>
            </a:extLst>
          </p:cNvPr>
          <p:cNvGrpSpPr/>
          <p:nvPr/>
        </p:nvGrpSpPr>
        <p:grpSpPr>
          <a:xfrm>
            <a:off x="7817571" y="479300"/>
            <a:ext cx="986644" cy="933425"/>
            <a:chOff x="1826475" y="2921600"/>
            <a:chExt cx="564700" cy="534200"/>
          </a:xfrm>
        </p:grpSpPr>
        <p:sp>
          <p:nvSpPr>
            <p:cNvPr id="41" name="Google Shape;1472;p39">
              <a:extLst>
                <a:ext uri="{FF2B5EF4-FFF2-40B4-BE49-F238E27FC236}">
                  <a16:creationId xmlns:a16="http://schemas.microsoft.com/office/drawing/2014/main" id="{3BF68BC7-C0CC-4FA0-B257-B1568C0E7D86}"/>
                </a:ext>
              </a:extLst>
            </p:cNvPr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42" name="Google Shape;1473;p39">
              <a:extLst>
                <a:ext uri="{FF2B5EF4-FFF2-40B4-BE49-F238E27FC236}">
                  <a16:creationId xmlns:a16="http://schemas.microsoft.com/office/drawing/2014/main" id="{2AC43E0C-5F5C-4C12-BE00-6FEA3C7B4DC0}"/>
                </a:ext>
              </a:extLst>
            </p:cNvPr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43" name="Google Shape;1474;p39">
              <a:extLst>
                <a:ext uri="{FF2B5EF4-FFF2-40B4-BE49-F238E27FC236}">
                  <a16:creationId xmlns:a16="http://schemas.microsoft.com/office/drawing/2014/main" id="{B5D61C71-AD24-4895-995D-686C6790DF84}"/>
                </a:ext>
              </a:extLst>
            </p:cNvPr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44" name="Google Shape;1475;p39">
              <a:extLst>
                <a:ext uri="{FF2B5EF4-FFF2-40B4-BE49-F238E27FC236}">
                  <a16:creationId xmlns:a16="http://schemas.microsoft.com/office/drawing/2014/main" id="{E4E8C17C-82A7-4D56-9F3A-CB6AF0339F44}"/>
                </a:ext>
              </a:extLst>
            </p:cNvPr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  <p:sp>
          <p:nvSpPr>
            <p:cNvPr id="45" name="Google Shape;1476;p39">
              <a:extLst>
                <a:ext uri="{FF2B5EF4-FFF2-40B4-BE49-F238E27FC236}">
                  <a16:creationId xmlns:a16="http://schemas.microsoft.com/office/drawing/2014/main" id="{B2CF7FF4-2AB9-4237-A38E-2462B70DEAC6}"/>
                </a:ext>
              </a:extLst>
            </p:cNvPr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字魂107号-萌趣欢乐体"/>
                <a:cs typeface="Arial"/>
                <a:sym typeface="Arial"/>
              </a:endParaRP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F7773F07-0CC9-4692-A161-D0CA4959F8A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2" b="93936" l="9947" r="899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937" y="2572368"/>
            <a:ext cx="5812786" cy="46500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ABD0CD-6483-4DAD-96B2-F0DC206CDB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2493" y="2031381"/>
            <a:ext cx="8407113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14 -0.47871 L -0.02214 -0.47871 L 0.02161 -0.42871 C 0.02474 -0.425 0.03099 -0.4176 0.03099 -0.4176 C 0.04531 -0.37917 0.04101 -0.39676 0.04661 -0.3676 C 0.04557 -0.34723 0.04661 -0.32593 0.04349 -0.30648 C 0.04231 -0.29977 0.02838 -0.28148 0.02474 -0.27871 C 0.01862 -0.27385 0.01145 -0.27408 0.00599 -0.2676 C 0.00286 -0.26389 -0.00013 -0.25926 -0.00339 -0.25648 C -0.0293 -0.23334 0.00468 -0.27153 -0.02214 -0.23982 C -0.02422 -0.23426 -0.02813 -0.22963 -0.02839 -0.22315 C -0.02917 -0.2081 -0.02683 -0.19329 -0.02526 -0.17871 C -0.02474 -0.17292 -0.02422 -0.16644 -0.02214 -0.16204 C -0.0198 -0.15695 -0.01563 -0.15556 -0.01276 -0.15093 C -0.00625 -0.14051 0.00104 -0.13079 0.00599 -0.1176 C 0.01432 -0.0956 0.00911 -0.10463 0.02161 -0.09005 C 0.02955 -0.04746 0.03359 -0.04005 0.02474 0.01574 C 0.02382 0.02129 0.01849 0.01944 0.01536 0.02106 C 0.01224 0.01944 0.00872 0.01898 0.00599 0.01574 C 0.00221 0.01134 4.58333E-6 0.00393 -0.00339 -0.00093 C -0.00521 -0.00371 -0.00756 -0.00486 -0.00964 -0.00648 L -0.00964 -0.00648 " pathEditMode="relative" ptsTypes="AAAAAAAAAAAAAAAAAAAAAA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41000" decel="5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6 -1.04561 L 0.01536 -1.04561 C 0.02096 -1.03403 0.02708 -1.02338 0.03229 -1.01111 C 0.03437 -1.00602 0.03567 -0.99977 0.0371 -0.99398 C 0.03971 -0.98264 0.03984 -0.97593 0.04192 -0.96366 C 0.04335 -0.9551 0.04518 -0.94653 0.04674 -0.93797 L 0.04921 -0.925 C 0.04895 -0.92246 0.04739 -0.89051 0.04427 -0.88218 C 0.04244 -0.87732 0.03971 -0.87338 0.0371 -0.86945 C 0.03489 -0.86598 0.03229 -0.86366 0.02981 -0.86088 C 0.02096 -0.83704 0.02981 -0.85718 0.0177 -0.83936 C 0.0151 -0.83542 0.01315 -0.83033 0.01041 -0.82639 C -0.00977 -0.79653 0.01718 -0.8426 -0.00404 -0.80486 C -0.01016 -0.77246 -0.00196 -0.8125 -0.01133 -0.77917 C -0.01237 -0.775 -0.0129 -0.77037 -0.01368 -0.76621 C -0.0129 -0.75764 -0.01316 -0.74838 -0.01133 -0.74028 C -0.00912 -0.73079 -0.00482 -0.72315 -0.00157 -0.71459 L 0.01289 -0.67593 L 0.02252 -0.65 L 0.02734 -0.63704 C 0.02825 -0.63287 0.02851 -0.62824 0.02981 -0.62431 C 0.03268 -0.61528 0.03945 -0.59838 0.03945 -0.59838 C 0.04023 -0.59422 0.04114 -0.58982 0.04192 -0.58542 C 0.04661 -0.55625 0.047 -0.54167 0.04192 -0.50371 C 0.03945 -0.48542 0.03099 -0.47778 0.025 -0.46505 C 0.01653 -0.44723 0.02474 -0.45486 0.01289 -0.44792 C 0.00156 -0.41783 0.00807 -0.42778 -0.00404 -0.41343 C -0.0073 -0.40486 -0.01433 -0.39792 -0.01368 -0.38773 C -0.01081 -0.33565 -0.01381 -0.35834 -0.00651 -0.31875 L -0.00404 -0.30602 C -0.00326 -0.30162 -0.003 -0.29676 -0.00157 -0.29306 C 4.58333E-6 -0.28866 0.00104 -0.28357 0.00325 -0.2801 C 0.00755 -0.27338 0.0177 -0.26297 0.0177 -0.26297 C 0.01849 -0.25857 0.01875 -0.25371 0.02018 -0.25 C 0.02773 -0.22986 0.02695 -0.24537 0.03229 -0.22431 C 0.03424 -0.21598 0.03541 -0.20695 0.0371 -0.19838 L 0.03945 -0.18542 C 0.03671 -0.11621 0.04062 -0.14445 0.03229 -0.09954 C 0.03138 -0.09514 0.03164 -0.08982 0.02981 -0.08658 L 0.02252 -0.07361 C 0.01835 -0.05093 0.02161 -0.06459 0.01041 -0.03496 C 0.00885 -0.03079 0.00651 -0.02709 0.00559 -0.02199 C 0.00481 -0.01783 0.00481 -0.01273 0.00325 -0.00926 C 0.00143 -0.0051 -0.00404 -0.00047 -0.00404 -0.00047 L -0.00404 -0.00047 " pathEditMode="relative" ptsTypes="AAAAAAAAAAAAAAAAAAAAAAAAAAAAAAAAAAAAAAAAAAAAA">
                                      <p:cBhvr>
                                        <p:cTn id="17" dur="2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C0D140-EB06-4C4B-B971-01B63BFDD775}"/>
              </a:ext>
            </a:extLst>
          </p:cNvPr>
          <p:cNvSpPr/>
          <p:nvPr/>
        </p:nvSpPr>
        <p:spPr>
          <a:xfrm>
            <a:off x="3130606" y="761027"/>
            <a:ext cx="53746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  <a:sym typeface="+mn-ea"/>
              </a:rPr>
              <a:t>a.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  <a:sym typeface="+mn-ea"/>
              </a:rPr>
              <a:t>Nhờ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  <a:sym typeface="+mn-ea"/>
              </a:rPr>
              <a:t>đâu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  <a:sym typeface="+mn-ea"/>
              </a:rPr>
              <a:t>bé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  <a:sym typeface="+mn-ea"/>
              </a:rPr>
              <a:t>nhận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  <a:sym typeface="+mn-ea"/>
              </a:rPr>
              <a:t>ra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  <a:sym typeface="+mn-ea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  <a:sym typeface="+mn-ea"/>
              </a:rPr>
              <a:t>gió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  <a:sym typeface="+mn-ea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7号-萌趣欢乐体"/>
              <a:cs typeface="Calibri" panose="020F0502020204030204" pitchFamily="34" charset="0"/>
            </a:endParaRPr>
          </a:p>
        </p:txBody>
      </p:sp>
      <p:sp>
        <p:nvSpPr>
          <p:cNvPr id="13" name="Google Shape;545;p2">
            <a:extLst>
              <a:ext uri="{FF2B5EF4-FFF2-40B4-BE49-F238E27FC236}">
                <a16:creationId xmlns:a16="http://schemas.microsoft.com/office/drawing/2014/main" id="{FC8AC832-0432-4D27-95C0-917A5C8F0893}"/>
              </a:ext>
            </a:extLst>
          </p:cNvPr>
          <p:cNvSpPr/>
          <p:nvPr/>
        </p:nvSpPr>
        <p:spPr>
          <a:xfrm>
            <a:off x="1466850" y="1762126"/>
            <a:ext cx="9772650" cy="296227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351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Bé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ra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gió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nhờ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âm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thanh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huýt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sáo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tiếng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ca,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rì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rầm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thủ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thỉ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ào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ào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thét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la),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351"/>
              <a:buFont typeface="Wingdings" panose="05000000000000000000" pitchFamily="2" charset="2"/>
              <a:buChar char="v"/>
              <a:tabLst/>
              <a:defRPr/>
            </a:pP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Nhờ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gió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gõ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trèo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me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rung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rinh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cành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lá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giật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tung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nón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chong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chóng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thả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diều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.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403912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C0D140-EB06-4C4B-B971-01B63BFDD775}"/>
              </a:ext>
            </a:extLst>
          </p:cNvPr>
          <p:cNvSpPr/>
          <p:nvPr/>
        </p:nvSpPr>
        <p:spPr>
          <a:xfrm>
            <a:off x="2260047" y="761027"/>
            <a:ext cx="7115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  <a:sym typeface="+mn-ea"/>
              </a:rPr>
              <a:t>b. Gió trong bài thơ có gì đáng yêu? </a:t>
            </a:r>
          </a:p>
        </p:txBody>
      </p:sp>
      <p:sp>
        <p:nvSpPr>
          <p:cNvPr id="13" name="Google Shape;545;p2">
            <a:extLst>
              <a:ext uri="{FF2B5EF4-FFF2-40B4-BE49-F238E27FC236}">
                <a16:creationId xmlns:a16="http://schemas.microsoft.com/office/drawing/2014/main" id="{FC8AC832-0432-4D27-95C0-917A5C8F0893}"/>
              </a:ext>
            </a:extLst>
          </p:cNvPr>
          <p:cNvSpPr/>
          <p:nvPr/>
        </p:nvSpPr>
        <p:spPr>
          <a:xfrm>
            <a:off x="1466850" y="1762126"/>
            <a:ext cx="9772650" cy="296227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351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Gió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đáng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tinh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nghịch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giật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tung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nón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),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vui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vẻ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lúc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cũng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huýt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sáo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lúc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cũng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/>
                <a:cs typeface="Calibri" panose="020F0502020204030204" pitchFamily="34" charset="0"/>
                <a:sym typeface="Arial" panose="020B0604020202020204"/>
              </a:rPr>
              <a:t> ca)</a:t>
            </a:r>
            <a:endParaRPr kumimoji="0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Arial" panose="020B0604020202020204"/>
              <a:cs typeface="Calibri" panose="020F050202020403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33635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0D6B78-C628-4FB9-8236-20B89517496B}"/>
              </a:ext>
            </a:extLst>
          </p:cNvPr>
          <p:cNvSpPr/>
          <p:nvPr/>
        </p:nvSpPr>
        <p:spPr>
          <a:xfrm>
            <a:off x="1516234" y="764542"/>
            <a:ext cx="9618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FF0000"/>
                </a:solidFill>
                <a:latin typeface="Calibri"/>
                <a:sym typeface="+mn-ea"/>
              </a:rPr>
              <a:t>Bằng lăng: </a:t>
            </a:r>
            <a:r>
              <a:rPr lang="vi-VN" sz="3600" dirty="0">
                <a:solidFill>
                  <a:srgbClr val="FF0000"/>
                </a:solidFill>
                <a:latin typeface="Calibri"/>
                <a:sym typeface="+mn-ea"/>
              </a:rPr>
              <a:t>cây thân gỗ, hoa màu tím hồng.</a:t>
            </a:r>
          </a:p>
        </p:txBody>
      </p:sp>
      <p:pic>
        <p:nvPicPr>
          <p:cNvPr id="1026" name="Picture 2" descr="Về Bình Thuận check in cùng cây hoa bằng lăng tím khổng lồ">
            <a:extLst>
              <a:ext uri="{FF2B5EF4-FFF2-40B4-BE49-F238E27FC236}">
                <a16:creationId xmlns:a16="http://schemas.microsoft.com/office/drawing/2014/main" id="{28CBC1D9-894F-4132-AAB9-C08F64E8A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9" y="1481137"/>
            <a:ext cx="4733925" cy="3550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E167B50-3C0F-443B-B901-E3FB3BA6FA34}"/>
              </a:ext>
            </a:extLst>
          </p:cNvPr>
          <p:cNvSpPr/>
          <p:nvPr/>
        </p:nvSpPr>
        <p:spPr>
          <a:xfrm>
            <a:off x="-341141" y="5279392"/>
            <a:ext cx="96184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srgbClr val="FF0000"/>
                </a:solidFill>
                <a:latin typeface="Calibri"/>
                <a:sym typeface="+mn-ea"/>
              </a:rPr>
              <a:t>Chúc: </a:t>
            </a:r>
            <a:r>
              <a:rPr lang="vi-VN" sz="4400" dirty="0">
                <a:solidFill>
                  <a:srgbClr val="FF0000"/>
                </a:solidFill>
                <a:latin typeface="Calibri"/>
                <a:sym typeface="+mn-ea"/>
              </a:rPr>
              <a:t>chúi xuống thấp.</a:t>
            </a:r>
            <a:endParaRPr kumimoji="0" lang="vi-VN" sz="4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43972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63863E5-B67A-46CB-AA11-0BB42778FF2E}"/>
              </a:ext>
            </a:extLst>
          </p:cNvPr>
          <p:cNvSpPr/>
          <p:nvPr/>
        </p:nvSpPr>
        <p:spPr>
          <a:xfrm>
            <a:off x="1592696" y="650012"/>
            <a:ext cx="9845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4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4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49" name="Rectangle: Rounded Corners 33">
            <a:extLst>
              <a:ext uri="{FF2B5EF4-FFF2-40B4-BE49-F238E27FC236}">
                <a16:creationId xmlns:a16="http://schemas.microsoft.com/office/drawing/2014/main" id="{C3CD060A-7A57-405C-BD32-3639ECF4A422}"/>
              </a:ext>
            </a:extLst>
          </p:cNvPr>
          <p:cNvSpPr/>
          <p:nvPr/>
        </p:nvSpPr>
        <p:spPr>
          <a:xfrm>
            <a:off x="2000250" y="2038349"/>
            <a:ext cx="8858250" cy="1559807"/>
          </a:xfrm>
          <a:custGeom>
            <a:avLst/>
            <a:gdLst>
              <a:gd name="connsiteX0" fmla="*/ 0 w 8858250"/>
              <a:gd name="connsiteY0" fmla="*/ 202822 h 1559807"/>
              <a:gd name="connsiteX1" fmla="*/ 202822 w 8858250"/>
              <a:gd name="connsiteY1" fmla="*/ 0 h 1559807"/>
              <a:gd name="connsiteX2" fmla="*/ 766329 w 8858250"/>
              <a:gd name="connsiteY2" fmla="*/ 0 h 1559807"/>
              <a:gd name="connsiteX3" fmla="*/ 1160784 w 8858250"/>
              <a:gd name="connsiteY3" fmla="*/ 0 h 1559807"/>
              <a:gd name="connsiteX4" fmla="*/ 1555239 w 8858250"/>
              <a:gd name="connsiteY4" fmla="*/ 0 h 1559807"/>
              <a:gd name="connsiteX5" fmla="*/ 2287798 w 8858250"/>
              <a:gd name="connsiteY5" fmla="*/ 0 h 1559807"/>
              <a:gd name="connsiteX6" fmla="*/ 2851305 w 8858250"/>
              <a:gd name="connsiteY6" fmla="*/ 0 h 1559807"/>
              <a:gd name="connsiteX7" fmla="*/ 3330286 w 8858250"/>
              <a:gd name="connsiteY7" fmla="*/ 0 h 1559807"/>
              <a:gd name="connsiteX8" fmla="*/ 3724741 w 8858250"/>
              <a:gd name="connsiteY8" fmla="*/ 0 h 1559807"/>
              <a:gd name="connsiteX9" fmla="*/ 4119196 w 8858250"/>
              <a:gd name="connsiteY9" fmla="*/ 0 h 1559807"/>
              <a:gd name="connsiteX10" fmla="*/ 4598177 w 8858250"/>
              <a:gd name="connsiteY10" fmla="*/ 0 h 1559807"/>
              <a:gd name="connsiteX11" fmla="*/ 5246210 w 8858250"/>
              <a:gd name="connsiteY11" fmla="*/ 0 h 1559807"/>
              <a:gd name="connsiteX12" fmla="*/ 5640665 w 8858250"/>
              <a:gd name="connsiteY12" fmla="*/ 0 h 1559807"/>
              <a:gd name="connsiteX13" fmla="*/ 6204172 w 8858250"/>
              <a:gd name="connsiteY13" fmla="*/ 0 h 1559807"/>
              <a:gd name="connsiteX14" fmla="*/ 6767679 w 8858250"/>
              <a:gd name="connsiteY14" fmla="*/ 0 h 1559807"/>
              <a:gd name="connsiteX15" fmla="*/ 7162134 w 8858250"/>
              <a:gd name="connsiteY15" fmla="*/ 0 h 1559807"/>
              <a:gd name="connsiteX16" fmla="*/ 7725641 w 8858250"/>
              <a:gd name="connsiteY16" fmla="*/ 0 h 1559807"/>
              <a:gd name="connsiteX17" fmla="*/ 8655428 w 8858250"/>
              <a:gd name="connsiteY17" fmla="*/ 0 h 1559807"/>
              <a:gd name="connsiteX18" fmla="*/ 8858250 w 8858250"/>
              <a:gd name="connsiteY18" fmla="*/ 202822 h 1559807"/>
              <a:gd name="connsiteX19" fmla="*/ 8858250 w 8858250"/>
              <a:gd name="connsiteY19" fmla="*/ 745279 h 1559807"/>
              <a:gd name="connsiteX20" fmla="*/ 8858250 w 8858250"/>
              <a:gd name="connsiteY20" fmla="*/ 1356985 h 1559807"/>
              <a:gd name="connsiteX21" fmla="*/ 8655428 w 8858250"/>
              <a:gd name="connsiteY21" fmla="*/ 1559807 h 1559807"/>
              <a:gd name="connsiteX22" fmla="*/ 8260973 w 8858250"/>
              <a:gd name="connsiteY22" fmla="*/ 1559807 h 1559807"/>
              <a:gd name="connsiteX23" fmla="*/ 7528414 w 8858250"/>
              <a:gd name="connsiteY23" fmla="*/ 1559807 h 1559807"/>
              <a:gd name="connsiteX24" fmla="*/ 7133959 w 8858250"/>
              <a:gd name="connsiteY24" fmla="*/ 1559807 h 1559807"/>
              <a:gd name="connsiteX25" fmla="*/ 6824030 w 8858250"/>
              <a:gd name="connsiteY25" fmla="*/ 1559807 h 1559807"/>
              <a:gd name="connsiteX26" fmla="*/ 6175997 w 8858250"/>
              <a:gd name="connsiteY26" fmla="*/ 1559807 h 1559807"/>
              <a:gd name="connsiteX27" fmla="*/ 5866068 w 8858250"/>
              <a:gd name="connsiteY27" fmla="*/ 1559807 h 1559807"/>
              <a:gd name="connsiteX28" fmla="*/ 5302561 w 8858250"/>
              <a:gd name="connsiteY28" fmla="*/ 1559807 h 1559807"/>
              <a:gd name="connsiteX29" fmla="*/ 4992632 w 8858250"/>
              <a:gd name="connsiteY29" fmla="*/ 1559807 h 1559807"/>
              <a:gd name="connsiteX30" fmla="*/ 4429125 w 8858250"/>
              <a:gd name="connsiteY30" fmla="*/ 1559807 h 1559807"/>
              <a:gd name="connsiteX31" fmla="*/ 3950144 w 8858250"/>
              <a:gd name="connsiteY31" fmla="*/ 1559807 h 1559807"/>
              <a:gd name="connsiteX32" fmla="*/ 3302111 w 8858250"/>
              <a:gd name="connsiteY32" fmla="*/ 1559807 h 1559807"/>
              <a:gd name="connsiteX33" fmla="*/ 2569552 w 8858250"/>
              <a:gd name="connsiteY33" fmla="*/ 1559807 h 1559807"/>
              <a:gd name="connsiteX34" fmla="*/ 2259623 w 8858250"/>
              <a:gd name="connsiteY34" fmla="*/ 1559807 h 1559807"/>
              <a:gd name="connsiteX35" fmla="*/ 1611590 w 8858250"/>
              <a:gd name="connsiteY35" fmla="*/ 1559807 h 1559807"/>
              <a:gd name="connsiteX36" fmla="*/ 963557 w 8858250"/>
              <a:gd name="connsiteY36" fmla="*/ 1559807 h 1559807"/>
              <a:gd name="connsiteX37" fmla="*/ 202822 w 8858250"/>
              <a:gd name="connsiteY37" fmla="*/ 1559807 h 1559807"/>
              <a:gd name="connsiteX38" fmla="*/ 0 w 8858250"/>
              <a:gd name="connsiteY38" fmla="*/ 1356985 h 1559807"/>
              <a:gd name="connsiteX39" fmla="*/ 0 w 8858250"/>
              <a:gd name="connsiteY39" fmla="*/ 791445 h 1559807"/>
              <a:gd name="connsiteX40" fmla="*/ 0 w 8858250"/>
              <a:gd name="connsiteY40" fmla="*/ 202822 h 155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858250" h="1559807" fill="none" extrusionOk="0">
                <a:moveTo>
                  <a:pt x="0" y="202822"/>
                </a:moveTo>
                <a:cubicBezTo>
                  <a:pt x="22623" y="95114"/>
                  <a:pt x="96719" y="3453"/>
                  <a:pt x="202822" y="0"/>
                </a:cubicBezTo>
                <a:cubicBezTo>
                  <a:pt x="459659" y="-22955"/>
                  <a:pt x="630619" y="7010"/>
                  <a:pt x="766329" y="0"/>
                </a:cubicBezTo>
                <a:cubicBezTo>
                  <a:pt x="902039" y="-7010"/>
                  <a:pt x="1057814" y="43240"/>
                  <a:pt x="1160784" y="0"/>
                </a:cubicBezTo>
                <a:cubicBezTo>
                  <a:pt x="1263755" y="-43240"/>
                  <a:pt x="1470652" y="34476"/>
                  <a:pt x="1555239" y="0"/>
                </a:cubicBezTo>
                <a:cubicBezTo>
                  <a:pt x="1639826" y="-34476"/>
                  <a:pt x="2105784" y="80718"/>
                  <a:pt x="2287798" y="0"/>
                </a:cubicBezTo>
                <a:cubicBezTo>
                  <a:pt x="2469812" y="-80718"/>
                  <a:pt x="2699471" y="15548"/>
                  <a:pt x="2851305" y="0"/>
                </a:cubicBezTo>
                <a:cubicBezTo>
                  <a:pt x="3003139" y="-15548"/>
                  <a:pt x="3177814" y="25653"/>
                  <a:pt x="3330286" y="0"/>
                </a:cubicBezTo>
                <a:cubicBezTo>
                  <a:pt x="3482758" y="-25653"/>
                  <a:pt x="3644881" y="20575"/>
                  <a:pt x="3724741" y="0"/>
                </a:cubicBezTo>
                <a:cubicBezTo>
                  <a:pt x="3804601" y="-20575"/>
                  <a:pt x="3930466" y="45405"/>
                  <a:pt x="4119196" y="0"/>
                </a:cubicBezTo>
                <a:cubicBezTo>
                  <a:pt x="4307927" y="-45405"/>
                  <a:pt x="4376858" y="24712"/>
                  <a:pt x="4598177" y="0"/>
                </a:cubicBezTo>
                <a:cubicBezTo>
                  <a:pt x="4819496" y="-24712"/>
                  <a:pt x="4993499" y="28019"/>
                  <a:pt x="5246210" y="0"/>
                </a:cubicBezTo>
                <a:cubicBezTo>
                  <a:pt x="5498921" y="-28019"/>
                  <a:pt x="5480745" y="10686"/>
                  <a:pt x="5640665" y="0"/>
                </a:cubicBezTo>
                <a:cubicBezTo>
                  <a:pt x="5800586" y="-10686"/>
                  <a:pt x="5988988" y="4980"/>
                  <a:pt x="6204172" y="0"/>
                </a:cubicBezTo>
                <a:cubicBezTo>
                  <a:pt x="6419356" y="-4980"/>
                  <a:pt x="6530628" y="61650"/>
                  <a:pt x="6767679" y="0"/>
                </a:cubicBezTo>
                <a:cubicBezTo>
                  <a:pt x="7004730" y="-61650"/>
                  <a:pt x="6994994" y="36115"/>
                  <a:pt x="7162134" y="0"/>
                </a:cubicBezTo>
                <a:cubicBezTo>
                  <a:pt x="7329274" y="-36115"/>
                  <a:pt x="7454551" y="54253"/>
                  <a:pt x="7725641" y="0"/>
                </a:cubicBezTo>
                <a:cubicBezTo>
                  <a:pt x="7996731" y="-54253"/>
                  <a:pt x="8337278" y="56467"/>
                  <a:pt x="8655428" y="0"/>
                </a:cubicBezTo>
                <a:cubicBezTo>
                  <a:pt x="8746123" y="24643"/>
                  <a:pt x="8841065" y="90678"/>
                  <a:pt x="8858250" y="202822"/>
                </a:cubicBezTo>
                <a:cubicBezTo>
                  <a:pt x="8904893" y="416284"/>
                  <a:pt x="8852144" y="498554"/>
                  <a:pt x="8858250" y="745279"/>
                </a:cubicBezTo>
                <a:cubicBezTo>
                  <a:pt x="8864356" y="992004"/>
                  <a:pt x="8822078" y="1141003"/>
                  <a:pt x="8858250" y="1356985"/>
                </a:cubicBezTo>
                <a:cubicBezTo>
                  <a:pt x="8838041" y="1485453"/>
                  <a:pt x="8763060" y="1554229"/>
                  <a:pt x="8655428" y="1559807"/>
                </a:cubicBezTo>
                <a:cubicBezTo>
                  <a:pt x="8518325" y="1571317"/>
                  <a:pt x="8389507" y="1514822"/>
                  <a:pt x="8260973" y="1559807"/>
                </a:cubicBezTo>
                <a:cubicBezTo>
                  <a:pt x="8132439" y="1604792"/>
                  <a:pt x="7755779" y="1518759"/>
                  <a:pt x="7528414" y="1559807"/>
                </a:cubicBezTo>
                <a:cubicBezTo>
                  <a:pt x="7301049" y="1600855"/>
                  <a:pt x="7242266" y="1547564"/>
                  <a:pt x="7133959" y="1559807"/>
                </a:cubicBezTo>
                <a:cubicBezTo>
                  <a:pt x="7025652" y="1572050"/>
                  <a:pt x="6946034" y="1548716"/>
                  <a:pt x="6824030" y="1559807"/>
                </a:cubicBezTo>
                <a:cubicBezTo>
                  <a:pt x="6702026" y="1570898"/>
                  <a:pt x="6407140" y="1529975"/>
                  <a:pt x="6175997" y="1559807"/>
                </a:cubicBezTo>
                <a:cubicBezTo>
                  <a:pt x="5944854" y="1589639"/>
                  <a:pt x="5989784" y="1535096"/>
                  <a:pt x="5866068" y="1559807"/>
                </a:cubicBezTo>
                <a:cubicBezTo>
                  <a:pt x="5742352" y="1584518"/>
                  <a:pt x="5535316" y="1501398"/>
                  <a:pt x="5302561" y="1559807"/>
                </a:cubicBezTo>
                <a:cubicBezTo>
                  <a:pt x="5069806" y="1618216"/>
                  <a:pt x="5058649" y="1558393"/>
                  <a:pt x="4992632" y="1559807"/>
                </a:cubicBezTo>
                <a:cubicBezTo>
                  <a:pt x="4926615" y="1561221"/>
                  <a:pt x="4595968" y="1540805"/>
                  <a:pt x="4429125" y="1559807"/>
                </a:cubicBezTo>
                <a:cubicBezTo>
                  <a:pt x="4262282" y="1578809"/>
                  <a:pt x="4072102" y="1537595"/>
                  <a:pt x="3950144" y="1559807"/>
                </a:cubicBezTo>
                <a:cubicBezTo>
                  <a:pt x="3828186" y="1582019"/>
                  <a:pt x="3595741" y="1506166"/>
                  <a:pt x="3302111" y="1559807"/>
                </a:cubicBezTo>
                <a:cubicBezTo>
                  <a:pt x="3008481" y="1613448"/>
                  <a:pt x="2770172" y="1546081"/>
                  <a:pt x="2569552" y="1559807"/>
                </a:cubicBezTo>
                <a:cubicBezTo>
                  <a:pt x="2368932" y="1573533"/>
                  <a:pt x="2408087" y="1532164"/>
                  <a:pt x="2259623" y="1559807"/>
                </a:cubicBezTo>
                <a:cubicBezTo>
                  <a:pt x="2111159" y="1587450"/>
                  <a:pt x="1789931" y="1521572"/>
                  <a:pt x="1611590" y="1559807"/>
                </a:cubicBezTo>
                <a:cubicBezTo>
                  <a:pt x="1433249" y="1598042"/>
                  <a:pt x="1264537" y="1484758"/>
                  <a:pt x="963557" y="1559807"/>
                </a:cubicBezTo>
                <a:cubicBezTo>
                  <a:pt x="662577" y="1634856"/>
                  <a:pt x="358773" y="1469535"/>
                  <a:pt x="202822" y="1559807"/>
                </a:cubicBezTo>
                <a:cubicBezTo>
                  <a:pt x="84871" y="1533789"/>
                  <a:pt x="8813" y="1473467"/>
                  <a:pt x="0" y="1356985"/>
                </a:cubicBezTo>
                <a:cubicBezTo>
                  <a:pt x="-59305" y="1114517"/>
                  <a:pt x="6261" y="1029626"/>
                  <a:pt x="0" y="791445"/>
                </a:cubicBezTo>
                <a:cubicBezTo>
                  <a:pt x="-6261" y="553264"/>
                  <a:pt x="65478" y="360504"/>
                  <a:pt x="0" y="202822"/>
                </a:cubicBezTo>
                <a:close/>
              </a:path>
              <a:path w="8858250" h="1559807" stroke="0" extrusionOk="0">
                <a:moveTo>
                  <a:pt x="0" y="202822"/>
                </a:moveTo>
                <a:cubicBezTo>
                  <a:pt x="-16347" y="105526"/>
                  <a:pt x="87343" y="17999"/>
                  <a:pt x="202822" y="0"/>
                </a:cubicBezTo>
                <a:cubicBezTo>
                  <a:pt x="375005" y="-49326"/>
                  <a:pt x="719109" y="35875"/>
                  <a:pt x="935381" y="0"/>
                </a:cubicBezTo>
                <a:cubicBezTo>
                  <a:pt x="1151653" y="-35875"/>
                  <a:pt x="1290451" y="17648"/>
                  <a:pt x="1498888" y="0"/>
                </a:cubicBezTo>
                <a:cubicBezTo>
                  <a:pt x="1707325" y="-17648"/>
                  <a:pt x="1708389" y="41936"/>
                  <a:pt x="1893343" y="0"/>
                </a:cubicBezTo>
                <a:cubicBezTo>
                  <a:pt x="2078298" y="-41936"/>
                  <a:pt x="2251702" y="20464"/>
                  <a:pt x="2456850" y="0"/>
                </a:cubicBezTo>
                <a:cubicBezTo>
                  <a:pt x="2661998" y="-20464"/>
                  <a:pt x="2696405" y="21640"/>
                  <a:pt x="2766779" y="0"/>
                </a:cubicBezTo>
                <a:cubicBezTo>
                  <a:pt x="2837153" y="-21640"/>
                  <a:pt x="3099226" y="30364"/>
                  <a:pt x="3245760" y="0"/>
                </a:cubicBezTo>
                <a:cubicBezTo>
                  <a:pt x="3392294" y="-30364"/>
                  <a:pt x="3692382" y="52136"/>
                  <a:pt x="3809267" y="0"/>
                </a:cubicBezTo>
                <a:cubicBezTo>
                  <a:pt x="3926152" y="-52136"/>
                  <a:pt x="4213868" y="15157"/>
                  <a:pt x="4372774" y="0"/>
                </a:cubicBezTo>
                <a:cubicBezTo>
                  <a:pt x="4531680" y="-15157"/>
                  <a:pt x="4791231" y="18356"/>
                  <a:pt x="5020807" y="0"/>
                </a:cubicBezTo>
                <a:cubicBezTo>
                  <a:pt x="5250383" y="-18356"/>
                  <a:pt x="5282205" y="15578"/>
                  <a:pt x="5415262" y="0"/>
                </a:cubicBezTo>
                <a:cubicBezTo>
                  <a:pt x="5548319" y="-15578"/>
                  <a:pt x="5762832" y="47462"/>
                  <a:pt x="5894243" y="0"/>
                </a:cubicBezTo>
                <a:cubicBezTo>
                  <a:pt x="6025654" y="-47462"/>
                  <a:pt x="6247179" y="36559"/>
                  <a:pt x="6542276" y="0"/>
                </a:cubicBezTo>
                <a:cubicBezTo>
                  <a:pt x="6837373" y="-36559"/>
                  <a:pt x="6913016" y="44189"/>
                  <a:pt x="7021258" y="0"/>
                </a:cubicBezTo>
                <a:cubicBezTo>
                  <a:pt x="7129500" y="-44189"/>
                  <a:pt x="7365120" y="41760"/>
                  <a:pt x="7500239" y="0"/>
                </a:cubicBezTo>
                <a:cubicBezTo>
                  <a:pt x="7635358" y="-41760"/>
                  <a:pt x="8249428" y="37876"/>
                  <a:pt x="8655428" y="0"/>
                </a:cubicBezTo>
                <a:cubicBezTo>
                  <a:pt x="8763437" y="1587"/>
                  <a:pt x="8867219" y="78812"/>
                  <a:pt x="8858250" y="202822"/>
                </a:cubicBezTo>
                <a:cubicBezTo>
                  <a:pt x="8895388" y="430080"/>
                  <a:pt x="8800974" y="669183"/>
                  <a:pt x="8858250" y="791445"/>
                </a:cubicBezTo>
                <a:cubicBezTo>
                  <a:pt x="8915526" y="913707"/>
                  <a:pt x="8816548" y="1108795"/>
                  <a:pt x="8858250" y="1356985"/>
                </a:cubicBezTo>
                <a:cubicBezTo>
                  <a:pt x="8841378" y="1451335"/>
                  <a:pt x="8751200" y="1562873"/>
                  <a:pt x="8655428" y="1559807"/>
                </a:cubicBezTo>
                <a:cubicBezTo>
                  <a:pt x="8528647" y="1602749"/>
                  <a:pt x="8453634" y="1546153"/>
                  <a:pt x="8260973" y="1559807"/>
                </a:cubicBezTo>
                <a:cubicBezTo>
                  <a:pt x="8068312" y="1573461"/>
                  <a:pt x="7750589" y="1504492"/>
                  <a:pt x="7612940" y="1559807"/>
                </a:cubicBezTo>
                <a:cubicBezTo>
                  <a:pt x="7475291" y="1615122"/>
                  <a:pt x="7241043" y="1558342"/>
                  <a:pt x="6964907" y="1559807"/>
                </a:cubicBezTo>
                <a:cubicBezTo>
                  <a:pt x="6688771" y="1561272"/>
                  <a:pt x="6670433" y="1540567"/>
                  <a:pt x="6485926" y="1559807"/>
                </a:cubicBezTo>
                <a:cubicBezTo>
                  <a:pt x="6301419" y="1579047"/>
                  <a:pt x="6312394" y="1537058"/>
                  <a:pt x="6175997" y="1559807"/>
                </a:cubicBezTo>
                <a:cubicBezTo>
                  <a:pt x="6039600" y="1582556"/>
                  <a:pt x="5998358" y="1548777"/>
                  <a:pt x="5866068" y="1559807"/>
                </a:cubicBezTo>
                <a:cubicBezTo>
                  <a:pt x="5733778" y="1570837"/>
                  <a:pt x="5650482" y="1556441"/>
                  <a:pt x="5471613" y="1559807"/>
                </a:cubicBezTo>
                <a:cubicBezTo>
                  <a:pt x="5292744" y="1563173"/>
                  <a:pt x="5235989" y="1551426"/>
                  <a:pt x="5161684" y="1559807"/>
                </a:cubicBezTo>
                <a:cubicBezTo>
                  <a:pt x="5087379" y="1568188"/>
                  <a:pt x="4792352" y="1517341"/>
                  <a:pt x="4429125" y="1559807"/>
                </a:cubicBezTo>
                <a:cubicBezTo>
                  <a:pt x="4065898" y="1602273"/>
                  <a:pt x="4197561" y="1526269"/>
                  <a:pt x="4034670" y="1559807"/>
                </a:cubicBezTo>
                <a:cubicBezTo>
                  <a:pt x="3871780" y="1593345"/>
                  <a:pt x="3654994" y="1491345"/>
                  <a:pt x="3386637" y="1559807"/>
                </a:cubicBezTo>
                <a:cubicBezTo>
                  <a:pt x="3118280" y="1628269"/>
                  <a:pt x="3168723" y="1524628"/>
                  <a:pt x="3076708" y="1559807"/>
                </a:cubicBezTo>
                <a:cubicBezTo>
                  <a:pt x="2984693" y="1594986"/>
                  <a:pt x="2692675" y="1506588"/>
                  <a:pt x="2513201" y="1559807"/>
                </a:cubicBezTo>
                <a:cubicBezTo>
                  <a:pt x="2333727" y="1613026"/>
                  <a:pt x="2016147" y="1534201"/>
                  <a:pt x="1865168" y="1559807"/>
                </a:cubicBezTo>
                <a:cubicBezTo>
                  <a:pt x="1714189" y="1585413"/>
                  <a:pt x="1559165" y="1543574"/>
                  <a:pt x="1301661" y="1559807"/>
                </a:cubicBezTo>
                <a:cubicBezTo>
                  <a:pt x="1044157" y="1576040"/>
                  <a:pt x="887339" y="1524686"/>
                  <a:pt x="738154" y="1559807"/>
                </a:cubicBezTo>
                <a:cubicBezTo>
                  <a:pt x="588969" y="1594928"/>
                  <a:pt x="451167" y="1548557"/>
                  <a:pt x="202822" y="1559807"/>
                </a:cubicBezTo>
                <a:cubicBezTo>
                  <a:pt x="86859" y="1561301"/>
                  <a:pt x="16838" y="1477355"/>
                  <a:pt x="0" y="1356985"/>
                </a:cubicBezTo>
                <a:cubicBezTo>
                  <a:pt x="-27364" y="1217738"/>
                  <a:pt x="10846" y="988882"/>
                  <a:pt x="0" y="768362"/>
                </a:cubicBezTo>
                <a:cubicBezTo>
                  <a:pt x="-10846" y="547842"/>
                  <a:pt x="66480" y="471155"/>
                  <a:pt x="0" y="202822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buClrTx/>
            </a:pP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lăng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8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726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63863E5-B67A-46CB-AA11-0BB42778FF2E}"/>
              </a:ext>
            </a:extLst>
          </p:cNvPr>
          <p:cNvSpPr/>
          <p:nvPr/>
        </p:nvSpPr>
        <p:spPr>
          <a:xfrm>
            <a:off x="1430771" y="1069112"/>
            <a:ext cx="99801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Vì sao mùa hoa này bằng lăng nở hoa mà không vui?</a:t>
            </a:r>
          </a:p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 bằng lăng chỉ nở một bông hoa.</a:t>
            </a: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vi-VN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 hoa nở không đẹp như mùa hoa trước.</a:t>
            </a: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vi-VN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 bé Thơ, bạn của bằng lăng, phải nằm viện.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CACC06-B03D-41D8-80A5-43A1D5BDE295}"/>
              </a:ext>
            </a:extLst>
          </p:cNvPr>
          <p:cNvSpPr/>
          <p:nvPr/>
        </p:nvSpPr>
        <p:spPr>
          <a:xfrm>
            <a:off x="1371600" y="3562351"/>
            <a:ext cx="704850" cy="6096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083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63863E5-B67A-46CB-AA11-0BB42778FF2E}"/>
              </a:ext>
            </a:extLst>
          </p:cNvPr>
          <p:cNvSpPr/>
          <p:nvPr/>
        </p:nvSpPr>
        <p:spPr>
          <a:xfrm>
            <a:off x="971549" y="1069112"/>
            <a:ext cx="108108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40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Bằng lăng làm gì để thể hiện tình bạn với bé Thơ?</a:t>
            </a: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vi-VN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Cành bằng lăng  ghé sát vào cửa sổ nơi bé nằm.</a:t>
            </a: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vi-VN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 lăng đợi bé Thơ trở về mới nở hoa.</a:t>
            </a:r>
          </a:p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4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 lăng giữ lại bông hoa cuối cùng để đợi bé Thơ về.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CACC06-B03D-41D8-80A5-43A1D5BDE295}"/>
              </a:ext>
            </a:extLst>
          </p:cNvPr>
          <p:cNvSpPr/>
          <p:nvPr/>
        </p:nvSpPr>
        <p:spPr>
          <a:xfrm>
            <a:off x="876300" y="3524251"/>
            <a:ext cx="704850" cy="609600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107号-萌趣欢乐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8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63863E5-B67A-46CB-AA11-0BB42778FF2E}"/>
              </a:ext>
            </a:extLst>
          </p:cNvPr>
          <p:cNvSpPr/>
          <p:nvPr/>
        </p:nvSpPr>
        <p:spPr>
          <a:xfrm>
            <a:off x="1592697" y="650012"/>
            <a:ext cx="92906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d. Khi trở về nhà, vì sao bé Thơ nghĩ mùa hoa bằng lăng đã qua? </a:t>
            </a:r>
          </a:p>
        </p:txBody>
      </p:sp>
      <p:sp>
        <p:nvSpPr>
          <p:cNvPr id="49" name="Rectangle: Rounded Corners 33">
            <a:extLst>
              <a:ext uri="{FF2B5EF4-FFF2-40B4-BE49-F238E27FC236}">
                <a16:creationId xmlns:a16="http://schemas.microsoft.com/office/drawing/2014/main" id="{C3CD060A-7A57-405C-BD32-3639ECF4A422}"/>
              </a:ext>
            </a:extLst>
          </p:cNvPr>
          <p:cNvSpPr/>
          <p:nvPr/>
        </p:nvSpPr>
        <p:spPr>
          <a:xfrm>
            <a:off x="1704974" y="2609849"/>
            <a:ext cx="9191625" cy="1559807"/>
          </a:xfrm>
          <a:custGeom>
            <a:avLst/>
            <a:gdLst>
              <a:gd name="connsiteX0" fmla="*/ 0 w 9191625"/>
              <a:gd name="connsiteY0" fmla="*/ 202822 h 1559807"/>
              <a:gd name="connsiteX1" fmla="*/ 202822 w 9191625"/>
              <a:gd name="connsiteY1" fmla="*/ 0 h 1559807"/>
              <a:gd name="connsiteX2" fmla="*/ 788554 w 9191625"/>
              <a:gd name="connsiteY2" fmla="*/ 0 h 1559807"/>
              <a:gd name="connsiteX3" fmla="*/ 1198567 w 9191625"/>
              <a:gd name="connsiteY3" fmla="*/ 0 h 1559807"/>
              <a:gd name="connsiteX4" fmla="*/ 1608579 w 9191625"/>
              <a:gd name="connsiteY4" fmla="*/ 0 h 1559807"/>
              <a:gd name="connsiteX5" fmla="*/ 2370031 w 9191625"/>
              <a:gd name="connsiteY5" fmla="*/ 0 h 1559807"/>
              <a:gd name="connsiteX6" fmla="*/ 2955763 w 9191625"/>
              <a:gd name="connsiteY6" fmla="*/ 0 h 1559807"/>
              <a:gd name="connsiteX7" fmla="*/ 3453635 w 9191625"/>
              <a:gd name="connsiteY7" fmla="*/ 0 h 1559807"/>
              <a:gd name="connsiteX8" fmla="*/ 3863647 w 9191625"/>
              <a:gd name="connsiteY8" fmla="*/ 0 h 1559807"/>
              <a:gd name="connsiteX9" fmla="*/ 4273660 w 9191625"/>
              <a:gd name="connsiteY9" fmla="*/ 0 h 1559807"/>
              <a:gd name="connsiteX10" fmla="*/ 4771532 w 9191625"/>
              <a:gd name="connsiteY10" fmla="*/ 0 h 1559807"/>
              <a:gd name="connsiteX11" fmla="*/ 5445124 w 9191625"/>
              <a:gd name="connsiteY11" fmla="*/ 0 h 1559807"/>
              <a:gd name="connsiteX12" fmla="*/ 5855136 w 9191625"/>
              <a:gd name="connsiteY12" fmla="*/ 0 h 1559807"/>
              <a:gd name="connsiteX13" fmla="*/ 6440869 w 9191625"/>
              <a:gd name="connsiteY13" fmla="*/ 0 h 1559807"/>
              <a:gd name="connsiteX14" fmla="*/ 7026601 w 9191625"/>
              <a:gd name="connsiteY14" fmla="*/ 0 h 1559807"/>
              <a:gd name="connsiteX15" fmla="*/ 7436613 w 9191625"/>
              <a:gd name="connsiteY15" fmla="*/ 0 h 1559807"/>
              <a:gd name="connsiteX16" fmla="*/ 8022345 w 9191625"/>
              <a:gd name="connsiteY16" fmla="*/ 0 h 1559807"/>
              <a:gd name="connsiteX17" fmla="*/ 8988803 w 9191625"/>
              <a:gd name="connsiteY17" fmla="*/ 0 h 1559807"/>
              <a:gd name="connsiteX18" fmla="*/ 9191625 w 9191625"/>
              <a:gd name="connsiteY18" fmla="*/ 202822 h 1559807"/>
              <a:gd name="connsiteX19" fmla="*/ 9191625 w 9191625"/>
              <a:gd name="connsiteY19" fmla="*/ 745279 h 1559807"/>
              <a:gd name="connsiteX20" fmla="*/ 9191625 w 9191625"/>
              <a:gd name="connsiteY20" fmla="*/ 1356985 h 1559807"/>
              <a:gd name="connsiteX21" fmla="*/ 8988803 w 9191625"/>
              <a:gd name="connsiteY21" fmla="*/ 1559807 h 1559807"/>
              <a:gd name="connsiteX22" fmla="*/ 8578791 w 9191625"/>
              <a:gd name="connsiteY22" fmla="*/ 1559807 h 1559807"/>
              <a:gd name="connsiteX23" fmla="*/ 7817339 w 9191625"/>
              <a:gd name="connsiteY23" fmla="*/ 1559807 h 1559807"/>
              <a:gd name="connsiteX24" fmla="*/ 7407326 w 9191625"/>
              <a:gd name="connsiteY24" fmla="*/ 1559807 h 1559807"/>
              <a:gd name="connsiteX25" fmla="*/ 7085174 w 9191625"/>
              <a:gd name="connsiteY25" fmla="*/ 1559807 h 1559807"/>
              <a:gd name="connsiteX26" fmla="*/ 6411582 w 9191625"/>
              <a:gd name="connsiteY26" fmla="*/ 1559807 h 1559807"/>
              <a:gd name="connsiteX27" fmla="*/ 6089429 w 9191625"/>
              <a:gd name="connsiteY27" fmla="*/ 1559807 h 1559807"/>
              <a:gd name="connsiteX28" fmla="*/ 5503697 w 9191625"/>
              <a:gd name="connsiteY28" fmla="*/ 1559807 h 1559807"/>
              <a:gd name="connsiteX29" fmla="*/ 5181545 w 9191625"/>
              <a:gd name="connsiteY29" fmla="*/ 1559807 h 1559807"/>
              <a:gd name="connsiteX30" fmla="*/ 4595813 w 9191625"/>
              <a:gd name="connsiteY30" fmla="*/ 1559807 h 1559807"/>
              <a:gd name="connsiteX31" fmla="*/ 4097940 w 9191625"/>
              <a:gd name="connsiteY31" fmla="*/ 1559807 h 1559807"/>
              <a:gd name="connsiteX32" fmla="*/ 3424348 w 9191625"/>
              <a:gd name="connsiteY32" fmla="*/ 1559807 h 1559807"/>
              <a:gd name="connsiteX33" fmla="*/ 2662897 w 9191625"/>
              <a:gd name="connsiteY33" fmla="*/ 1559807 h 1559807"/>
              <a:gd name="connsiteX34" fmla="*/ 2340744 w 9191625"/>
              <a:gd name="connsiteY34" fmla="*/ 1559807 h 1559807"/>
              <a:gd name="connsiteX35" fmla="*/ 1667152 w 9191625"/>
              <a:gd name="connsiteY35" fmla="*/ 1559807 h 1559807"/>
              <a:gd name="connsiteX36" fmla="*/ 993560 w 9191625"/>
              <a:gd name="connsiteY36" fmla="*/ 1559807 h 1559807"/>
              <a:gd name="connsiteX37" fmla="*/ 202822 w 9191625"/>
              <a:gd name="connsiteY37" fmla="*/ 1559807 h 1559807"/>
              <a:gd name="connsiteX38" fmla="*/ 0 w 9191625"/>
              <a:gd name="connsiteY38" fmla="*/ 1356985 h 1559807"/>
              <a:gd name="connsiteX39" fmla="*/ 0 w 9191625"/>
              <a:gd name="connsiteY39" fmla="*/ 791445 h 1559807"/>
              <a:gd name="connsiteX40" fmla="*/ 0 w 9191625"/>
              <a:gd name="connsiteY40" fmla="*/ 202822 h 155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191625" h="1559807" fill="none" extrusionOk="0">
                <a:moveTo>
                  <a:pt x="0" y="202822"/>
                </a:moveTo>
                <a:cubicBezTo>
                  <a:pt x="22623" y="95114"/>
                  <a:pt x="96719" y="3453"/>
                  <a:pt x="202822" y="0"/>
                </a:cubicBezTo>
                <a:cubicBezTo>
                  <a:pt x="448368" y="-10442"/>
                  <a:pt x="578675" y="4909"/>
                  <a:pt x="788554" y="0"/>
                </a:cubicBezTo>
                <a:cubicBezTo>
                  <a:pt x="998433" y="-4909"/>
                  <a:pt x="1092083" y="1826"/>
                  <a:pt x="1198567" y="0"/>
                </a:cubicBezTo>
                <a:cubicBezTo>
                  <a:pt x="1305051" y="-1826"/>
                  <a:pt x="1468321" y="30611"/>
                  <a:pt x="1608579" y="0"/>
                </a:cubicBezTo>
                <a:cubicBezTo>
                  <a:pt x="1748837" y="-30611"/>
                  <a:pt x="2210702" y="20038"/>
                  <a:pt x="2370031" y="0"/>
                </a:cubicBezTo>
                <a:cubicBezTo>
                  <a:pt x="2529360" y="-20038"/>
                  <a:pt x="2790003" y="17126"/>
                  <a:pt x="2955763" y="0"/>
                </a:cubicBezTo>
                <a:cubicBezTo>
                  <a:pt x="3121523" y="-17126"/>
                  <a:pt x="3262058" y="8809"/>
                  <a:pt x="3453635" y="0"/>
                </a:cubicBezTo>
                <a:cubicBezTo>
                  <a:pt x="3645212" y="-8809"/>
                  <a:pt x="3762832" y="31979"/>
                  <a:pt x="3863647" y="0"/>
                </a:cubicBezTo>
                <a:cubicBezTo>
                  <a:pt x="3964462" y="-31979"/>
                  <a:pt x="4127695" y="42862"/>
                  <a:pt x="4273660" y="0"/>
                </a:cubicBezTo>
                <a:cubicBezTo>
                  <a:pt x="4419625" y="-42862"/>
                  <a:pt x="4646612" y="17473"/>
                  <a:pt x="4771532" y="0"/>
                </a:cubicBezTo>
                <a:cubicBezTo>
                  <a:pt x="4896452" y="-17473"/>
                  <a:pt x="5220377" y="60476"/>
                  <a:pt x="5445124" y="0"/>
                </a:cubicBezTo>
                <a:cubicBezTo>
                  <a:pt x="5669871" y="-60476"/>
                  <a:pt x="5652617" y="45891"/>
                  <a:pt x="5855136" y="0"/>
                </a:cubicBezTo>
                <a:cubicBezTo>
                  <a:pt x="6057655" y="-45891"/>
                  <a:pt x="6294325" y="33241"/>
                  <a:pt x="6440869" y="0"/>
                </a:cubicBezTo>
                <a:cubicBezTo>
                  <a:pt x="6587413" y="-33241"/>
                  <a:pt x="6842261" y="19042"/>
                  <a:pt x="7026601" y="0"/>
                </a:cubicBezTo>
                <a:cubicBezTo>
                  <a:pt x="7210941" y="-19042"/>
                  <a:pt x="7299760" y="40047"/>
                  <a:pt x="7436613" y="0"/>
                </a:cubicBezTo>
                <a:cubicBezTo>
                  <a:pt x="7573466" y="-40047"/>
                  <a:pt x="7868953" y="9626"/>
                  <a:pt x="8022345" y="0"/>
                </a:cubicBezTo>
                <a:cubicBezTo>
                  <a:pt x="8175737" y="-9626"/>
                  <a:pt x="8616746" y="22065"/>
                  <a:pt x="8988803" y="0"/>
                </a:cubicBezTo>
                <a:cubicBezTo>
                  <a:pt x="9079498" y="24643"/>
                  <a:pt x="9174440" y="90678"/>
                  <a:pt x="9191625" y="202822"/>
                </a:cubicBezTo>
                <a:cubicBezTo>
                  <a:pt x="9238268" y="416284"/>
                  <a:pt x="9185519" y="498554"/>
                  <a:pt x="9191625" y="745279"/>
                </a:cubicBezTo>
                <a:cubicBezTo>
                  <a:pt x="9197731" y="992004"/>
                  <a:pt x="9155453" y="1141003"/>
                  <a:pt x="9191625" y="1356985"/>
                </a:cubicBezTo>
                <a:cubicBezTo>
                  <a:pt x="9171416" y="1485453"/>
                  <a:pt x="9096435" y="1554229"/>
                  <a:pt x="8988803" y="1559807"/>
                </a:cubicBezTo>
                <a:cubicBezTo>
                  <a:pt x="8863667" y="1564934"/>
                  <a:pt x="8669877" y="1528305"/>
                  <a:pt x="8578791" y="1559807"/>
                </a:cubicBezTo>
                <a:cubicBezTo>
                  <a:pt x="8487705" y="1591309"/>
                  <a:pt x="8183422" y="1535855"/>
                  <a:pt x="7817339" y="1559807"/>
                </a:cubicBezTo>
                <a:cubicBezTo>
                  <a:pt x="7451256" y="1583759"/>
                  <a:pt x="7552545" y="1556320"/>
                  <a:pt x="7407326" y="1559807"/>
                </a:cubicBezTo>
                <a:cubicBezTo>
                  <a:pt x="7262107" y="1563294"/>
                  <a:pt x="7235470" y="1545370"/>
                  <a:pt x="7085174" y="1559807"/>
                </a:cubicBezTo>
                <a:cubicBezTo>
                  <a:pt x="6934878" y="1574244"/>
                  <a:pt x="6682109" y="1534693"/>
                  <a:pt x="6411582" y="1559807"/>
                </a:cubicBezTo>
                <a:cubicBezTo>
                  <a:pt x="6141055" y="1584921"/>
                  <a:pt x="6204938" y="1556082"/>
                  <a:pt x="6089429" y="1559807"/>
                </a:cubicBezTo>
                <a:cubicBezTo>
                  <a:pt x="5973920" y="1563532"/>
                  <a:pt x="5695986" y="1538817"/>
                  <a:pt x="5503697" y="1559807"/>
                </a:cubicBezTo>
                <a:cubicBezTo>
                  <a:pt x="5311408" y="1580797"/>
                  <a:pt x="5315766" y="1526491"/>
                  <a:pt x="5181545" y="1559807"/>
                </a:cubicBezTo>
                <a:cubicBezTo>
                  <a:pt x="5047324" y="1593123"/>
                  <a:pt x="4802272" y="1556138"/>
                  <a:pt x="4595813" y="1559807"/>
                </a:cubicBezTo>
                <a:cubicBezTo>
                  <a:pt x="4389354" y="1563476"/>
                  <a:pt x="4215168" y="1551181"/>
                  <a:pt x="4097940" y="1559807"/>
                </a:cubicBezTo>
                <a:cubicBezTo>
                  <a:pt x="3980712" y="1568433"/>
                  <a:pt x="3613089" y="1482522"/>
                  <a:pt x="3424348" y="1559807"/>
                </a:cubicBezTo>
                <a:cubicBezTo>
                  <a:pt x="3235607" y="1637092"/>
                  <a:pt x="2864023" y="1530371"/>
                  <a:pt x="2662897" y="1559807"/>
                </a:cubicBezTo>
                <a:cubicBezTo>
                  <a:pt x="2461771" y="1589243"/>
                  <a:pt x="2474610" y="1554552"/>
                  <a:pt x="2340744" y="1559807"/>
                </a:cubicBezTo>
                <a:cubicBezTo>
                  <a:pt x="2206878" y="1565062"/>
                  <a:pt x="1985367" y="1559000"/>
                  <a:pt x="1667152" y="1559807"/>
                </a:cubicBezTo>
                <a:cubicBezTo>
                  <a:pt x="1348937" y="1560614"/>
                  <a:pt x="1290803" y="1514349"/>
                  <a:pt x="993560" y="1559807"/>
                </a:cubicBezTo>
                <a:cubicBezTo>
                  <a:pt x="696317" y="1605265"/>
                  <a:pt x="460107" y="1544552"/>
                  <a:pt x="202822" y="1559807"/>
                </a:cubicBezTo>
                <a:cubicBezTo>
                  <a:pt x="84871" y="1533789"/>
                  <a:pt x="8813" y="1473467"/>
                  <a:pt x="0" y="1356985"/>
                </a:cubicBezTo>
                <a:cubicBezTo>
                  <a:pt x="-59305" y="1114517"/>
                  <a:pt x="6261" y="1029626"/>
                  <a:pt x="0" y="791445"/>
                </a:cubicBezTo>
                <a:cubicBezTo>
                  <a:pt x="-6261" y="553264"/>
                  <a:pt x="65478" y="360504"/>
                  <a:pt x="0" y="202822"/>
                </a:cubicBezTo>
                <a:close/>
              </a:path>
              <a:path w="9191625" h="1559807" stroke="0" extrusionOk="0">
                <a:moveTo>
                  <a:pt x="0" y="202822"/>
                </a:moveTo>
                <a:cubicBezTo>
                  <a:pt x="-16347" y="105526"/>
                  <a:pt x="87343" y="17999"/>
                  <a:pt x="202822" y="0"/>
                </a:cubicBezTo>
                <a:cubicBezTo>
                  <a:pt x="533213" y="-23390"/>
                  <a:pt x="668512" y="24040"/>
                  <a:pt x="964274" y="0"/>
                </a:cubicBezTo>
                <a:cubicBezTo>
                  <a:pt x="1260036" y="-24040"/>
                  <a:pt x="1346971" y="33427"/>
                  <a:pt x="1550006" y="0"/>
                </a:cubicBezTo>
                <a:cubicBezTo>
                  <a:pt x="1753041" y="-33427"/>
                  <a:pt x="1758505" y="15936"/>
                  <a:pt x="1960018" y="0"/>
                </a:cubicBezTo>
                <a:cubicBezTo>
                  <a:pt x="2161531" y="-15936"/>
                  <a:pt x="2268857" y="31361"/>
                  <a:pt x="2545750" y="0"/>
                </a:cubicBezTo>
                <a:cubicBezTo>
                  <a:pt x="2822643" y="-31361"/>
                  <a:pt x="2763170" y="27501"/>
                  <a:pt x="2867903" y="0"/>
                </a:cubicBezTo>
                <a:cubicBezTo>
                  <a:pt x="2972636" y="-27501"/>
                  <a:pt x="3259705" y="21051"/>
                  <a:pt x="3365775" y="0"/>
                </a:cubicBezTo>
                <a:cubicBezTo>
                  <a:pt x="3471845" y="-21051"/>
                  <a:pt x="3719648" y="8329"/>
                  <a:pt x="3951507" y="0"/>
                </a:cubicBezTo>
                <a:cubicBezTo>
                  <a:pt x="4183366" y="-8329"/>
                  <a:pt x="4325436" y="36456"/>
                  <a:pt x="4537239" y="0"/>
                </a:cubicBezTo>
                <a:cubicBezTo>
                  <a:pt x="4749042" y="-36456"/>
                  <a:pt x="4987662" y="79773"/>
                  <a:pt x="5210831" y="0"/>
                </a:cubicBezTo>
                <a:cubicBezTo>
                  <a:pt x="5434000" y="-79773"/>
                  <a:pt x="5439740" y="43920"/>
                  <a:pt x="5620844" y="0"/>
                </a:cubicBezTo>
                <a:cubicBezTo>
                  <a:pt x="5801948" y="-43920"/>
                  <a:pt x="5925047" y="58348"/>
                  <a:pt x="6118716" y="0"/>
                </a:cubicBezTo>
                <a:cubicBezTo>
                  <a:pt x="6312385" y="-58348"/>
                  <a:pt x="6616519" y="78100"/>
                  <a:pt x="6792308" y="0"/>
                </a:cubicBezTo>
                <a:cubicBezTo>
                  <a:pt x="6968097" y="-78100"/>
                  <a:pt x="7123390" y="46359"/>
                  <a:pt x="7290180" y="0"/>
                </a:cubicBezTo>
                <a:cubicBezTo>
                  <a:pt x="7456970" y="-46359"/>
                  <a:pt x="7598411" y="21988"/>
                  <a:pt x="7788052" y="0"/>
                </a:cubicBezTo>
                <a:cubicBezTo>
                  <a:pt x="7977693" y="-21988"/>
                  <a:pt x="8606936" y="124987"/>
                  <a:pt x="8988803" y="0"/>
                </a:cubicBezTo>
                <a:cubicBezTo>
                  <a:pt x="9096812" y="1587"/>
                  <a:pt x="9200594" y="78812"/>
                  <a:pt x="9191625" y="202822"/>
                </a:cubicBezTo>
                <a:cubicBezTo>
                  <a:pt x="9228763" y="430080"/>
                  <a:pt x="9134349" y="669183"/>
                  <a:pt x="9191625" y="791445"/>
                </a:cubicBezTo>
                <a:cubicBezTo>
                  <a:pt x="9248901" y="913707"/>
                  <a:pt x="9149923" y="1108795"/>
                  <a:pt x="9191625" y="1356985"/>
                </a:cubicBezTo>
                <a:cubicBezTo>
                  <a:pt x="9174753" y="1451335"/>
                  <a:pt x="9084575" y="1562873"/>
                  <a:pt x="8988803" y="1559807"/>
                </a:cubicBezTo>
                <a:cubicBezTo>
                  <a:pt x="8838590" y="1596462"/>
                  <a:pt x="8685403" y="1550115"/>
                  <a:pt x="8578791" y="1559807"/>
                </a:cubicBezTo>
                <a:cubicBezTo>
                  <a:pt x="8472179" y="1569499"/>
                  <a:pt x="8041688" y="1533182"/>
                  <a:pt x="7905199" y="1559807"/>
                </a:cubicBezTo>
                <a:cubicBezTo>
                  <a:pt x="7768710" y="1586432"/>
                  <a:pt x="7371489" y="1489517"/>
                  <a:pt x="7231607" y="1559807"/>
                </a:cubicBezTo>
                <a:cubicBezTo>
                  <a:pt x="7091725" y="1630097"/>
                  <a:pt x="6900993" y="1556475"/>
                  <a:pt x="6733735" y="1559807"/>
                </a:cubicBezTo>
                <a:cubicBezTo>
                  <a:pt x="6566477" y="1563139"/>
                  <a:pt x="6549539" y="1556508"/>
                  <a:pt x="6411582" y="1559807"/>
                </a:cubicBezTo>
                <a:cubicBezTo>
                  <a:pt x="6273625" y="1563106"/>
                  <a:pt x="6157209" y="1557685"/>
                  <a:pt x="6089429" y="1559807"/>
                </a:cubicBezTo>
                <a:cubicBezTo>
                  <a:pt x="6021649" y="1561929"/>
                  <a:pt x="5806742" y="1537446"/>
                  <a:pt x="5679417" y="1559807"/>
                </a:cubicBezTo>
                <a:cubicBezTo>
                  <a:pt x="5552092" y="1582168"/>
                  <a:pt x="5461377" y="1541531"/>
                  <a:pt x="5357264" y="1559807"/>
                </a:cubicBezTo>
                <a:cubicBezTo>
                  <a:pt x="5253151" y="1578083"/>
                  <a:pt x="4790882" y="1539837"/>
                  <a:pt x="4595813" y="1559807"/>
                </a:cubicBezTo>
                <a:cubicBezTo>
                  <a:pt x="4400744" y="1579777"/>
                  <a:pt x="4368112" y="1519537"/>
                  <a:pt x="4185800" y="1559807"/>
                </a:cubicBezTo>
                <a:cubicBezTo>
                  <a:pt x="4003488" y="1600077"/>
                  <a:pt x="3819090" y="1538901"/>
                  <a:pt x="3512208" y="1559807"/>
                </a:cubicBezTo>
                <a:cubicBezTo>
                  <a:pt x="3205326" y="1580713"/>
                  <a:pt x="3256891" y="1558473"/>
                  <a:pt x="3190056" y="1559807"/>
                </a:cubicBezTo>
                <a:cubicBezTo>
                  <a:pt x="3123221" y="1561141"/>
                  <a:pt x="2829410" y="1519871"/>
                  <a:pt x="2604323" y="1559807"/>
                </a:cubicBezTo>
                <a:cubicBezTo>
                  <a:pt x="2379236" y="1599743"/>
                  <a:pt x="2095704" y="1536299"/>
                  <a:pt x="1930732" y="1559807"/>
                </a:cubicBezTo>
                <a:cubicBezTo>
                  <a:pt x="1765760" y="1583315"/>
                  <a:pt x="1597943" y="1550633"/>
                  <a:pt x="1345000" y="1559807"/>
                </a:cubicBezTo>
                <a:cubicBezTo>
                  <a:pt x="1092057" y="1568981"/>
                  <a:pt x="900073" y="1496776"/>
                  <a:pt x="759267" y="1559807"/>
                </a:cubicBezTo>
                <a:cubicBezTo>
                  <a:pt x="618461" y="1622838"/>
                  <a:pt x="403442" y="1544707"/>
                  <a:pt x="202822" y="1559807"/>
                </a:cubicBezTo>
                <a:cubicBezTo>
                  <a:pt x="86859" y="1561301"/>
                  <a:pt x="16838" y="1477355"/>
                  <a:pt x="0" y="1356985"/>
                </a:cubicBezTo>
                <a:cubicBezTo>
                  <a:pt x="-27364" y="1217738"/>
                  <a:pt x="10846" y="988882"/>
                  <a:pt x="0" y="768362"/>
                </a:cubicBezTo>
                <a:cubicBezTo>
                  <a:pt x="-10846" y="547842"/>
                  <a:pt x="66480" y="471155"/>
                  <a:pt x="0" y="202822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Vì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bông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hoa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bằng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lăng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nở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cao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hơn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cửa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sổ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,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bé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không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nhìn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thấy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nó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字魂107号-萌趣欢乐体"/>
                <a:cs typeface="Calibri" panose="020F0502020204030204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字魂107号-萌趣欢乐体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16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cxreb2x">
      <a:majorFont>
        <a:latin typeface="字魂107号-萌趣欢乐体"/>
        <a:ea typeface="字魂107号-萌趣欢乐体"/>
        <a:cs typeface=""/>
      </a:majorFont>
      <a:minorFont>
        <a:latin typeface="字魂107号-萌趣欢乐体"/>
        <a:ea typeface="字魂107号-萌趣欢乐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452</Words>
  <Application>Microsoft Office PowerPoint</Application>
  <PresentationFormat>Widescreen</PresentationFormat>
  <Paragraphs>43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Cambria</vt:lpstr>
      <vt:lpstr>等线</vt:lpstr>
      <vt:lpstr>White Xmas PERSONAL USE</vt:lpstr>
      <vt:lpstr>Wingdings</vt:lpstr>
      <vt:lpstr>字魂107号-萌趣欢乐体</vt:lpstr>
      <vt:lpstr>字魂27号-布丁体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41</cp:revision>
  <dcterms:created xsi:type="dcterms:W3CDTF">2023-01-01T01:15:34Z</dcterms:created>
  <dcterms:modified xsi:type="dcterms:W3CDTF">2025-05-08T14:27:53Z</dcterms:modified>
</cp:coreProperties>
</file>