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4"/>
  </p:notesMasterIdLst>
  <p:sldIdLst>
    <p:sldId id="337" r:id="rId4"/>
    <p:sldId id="264" r:id="rId5"/>
    <p:sldId id="291" r:id="rId6"/>
    <p:sldId id="304" r:id="rId7"/>
    <p:sldId id="2637" r:id="rId8"/>
    <p:sldId id="2640" r:id="rId9"/>
    <p:sldId id="2641" r:id="rId10"/>
    <p:sldId id="2639" r:id="rId11"/>
    <p:sldId id="2642" r:id="rId12"/>
    <p:sldId id="26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1FB42-A1B1-40D9-A0B1-D7AD0E6AB5A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3E002-A179-4C14-865D-6B75BD35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1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98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108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217875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libaba PuHuiTi" pitchFamily="18" charset="-122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217875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821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50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43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3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9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62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77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88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07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85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89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345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50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8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390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9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267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350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873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881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55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429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47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581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18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3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84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40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29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18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33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2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7F3FFE4-25A6-4596-9B8F-8784DE83F07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1" y="152399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6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2025/5/8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96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4;p20">
            <a:extLst>
              <a:ext uri="{FF2B5EF4-FFF2-40B4-BE49-F238E27FC236}">
                <a16:creationId xmlns:a16="http://schemas.microsoft.com/office/drawing/2014/main" id="{009DF9B9-648C-4E62-88C0-500582601CEA}"/>
              </a:ext>
            </a:extLst>
          </p:cNvPr>
          <p:cNvSpPr txBox="1">
            <a:spLocks/>
          </p:cNvSpPr>
          <p:nvPr/>
        </p:nvSpPr>
        <p:spPr>
          <a:xfrm>
            <a:off x="2917388" y="118156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…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DA31F2E-F20A-48C5-B67A-E2770A18C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27" y="153367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B7424D-443F-46B1-9B5A-C50E33118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908" y="2446311"/>
            <a:ext cx="8547333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781051" y="484467"/>
            <a:ext cx="11210924" cy="178772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Quan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just">
              <a:defRPr/>
            </a:pP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3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>
              <a:defRPr/>
            </a:pP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02DDD-ECC1-4313-836D-D12F872D9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904" y="1609725"/>
            <a:ext cx="5096633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2057400"/>
            <a:ext cx="3505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238463" cy="6858000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3278165" y="2493818"/>
            <a:ext cx="8927690" cy="869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1. Nghe –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viết</a:t>
            </a:r>
            <a:endParaRPr kumimoji="0" lang="en-US" sz="6600" b="1" i="0" u="none" strike="noStrike" kern="1200" cap="none" spc="-133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rirach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13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61" y="4925633"/>
            <a:ext cx="3644712" cy="1932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72850-D608-4B3E-8946-392C96ACC6B6}"/>
              </a:ext>
            </a:extLst>
          </p:cNvPr>
          <p:cNvSpPr txBox="1"/>
          <p:nvPr/>
        </p:nvSpPr>
        <p:spPr>
          <a:xfrm>
            <a:off x="1200150" y="1544320"/>
            <a:ext cx="982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 lau mồ hôi, ngẫm nghĩ một lát rồi nói:</a:t>
            </a:r>
          </a:p>
          <a:p>
            <a:pPr lvl="0"/>
            <a:r>
              <a:rPr lang="vi-VN" sz="32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Tôi sẽ trả lời câu hỏi của bạn sau khi mặt trời lặn nhé!</a:t>
            </a:r>
          </a:p>
          <a:p>
            <a:pPr lvl="0"/>
            <a:r>
              <a:rPr lang="vi-VN" sz="32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Mặt trời lặn, chúng đi đến tổ kiến.</a:t>
            </a:r>
          </a:p>
          <a:p>
            <a:pPr lvl="0"/>
            <a:r>
              <a:rPr lang="vi-VN" sz="32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Hôm nay là ngày thế nào hả bác kiến đáng kính?</a:t>
            </a:r>
          </a:p>
          <a:p>
            <a:pPr lvl="0"/>
            <a:r>
              <a:rPr lang="vi-VN" sz="32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Hôm này là một ngày tuyệt đẹp! Tôi đã làm việc rất tốt và bây giờ có thể nghỉ ngơi thoải mái.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8BA50-CBEB-4C48-8CFB-FDDCF359DF7D}"/>
              </a:ext>
            </a:extLst>
          </p:cNvPr>
          <p:cNvSpPr txBox="1"/>
          <p:nvPr/>
        </p:nvSpPr>
        <p:spPr>
          <a:xfrm>
            <a:off x="3314700" y="661629"/>
            <a:ext cx="6628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5359621" y="3716943"/>
            <a:ext cx="147277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trả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5459573" y="3869343"/>
            <a:ext cx="1577676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lặn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794280" y="2682074"/>
            <a:ext cx="2009509" cy="755315"/>
            <a:chOff x="1315557" y="1839292"/>
            <a:chExt cx="2010129" cy="944054"/>
          </a:xfrm>
        </p:grpSpPr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lặn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5056533" y="4021743"/>
            <a:ext cx="2688558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tuyệt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946680" y="2834474"/>
            <a:ext cx="2009509" cy="755315"/>
            <a:chOff x="1315557" y="1839292"/>
            <a:chExt cx="2010129" cy="944054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tuyệt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5822051" y="4174143"/>
            <a:ext cx="1462323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rất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3099080" y="2986874"/>
            <a:ext cx="2009509" cy="755315"/>
            <a:chOff x="1315557" y="1839292"/>
            <a:chExt cx="2010129" cy="944054"/>
          </a:xfrm>
        </p:grpSpPr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rất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1" grpId="0"/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6CC2B23-6A48-49FB-BDD8-E57E1743D966}"/>
              </a:ext>
            </a:extLst>
          </p:cNvPr>
          <p:cNvSpPr/>
          <p:nvPr/>
        </p:nvSpPr>
        <p:spPr>
          <a:xfrm>
            <a:off x="4115516" y="3867283"/>
            <a:ext cx="4195379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sẵn</a:t>
            </a:r>
            <a:r>
              <a:rPr kumimoji="0" lang="en-US" sz="8797" b="0" i="0" u="none" strike="noStrike" kern="1200" cap="none" spc="0" normalizeH="0" baseline="0" noProof="0" dirty="0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sàng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898DF9-7077-4FB2-A939-331167BBF518}"/>
              </a:ext>
            </a:extLst>
          </p:cNvPr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EA2AC2A4-72CD-4F9C-B5F5-F86316448A7C}"/>
                </a:ext>
              </a:extLst>
            </p:cNvPr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trúc</a:t>
              </a: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xinh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矩形: 圆角 5">
              <a:extLst>
                <a:ext uri="{FF2B5EF4-FFF2-40B4-BE49-F238E27FC236}">
                  <a16:creationId xmlns:a16="http://schemas.microsoft.com/office/drawing/2014/main" id="{07EE40C7-9F5B-43F7-9E40-94E0D4BBAF79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3722B4-891B-44BF-A806-D66CB5E8F521}"/>
              </a:ext>
            </a:extLst>
          </p:cNvPr>
          <p:cNvGrpSpPr/>
          <p:nvPr/>
        </p:nvGrpSpPr>
        <p:grpSpPr>
          <a:xfrm>
            <a:off x="7378874" y="2554329"/>
            <a:ext cx="2334086" cy="810258"/>
            <a:chOff x="1245361" y="1756845"/>
            <a:chExt cx="2080325" cy="1012727"/>
          </a:xfrm>
        </p:grpSpPr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481DE2C4-AFF3-45C8-ABB8-D51A94BB228E}"/>
                </a:ext>
              </a:extLst>
            </p:cNvPr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sẵn</a:t>
              </a: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sàng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矩形: 圆角 5">
              <a:extLst>
                <a:ext uri="{FF2B5EF4-FFF2-40B4-BE49-F238E27FC236}">
                  <a16:creationId xmlns:a16="http://schemas.microsoft.com/office/drawing/2014/main" id="{A33181A7-9D6A-4EFA-8913-D5DF8BB89519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3DD79BD-DC2C-4A88-91E7-606EB2F73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20E2777-8BA8-437B-9633-30447D6925B3}"/>
              </a:ext>
            </a:extLst>
          </p:cNvPr>
          <p:cNvGrpSpPr/>
          <p:nvPr/>
        </p:nvGrpSpPr>
        <p:grpSpPr>
          <a:xfrm>
            <a:off x="1501998" y="603133"/>
            <a:ext cx="9732402" cy="783365"/>
            <a:chOff x="718343" y="288470"/>
            <a:chExt cx="9735405" cy="783607"/>
          </a:xfrm>
        </p:grpSpPr>
        <p:sp>
          <p:nvSpPr>
            <p:cNvPr id="23" name="îṥḷíďê">
              <a:extLst>
                <a:ext uri="{FF2B5EF4-FFF2-40B4-BE49-F238E27FC236}">
                  <a16:creationId xmlns:a16="http://schemas.microsoft.com/office/drawing/2014/main" id="{897B6BB1-BA40-4EFD-8ABE-21586E4E32F3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Google Shape;5317;p41">
              <a:extLst>
                <a:ext uri="{FF2B5EF4-FFF2-40B4-BE49-F238E27FC236}">
                  <a16:creationId xmlns:a16="http://schemas.microsoft.com/office/drawing/2014/main" id="{7A59F9C8-6B04-425D-AF7A-06362B6BDB55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</a:t>
              </a:r>
              <a:r>
                <a:rPr kumimoji="0" lang="en-US" sz="3999" b="1" i="0" u="none" strike="noStrike" kern="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ý </a:t>
              </a:r>
              <a:r>
                <a:rPr kumimoji="0" lang="en-US" sz="3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khi</a:t>
              </a:r>
              <a:r>
                <a:rPr kumimoji="0" lang="en-US" sz="3999" b="1" i="0" u="none" strike="noStrike" kern="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trình</a:t>
              </a:r>
              <a:r>
                <a:rPr kumimoji="0" lang="en-US" sz="3999" b="1" i="0" u="none" strike="noStrike" kern="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bày</a:t>
              </a:r>
              <a:endPara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5" name="图片 27">
            <a:extLst>
              <a:ext uri="{FF2B5EF4-FFF2-40B4-BE49-F238E27FC236}">
                <a16:creationId xmlns:a16="http://schemas.microsoft.com/office/drawing/2014/main" id="{8B8EB4CA-0D90-47A7-92D5-53F2C4C902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6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53AE03DD-64C4-469B-A216-4E2D46F97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58BC30-DCE4-44A3-8AC3-B792BFA6CF3A}"/>
              </a:ext>
            </a:extLst>
          </p:cNvPr>
          <p:cNvCxnSpPr>
            <a:cxnSpLocks/>
          </p:cNvCxnSpPr>
          <p:nvPr/>
        </p:nvCxnSpPr>
        <p:spPr>
          <a:xfrm>
            <a:off x="2410320" y="2458040"/>
            <a:ext cx="1861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7546335-EB54-4055-9008-57D157DFCD2A}"/>
              </a:ext>
            </a:extLst>
          </p:cNvPr>
          <p:cNvSpPr/>
          <p:nvPr/>
        </p:nvSpPr>
        <p:spPr>
          <a:xfrm>
            <a:off x="2410321" y="1960727"/>
            <a:ext cx="2055371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6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666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666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D28899-E21E-41C5-BCBB-29D28BB77404}"/>
              </a:ext>
            </a:extLst>
          </p:cNvPr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E628B2-3638-42EE-A510-9A6F827ED646}"/>
              </a:ext>
            </a:extLst>
          </p:cNvPr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02D126-869A-4B6C-BCB3-B8C5749B5151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l-GR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lau jồ hċ,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 animBg="1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2343150" y="560667"/>
            <a:ext cx="9201149" cy="64698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từ phù hợp với mỗi lời giải nghĩa dưới đây: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8F8204A-9911-400C-89C2-2530A55554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15" y="-230748"/>
            <a:ext cx="2240524" cy="2240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1A83D7-6507-4BC7-9972-5E30A9EF1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007" y="1465897"/>
            <a:ext cx="7119938" cy="1744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2D2CD7-1043-4BEA-A861-7D56D076992C}"/>
              </a:ext>
            </a:extLst>
          </p:cNvPr>
          <p:cNvSpPr txBox="1"/>
          <p:nvPr/>
        </p:nvSpPr>
        <p:spPr>
          <a:xfrm>
            <a:off x="1495425" y="3533775"/>
            <a:ext cx="10029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Làm chín thức ăn trong dầu, mỡ đun sôi.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Làm cho hai vật dính với nhau bằng một chất dính như hồ, keo…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Loài bọ thân dẹp, râu dài, cánh mỏng màu nâu, có mùi hôi, sống ở nơi tối và ẩm.</a:t>
            </a:r>
          </a:p>
        </p:txBody>
      </p:sp>
    </p:spTree>
    <p:extLst>
      <p:ext uri="{BB962C8B-B14F-4D97-AF65-F5344CB8AC3E}">
        <p14:creationId xmlns:p14="http://schemas.microsoft.com/office/powerpoint/2010/main" val="222446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6513C8-B9D0-49F8-888A-B2443D1B9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738187"/>
            <a:ext cx="1709091" cy="15859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9A7493-B49E-423B-AFC2-C6E2EB0B4548}"/>
              </a:ext>
            </a:extLst>
          </p:cNvPr>
          <p:cNvSpPr txBox="1"/>
          <p:nvPr/>
        </p:nvSpPr>
        <p:spPr>
          <a:xfrm>
            <a:off x="2743199" y="1263134"/>
            <a:ext cx="8696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Làm chín thức ăn trong dầu, mỡ đun sôi.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9B3410-F7EE-44E5-BB71-97BD379F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2738437"/>
            <a:ext cx="1633538" cy="14536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2773A9-AA51-449A-B43D-1742E8FCFA73}"/>
              </a:ext>
            </a:extLst>
          </p:cNvPr>
          <p:cNvSpPr txBox="1"/>
          <p:nvPr/>
        </p:nvSpPr>
        <p:spPr>
          <a:xfrm>
            <a:off x="2743199" y="2682359"/>
            <a:ext cx="8696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Loài bọ thân dẹp, râu dài, cánh mỏng màu nâu, có mùi hôi, sống ở nơi tối và ẩm.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AD2605-3133-4F61-B616-F1BF7F308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" y="4486275"/>
            <a:ext cx="1693164" cy="1676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0C61DFD-2E13-4888-A387-4D13130D6FC6}"/>
              </a:ext>
            </a:extLst>
          </p:cNvPr>
          <p:cNvSpPr txBox="1"/>
          <p:nvPr/>
        </p:nvSpPr>
        <p:spPr>
          <a:xfrm>
            <a:off x="2752724" y="4558784"/>
            <a:ext cx="8696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Làm cho hai vật dính với nhau bằng một chất dính như hồ, keo…</a:t>
            </a:r>
          </a:p>
        </p:txBody>
      </p:sp>
    </p:spTree>
    <p:extLst>
      <p:ext uri="{BB962C8B-B14F-4D97-AF65-F5344CB8AC3E}">
        <p14:creationId xmlns:p14="http://schemas.microsoft.com/office/powerpoint/2010/main" val="10257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2057400"/>
            <a:ext cx="3505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238463" cy="6858000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4917439" y="1769250"/>
            <a:ext cx="6770255" cy="1659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-133" dirty="0">
                <a:solidFill>
                  <a:srgbClr val="F92D67"/>
                </a:solidFill>
                <a:latin typeface="Sriracha"/>
              </a:rPr>
              <a:t>3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.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Làm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bài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tập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a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hoặc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63717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2357755" y="484467"/>
            <a:ext cx="10302241" cy="71508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r,d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CE7ED-F8A8-4533-89C0-C06EB11B44D1}"/>
              </a:ext>
            </a:extLst>
          </p:cNvPr>
          <p:cNvSpPr txBox="1"/>
          <p:nvPr/>
        </p:nvSpPr>
        <p:spPr>
          <a:xfrm>
            <a:off x="1247774" y="1612464"/>
            <a:ext cx="97631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Trong khu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ừng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ià có một cây sồi to, cành lá xum xuê che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ợp cả một góc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ừng. Cây sồi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ất kiêu ngạo về vóc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áng và sức mạnh của mình. Trong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ừng có nhiều loài chim nhưng cây sồi thì chỉ thích kết bạn với các loài chim xinh đẹp và hót hay như họa mi, sơn ca,… 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D65EC-5864-415C-B15C-59021F6712AC}"/>
              </a:ext>
            </a:extLst>
          </p:cNvPr>
          <p:cNvSpPr/>
          <p:nvPr/>
        </p:nvSpPr>
        <p:spPr>
          <a:xfrm>
            <a:off x="3657600" y="1762125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C15D8-EC39-4A94-A9FA-1EDAE7B65767}"/>
              </a:ext>
            </a:extLst>
          </p:cNvPr>
          <p:cNvSpPr/>
          <p:nvPr/>
        </p:nvSpPr>
        <p:spPr>
          <a:xfrm>
            <a:off x="4667250" y="1781175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B606B-2CEB-4114-998A-A95F9E6E952B}"/>
              </a:ext>
            </a:extLst>
          </p:cNvPr>
          <p:cNvSpPr/>
          <p:nvPr/>
        </p:nvSpPr>
        <p:spPr>
          <a:xfrm>
            <a:off x="2828925" y="232410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A602DE-4F3F-42E8-9A16-BD212E352B72}"/>
              </a:ext>
            </a:extLst>
          </p:cNvPr>
          <p:cNvSpPr/>
          <p:nvPr/>
        </p:nvSpPr>
        <p:spPr>
          <a:xfrm>
            <a:off x="5829300" y="230505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5FC633-BC33-4E45-9F2E-9AEE35CE65F8}"/>
              </a:ext>
            </a:extLst>
          </p:cNvPr>
          <p:cNvSpPr/>
          <p:nvPr/>
        </p:nvSpPr>
        <p:spPr>
          <a:xfrm>
            <a:off x="8410575" y="230505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6C4CA-5221-47EA-9F47-06ECE31B21D1}"/>
              </a:ext>
            </a:extLst>
          </p:cNvPr>
          <p:cNvSpPr/>
          <p:nvPr/>
        </p:nvSpPr>
        <p:spPr>
          <a:xfrm>
            <a:off x="2647950" y="2847975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985FA-D7BA-4583-9E40-82205B953463}"/>
              </a:ext>
            </a:extLst>
          </p:cNvPr>
          <p:cNvSpPr/>
          <p:nvPr/>
        </p:nvSpPr>
        <p:spPr>
          <a:xfrm>
            <a:off x="9382125" y="283845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72C5764-E3E5-47DB-A6CA-2D7C55A0B602}" vid="{B8EEDAA0-B667-4F93-AD67-DE2A39DAA80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309</Words>
  <Application>Microsoft Office PowerPoint</Application>
  <PresentationFormat>Widescreen</PresentationFormat>
  <Paragraphs>38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微软雅黑</vt:lpstr>
      <vt:lpstr>宋体</vt:lpstr>
      <vt:lpstr>Alibaba PuHuiTi</vt:lpstr>
      <vt:lpstr>Arial</vt:lpstr>
      <vt:lpstr>Arial-Rounded</vt:lpstr>
      <vt:lpstr>Calibri</vt:lpstr>
      <vt:lpstr>等线</vt:lpstr>
      <vt:lpstr>等线 Light</vt:lpstr>
      <vt:lpstr>Gloria Hallelujah</vt:lpstr>
      <vt:lpstr>HP001 4 hàng</vt:lpstr>
      <vt:lpstr>KaiTi</vt:lpstr>
      <vt:lpstr>Odibee Sans</vt:lpstr>
      <vt:lpstr>Sriracha</vt:lpstr>
      <vt:lpstr>字魂59号-创粗黑</vt:lpstr>
      <vt:lpstr>Theme1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16</cp:revision>
  <dcterms:created xsi:type="dcterms:W3CDTF">2022-11-26T08:30:20Z</dcterms:created>
  <dcterms:modified xsi:type="dcterms:W3CDTF">2025-05-08T14:21:09Z</dcterms:modified>
</cp:coreProperties>
</file>