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13"/>
  </p:notesMasterIdLst>
  <p:sldIdLst>
    <p:sldId id="283" r:id="rId3"/>
    <p:sldId id="258" r:id="rId4"/>
    <p:sldId id="259" r:id="rId5"/>
    <p:sldId id="284" r:id="rId6"/>
    <p:sldId id="4411" r:id="rId7"/>
    <p:sldId id="292" r:id="rId8"/>
    <p:sldId id="293" r:id="rId9"/>
    <p:sldId id="287" r:id="rId10"/>
    <p:sldId id="260"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594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6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648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59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22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2363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045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3930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22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927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1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52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414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732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584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2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280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5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90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851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513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358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76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1555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30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782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5/9/2025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4902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230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872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585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321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4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24" name="Picture 23">
            <a:extLst>
              <a:ext uri="{FF2B5EF4-FFF2-40B4-BE49-F238E27FC236}">
                <a16:creationId xmlns:a16="http://schemas.microsoft.com/office/drawing/2014/main" id="{4F710116-242A-4B97-CA54-95DE8EA76487}"/>
              </a:ext>
            </a:extLst>
          </p:cNvPr>
          <p:cNvPicPr>
            <a:picLocks noChangeAspect="1"/>
          </p:cNvPicPr>
          <p:nvPr/>
        </p:nvPicPr>
        <p:blipFill>
          <a:blip r:embed="rId20"/>
          <a:stretch>
            <a:fillRect/>
          </a:stretch>
        </p:blipFill>
        <p:spPr>
          <a:xfrm>
            <a:off x="4416353" y="1721054"/>
            <a:ext cx="4578493" cy="1140051"/>
          </a:xfrm>
          <a:prstGeom prst="rect">
            <a:avLst/>
          </a:prstGeom>
        </p:spPr>
      </p:pic>
      <p:sp>
        <p:nvSpPr>
          <p:cNvPr id="2" name="TextBox 1">
            <a:extLst>
              <a:ext uri="{FF2B5EF4-FFF2-40B4-BE49-F238E27FC236}">
                <a16:creationId xmlns:a16="http://schemas.microsoft.com/office/drawing/2014/main" id="{3ABC4163-F329-B267-2CA4-6E3765C28608}"/>
              </a:ext>
            </a:extLst>
          </p:cNvPr>
          <p:cNvSpPr txBox="1"/>
          <p:nvPr/>
        </p:nvSpPr>
        <p:spPr>
          <a:xfrm>
            <a:off x="8480977" y="6000627"/>
            <a:ext cx="3785419"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pic>
        <p:nvPicPr>
          <p:cNvPr id="23" name="Picture 22">
            <a:extLst>
              <a:ext uri="{FF2B5EF4-FFF2-40B4-BE49-F238E27FC236}">
                <a16:creationId xmlns:a16="http://schemas.microsoft.com/office/drawing/2014/main" id="{A291958D-E5FC-4438-CBBA-002430872054}"/>
              </a:ext>
            </a:extLst>
          </p:cNvPr>
          <p:cNvPicPr>
            <a:picLocks noChangeAspect="1"/>
          </p:cNvPicPr>
          <p:nvPr/>
        </p:nvPicPr>
        <p:blipFill>
          <a:blip r:embed="rId21"/>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extLst>
              <p:ext uri="{D42A27DB-BD31-4B8C-83A1-F6EECF244321}">
                <p14:modId xmlns:p14="http://schemas.microsoft.com/office/powerpoint/2010/main" val="1676902435"/>
              </p:ext>
            </p:extLst>
          </p:nvPr>
        </p:nvGraphicFramePr>
        <p:xfrm>
          <a:off x="1691640" y="1737360"/>
          <a:ext cx="9121140" cy="3740398"/>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extLst>
              <p:ext uri="{D42A27DB-BD31-4B8C-83A1-F6EECF244321}">
                <p14:modId xmlns:p14="http://schemas.microsoft.com/office/powerpoint/2010/main" val="189003630"/>
              </p:ext>
            </p:extLst>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Dấu gạch ngang trong câu này được dùng để nối các từ liên danh. (Hội nghị Việt Nam- Nhật Bản)</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Ha-na-mi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Đi dạo hoặc bơi thuyền ngắm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Thưởng thức ẩm thực Nhật Bản, trong đó có nhiều món được chế biến từ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solidFill>
                  <a:srgbClr val="FF0000"/>
                </a:solidFill>
                <a:effectLst/>
                <a:latin typeface="Cambria" panose="02040503050406030204" pitchFamily="18" charset="0"/>
                <a:ea typeface="Cambria" panose="02040503050406030204" pitchFamily="18" charset="0"/>
              </a:rPr>
              <a:t>(</a:t>
            </a:r>
            <a:r>
              <a:rPr lang="vi-VN" sz="3200" b="0" i="1" dirty="0">
                <a:solidFill>
                  <a:srgbClr val="FF0000"/>
                </a:solidFill>
                <a:effectLst/>
                <a:latin typeface="Cambria" panose="02040503050406030204" pitchFamily="18" charset="0"/>
                <a:ea typeface="Cambria" panose="02040503050406030204" pitchFamily="18" charset="0"/>
              </a:rPr>
              <a:t>Theo</a:t>
            </a:r>
            <a:r>
              <a:rPr lang="vi-VN" sz="3200" b="0" i="0" dirty="0">
                <a:solidFill>
                  <a:srgbClr val="FF0000"/>
                </a:solidFill>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420</Words>
  <Application>Microsoft Office PowerPoint</Application>
  <PresentationFormat>Widescreen</PresentationFormat>
  <Paragraphs>40</Paragraphs>
  <Slides>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等线</vt:lpstr>
      <vt:lpstr>Arial</vt:lpstr>
      <vt:lpstr>Calibri</vt:lpstr>
      <vt:lpstr>Cambria</vt:lpstr>
      <vt:lpstr>SVN-Poky's</vt:lpstr>
      <vt:lpstr>字魂115号-刀刀体</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60</cp:revision>
  <dcterms:created xsi:type="dcterms:W3CDTF">2024-07-28T13:57:44Z</dcterms:created>
  <dcterms:modified xsi:type="dcterms:W3CDTF">2025-05-09T04:01:46Z</dcterms:modified>
</cp:coreProperties>
</file>