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302" r:id="rId4"/>
    <p:sldId id="256" r:id="rId5"/>
    <p:sldId id="380" r:id="rId6"/>
    <p:sldId id="382" r:id="rId7"/>
    <p:sldId id="383" r:id="rId8"/>
    <p:sldId id="384" r:id="rId9"/>
    <p:sldId id="385" r:id="rId10"/>
    <p:sldId id="379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49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0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89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03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5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8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810B-AE8C-46EB-B8A2-3162CDC0CD4C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7BBC-DFE7-4BC8-8696-69D48A2C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44609-D86E-4756-99C6-484E3A6A826D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461A9-154F-43EC-959D-311428CF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15" name="push.wav"/>
          </p:stSnd>
        </p:sndAc>
      </p:transition>
    </mc:Choice>
    <mc:Fallback xmlns="">
      <p:transition spd="slow">
        <p:fade/>
        <p:sndAc>
          <p:stSnd>
            <p:snd r:embed="rId16" name="push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vi-VN"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6" name="Picture 4" descr="20070324033529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11517086" cy="612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985727" y="4505377"/>
            <a:ext cx="6572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Nguyễn Thị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9822" y="857237"/>
            <a:ext cx="7286708" cy="83099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Trường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Tiểu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Thị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Trấn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Núi</a:t>
            </a:r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Đối</a:t>
            </a:r>
            <a:endParaRPr lang="vi-VN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B7134931-00A2-1F89-3C3E-EC9D88238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347" y="1774125"/>
            <a:ext cx="8164286" cy="2219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CHÀO MỪNG QUÝ THẦY CÔ VỀ DỰ GIỜ LỚP 1B</a:t>
            </a:r>
            <a:endParaRPr lang="vi-VN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Việt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ach (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C65F0-726B-1454-3530-3C5B3E36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26" y="5327792"/>
            <a:ext cx="7596673" cy="841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2207D18-D078-464E-BD6D-51D97C327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zh-CN">
              <a:ea typeface="SimSun" panose="02010600030101010101" pitchFamily="2" charset="-122"/>
            </a:endParaRPr>
          </a:p>
        </p:txBody>
      </p:sp>
      <p:pic>
        <p:nvPicPr>
          <p:cNvPr id="26627" name="Content Placeholder 5" descr="slide-ket-thuc-trong-powerpoint-dep-62_103209562">
            <a:extLst>
              <a:ext uri="{FF2B5EF4-FFF2-40B4-BE49-F238E27FC236}">
                <a16:creationId xmlns:a16="http://schemas.microsoft.com/office/drawing/2014/main" id="{FE03267C-71EB-4B66-9503-F8C990480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87"/>
            <a:ext cx="12344400" cy="68849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fbb63f59c772f80c241f5a3259235930">
            <a:extLst>
              <a:ext uri="{FF2B5EF4-FFF2-40B4-BE49-F238E27FC236}">
                <a16:creationId xmlns:a16="http://schemas.microsoft.com/office/drawing/2014/main" id="{EE399817-AB64-4574-9A20-E5781A8D0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0" y="0"/>
            <a:ext cx="13921273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C93FF643-AEDC-476F-8D34-A59EE7EC0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5926"/>
            <a:ext cx="716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alt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4D25A87-4B92-4D4D-9A88-2905FAB9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28750"/>
            <a:ext cx="29146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8BA3D99-4187-6F1E-5D7A-4E059AEFA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0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E255F9F-BAA8-41B1-9499-C2B32ABD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19" y="142875"/>
            <a:ext cx="11798710" cy="5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”…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endParaRPr lang="vi-VN" altLang="en-US" sz="3200" dirty="0">
              <a:latin typeface=".VnAvant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0A942-8BDE-4882-85C3-4D2D4C4B1E6E}"/>
              </a:ext>
            </a:extLst>
          </p:cNvPr>
          <p:cNvCxnSpPr>
            <a:cxnSpLocks/>
          </p:cNvCxnSpPr>
          <p:nvPr/>
        </p:nvCxnSpPr>
        <p:spPr>
          <a:xfrm flipV="1">
            <a:off x="7373173" y="864727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BB6ABE-DE11-4A8D-9B81-5C82CD9C44CF}"/>
              </a:ext>
            </a:extLst>
          </p:cNvPr>
          <p:cNvCxnSpPr>
            <a:cxnSpLocks/>
          </p:cNvCxnSpPr>
          <p:nvPr/>
        </p:nvCxnSpPr>
        <p:spPr>
          <a:xfrm flipV="1">
            <a:off x="2820838" y="4424005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1A53E-E082-46D7-BC6D-42DB7B84C80B}"/>
              </a:ext>
            </a:extLst>
          </p:cNvPr>
          <p:cNvCxnSpPr>
            <a:cxnSpLocks/>
          </p:cNvCxnSpPr>
          <p:nvPr/>
        </p:nvCxnSpPr>
        <p:spPr>
          <a:xfrm flipV="1">
            <a:off x="6295009" y="2216662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07083E-3B99-4C6F-926E-755AC36E7346}"/>
              </a:ext>
            </a:extLst>
          </p:cNvPr>
          <p:cNvCxnSpPr>
            <a:cxnSpLocks/>
          </p:cNvCxnSpPr>
          <p:nvPr/>
        </p:nvCxnSpPr>
        <p:spPr>
          <a:xfrm flipV="1">
            <a:off x="2550450" y="1487241"/>
            <a:ext cx="1166144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DAD3D3-D3B2-4D0E-9B07-82EA5C4C4314}"/>
              </a:ext>
            </a:extLst>
          </p:cNvPr>
          <p:cNvCxnSpPr>
            <a:cxnSpLocks/>
          </p:cNvCxnSpPr>
          <p:nvPr/>
        </p:nvCxnSpPr>
        <p:spPr>
          <a:xfrm flipV="1">
            <a:off x="1310565" y="2955623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AC682-7BFC-497C-BC1C-D9AA54E3ED1D}"/>
              </a:ext>
            </a:extLst>
          </p:cNvPr>
          <p:cNvCxnSpPr>
            <a:cxnSpLocks/>
          </p:cNvCxnSpPr>
          <p:nvPr/>
        </p:nvCxnSpPr>
        <p:spPr>
          <a:xfrm flipV="1">
            <a:off x="3440780" y="2245340"/>
            <a:ext cx="1588420" cy="747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C8FC5-B63E-450C-AF0E-9817B61BF5C1}"/>
              </a:ext>
            </a:extLst>
          </p:cNvPr>
          <p:cNvCxnSpPr>
            <a:cxnSpLocks/>
          </p:cNvCxnSpPr>
          <p:nvPr/>
        </p:nvCxnSpPr>
        <p:spPr>
          <a:xfrm flipV="1">
            <a:off x="2698653" y="2955623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5BABF0-BC2A-45C0-AD1C-922FC8D01243}"/>
              </a:ext>
            </a:extLst>
          </p:cNvPr>
          <p:cNvCxnSpPr>
            <a:cxnSpLocks/>
          </p:cNvCxnSpPr>
          <p:nvPr/>
        </p:nvCxnSpPr>
        <p:spPr>
          <a:xfrm flipV="1">
            <a:off x="8878123" y="2956964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428199-2A59-41AC-BD7F-3D92513F6290}"/>
              </a:ext>
            </a:extLst>
          </p:cNvPr>
          <p:cNvCxnSpPr>
            <a:cxnSpLocks/>
          </p:cNvCxnSpPr>
          <p:nvPr/>
        </p:nvCxnSpPr>
        <p:spPr>
          <a:xfrm>
            <a:off x="7867650" y="2990850"/>
            <a:ext cx="74540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174C6-A16A-4B4D-86E5-36E9708337CE}"/>
              </a:ext>
            </a:extLst>
          </p:cNvPr>
          <p:cNvCxnSpPr>
            <a:cxnSpLocks/>
          </p:cNvCxnSpPr>
          <p:nvPr/>
        </p:nvCxnSpPr>
        <p:spPr>
          <a:xfrm flipV="1">
            <a:off x="2820837" y="5136224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88A7A8-1A54-4659-8412-0290AC15E15F}"/>
              </a:ext>
            </a:extLst>
          </p:cNvPr>
          <p:cNvCxnSpPr>
            <a:cxnSpLocks/>
          </p:cNvCxnSpPr>
          <p:nvPr/>
        </p:nvCxnSpPr>
        <p:spPr>
          <a:xfrm flipV="1">
            <a:off x="4409257" y="845677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E2D47-8FEB-474A-843A-059242998914}"/>
              </a:ext>
            </a:extLst>
          </p:cNvPr>
          <p:cNvCxnSpPr>
            <a:cxnSpLocks/>
          </p:cNvCxnSpPr>
          <p:nvPr/>
        </p:nvCxnSpPr>
        <p:spPr>
          <a:xfrm flipV="1">
            <a:off x="1450883" y="2216662"/>
            <a:ext cx="930367" cy="2652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8E3315-6ED5-4E1C-927D-ADD69A881F60}"/>
              </a:ext>
            </a:extLst>
          </p:cNvPr>
          <p:cNvCxnSpPr>
            <a:cxnSpLocks/>
          </p:cNvCxnSpPr>
          <p:nvPr/>
        </p:nvCxnSpPr>
        <p:spPr>
          <a:xfrm flipV="1">
            <a:off x="10109712" y="4424006"/>
            <a:ext cx="996438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2C11A0-930F-4702-AD1F-3A675873B4BF}"/>
              </a:ext>
            </a:extLst>
          </p:cNvPr>
          <p:cNvCxnSpPr>
            <a:cxnSpLocks/>
          </p:cNvCxnSpPr>
          <p:nvPr/>
        </p:nvCxnSpPr>
        <p:spPr>
          <a:xfrm>
            <a:off x="7181850" y="4424005"/>
            <a:ext cx="94942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3905E33-2CD9-43FD-80D6-B0949EF7129D}"/>
              </a:ext>
            </a:extLst>
          </p:cNvPr>
          <p:cNvSpPr/>
          <p:nvPr/>
        </p:nvSpPr>
        <p:spPr>
          <a:xfrm>
            <a:off x="933450" y="864726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4A4B66-A849-4633-BFD7-9589EFF924F6}"/>
              </a:ext>
            </a:extLst>
          </p:cNvPr>
          <p:cNvSpPr/>
          <p:nvPr/>
        </p:nvSpPr>
        <p:spPr>
          <a:xfrm>
            <a:off x="6096000" y="1487241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2288B6-54E3-4933-84DC-BB0ABA5DFA86}"/>
              </a:ext>
            </a:extLst>
          </p:cNvPr>
          <p:cNvSpPr/>
          <p:nvPr/>
        </p:nvSpPr>
        <p:spPr>
          <a:xfrm>
            <a:off x="2381250" y="2303779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AEB39B-869A-4539-B75D-03233905D804}"/>
              </a:ext>
            </a:extLst>
          </p:cNvPr>
          <p:cNvSpPr/>
          <p:nvPr/>
        </p:nvSpPr>
        <p:spPr>
          <a:xfrm>
            <a:off x="8684101" y="2252819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CFFBC2-9D18-4BCB-9514-3852E9C315FC}"/>
              </a:ext>
            </a:extLst>
          </p:cNvPr>
          <p:cNvSpPr/>
          <p:nvPr/>
        </p:nvSpPr>
        <p:spPr>
          <a:xfrm>
            <a:off x="1009211" y="3732593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8C0FD0-18AF-4C96-8FEA-BD0FC25DAFF6}"/>
              </a:ext>
            </a:extLst>
          </p:cNvPr>
          <p:cNvSpPr/>
          <p:nvPr/>
        </p:nvSpPr>
        <p:spPr>
          <a:xfrm>
            <a:off x="8081172" y="3667796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E255F9F-BAA8-41B1-9499-C2B32ABD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219" y="142875"/>
            <a:ext cx="11798710" cy="5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”…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3200" dirty="0">
              <a:latin typeface=".VnAvant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0A942-8BDE-4882-85C3-4D2D4C4B1E6E}"/>
              </a:ext>
            </a:extLst>
          </p:cNvPr>
          <p:cNvCxnSpPr>
            <a:cxnSpLocks/>
          </p:cNvCxnSpPr>
          <p:nvPr/>
        </p:nvCxnSpPr>
        <p:spPr>
          <a:xfrm flipV="1">
            <a:off x="7373173" y="864727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BB6ABE-DE11-4A8D-9B81-5C82CD9C44CF}"/>
              </a:ext>
            </a:extLst>
          </p:cNvPr>
          <p:cNvCxnSpPr>
            <a:cxnSpLocks/>
          </p:cNvCxnSpPr>
          <p:nvPr/>
        </p:nvCxnSpPr>
        <p:spPr>
          <a:xfrm flipV="1">
            <a:off x="2820838" y="4424005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A1A53E-E082-46D7-BC6D-42DB7B84C80B}"/>
              </a:ext>
            </a:extLst>
          </p:cNvPr>
          <p:cNvCxnSpPr>
            <a:cxnSpLocks/>
          </p:cNvCxnSpPr>
          <p:nvPr/>
        </p:nvCxnSpPr>
        <p:spPr>
          <a:xfrm flipV="1">
            <a:off x="6295009" y="2216662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07083E-3B99-4C6F-926E-755AC36E7346}"/>
              </a:ext>
            </a:extLst>
          </p:cNvPr>
          <p:cNvCxnSpPr>
            <a:cxnSpLocks/>
          </p:cNvCxnSpPr>
          <p:nvPr/>
        </p:nvCxnSpPr>
        <p:spPr>
          <a:xfrm flipV="1">
            <a:off x="2550450" y="1487241"/>
            <a:ext cx="1166144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DAD3D3-D3B2-4D0E-9B07-82EA5C4C4314}"/>
              </a:ext>
            </a:extLst>
          </p:cNvPr>
          <p:cNvCxnSpPr>
            <a:cxnSpLocks/>
          </p:cNvCxnSpPr>
          <p:nvPr/>
        </p:nvCxnSpPr>
        <p:spPr>
          <a:xfrm flipV="1">
            <a:off x="1310565" y="2955623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FAC682-7BFC-497C-BC1C-D9AA54E3ED1D}"/>
              </a:ext>
            </a:extLst>
          </p:cNvPr>
          <p:cNvCxnSpPr>
            <a:cxnSpLocks/>
          </p:cNvCxnSpPr>
          <p:nvPr/>
        </p:nvCxnSpPr>
        <p:spPr>
          <a:xfrm flipV="1">
            <a:off x="3440780" y="2245340"/>
            <a:ext cx="1588420" cy="747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8C8FC5-B63E-450C-AF0E-9817B61BF5C1}"/>
              </a:ext>
            </a:extLst>
          </p:cNvPr>
          <p:cNvCxnSpPr>
            <a:cxnSpLocks/>
          </p:cNvCxnSpPr>
          <p:nvPr/>
        </p:nvCxnSpPr>
        <p:spPr>
          <a:xfrm flipV="1">
            <a:off x="2698653" y="2955623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5BABF0-BC2A-45C0-AD1C-922FC8D01243}"/>
              </a:ext>
            </a:extLst>
          </p:cNvPr>
          <p:cNvCxnSpPr>
            <a:cxnSpLocks/>
          </p:cNvCxnSpPr>
          <p:nvPr/>
        </p:nvCxnSpPr>
        <p:spPr>
          <a:xfrm flipV="1">
            <a:off x="8878123" y="2956964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428199-2A59-41AC-BD7F-3D92513F6290}"/>
              </a:ext>
            </a:extLst>
          </p:cNvPr>
          <p:cNvCxnSpPr>
            <a:cxnSpLocks/>
          </p:cNvCxnSpPr>
          <p:nvPr/>
        </p:nvCxnSpPr>
        <p:spPr>
          <a:xfrm>
            <a:off x="7867650" y="2990850"/>
            <a:ext cx="745408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174C6-A16A-4B4D-86E5-36E9708337CE}"/>
              </a:ext>
            </a:extLst>
          </p:cNvPr>
          <p:cNvCxnSpPr>
            <a:cxnSpLocks/>
          </p:cNvCxnSpPr>
          <p:nvPr/>
        </p:nvCxnSpPr>
        <p:spPr>
          <a:xfrm flipV="1">
            <a:off x="2820837" y="5136224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88A7A8-1A54-4659-8412-0290AC15E15F}"/>
              </a:ext>
            </a:extLst>
          </p:cNvPr>
          <p:cNvCxnSpPr>
            <a:cxnSpLocks/>
          </p:cNvCxnSpPr>
          <p:nvPr/>
        </p:nvCxnSpPr>
        <p:spPr>
          <a:xfrm flipV="1">
            <a:off x="4409257" y="845677"/>
            <a:ext cx="1239885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E2D47-8FEB-474A-843A-059242998914}"/>
              </a:ext>
            </a:extLst>
          </p:cNvPr>
          <p:cNvCxnSpPr>
            <a:cxnSpLocks/>
          </p:cNvCxnSpPr>
          <p:nvPr/>
        </p:nvCxnSpPr>
        <p:spPr>
          <a:xfrm flipV="1">
            <a:off x="1450883" y="2216662"/>
            <a:ext cx="930367" cy="2652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8E3315-6ED5-4E1C-927D-ADD69A881F60}"/>
              </a:ext>
            </a:extLst>
          </p:cNvPr>
          <p:cNvCxnSpPr>
            <a:cxnSpLocks/>
          </p:cNvCxnSpPr>
          <p:nvPr/>
        </p:nvCxnSpPr>
        <p:spPr>
          <a:xfrm flipV="1">
            <a:off x="10109712" y="4424006"/>
            <a:ext cx="996438" cy="1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62C11A0-930F-4702-AD1F-3A675873B4BF}"/>
              </a:ext>
            </a:extLst>
          </p:cNvPr>
          <p:cNvCxnSpPr>
            <a:cxnSpLocks/>
          </p:cNvCxnSpPr>
          <p:nvPr/>
        </p:nvCxnSpPr>
        <p:spPr>
          <a:xfrm>
            <a:off x="7181850" y="4424005"/>
            <a:ext cx="94942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3905E33-2CD9-43FD-80D6-B0949EF7129D}"/>
              </a:ext>
            </a:extLst>
          </p:cNvPr>
          <p:cNvSpPr/>
          <p:nvPr/>
        </p:nvSpPr>
        <p:spPr>
          <a:xfrm>
            <a:off x="933450" y="864726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74A4B66-A849-4633-BFD7-9589EFF924F6}"/>
              </a:ext>
            </a:extLst>
          </p:cNvPr>
          <p:cNvSpPr/>
          <p:nvPr/>
        </p:nvSpPr>
        <p:spPr>
          <a:xfrm>
            <a:off x="6096000" y="1487241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2288B6-54E3-4933-84DC-BB0ABA5DFA86}"/>
              </a:ext>
            </a:extLst>
          </p:cNvPr>
          <p:cNvSpPr/>
          <p:nvPr/>
        </p:nvSpPr>
        <p:spPr>
          <a:xfrm>
            <a:off x="2381250" y="2303779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5AEB39B-869A-4539-B75D-03233905D804}"/>
              </a:ext>
            </a:extLst>
          </p:cNvPr>
          <p:cNvSpPr/>
          <p:nvPr/>
        </p:nvSpPr>
        <p:spPr>
          <a:xfrm>
            <a:off x="8684101" y="2252819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9CFFBC2-9D18-4BCB-9514-3852E9C315FC}"/>
              </a:ext>
            </a:extLst>
          </p:cNvPr>
          <p:cNvSpPr/>
          <p:nvPr/>
        </p:nvSpPr>
        <p:spPr>
          <a:xfrm>
            <a:off x="1009211" y="3732593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8C0FD0-18AF-4C96-8FEA-BD0FC25DAFF6}"/>
              </a:ext>
            </a:extLst>
          </p:cNvPr>
          <p:cNvSpPr/>
          <p:nvPr/>
        </p:nvSpPr>
        <p:spPr>
          <a:xfrm>
            <a:off x="8081172" y="3667796"/>
            <a:ext cx="388043" cy="3987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69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E255F9F-BAA8-41B1-9499-C2B32ABD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42875"/>
            <a:ext cx="11809312" cy="5119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”…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3200" dirty="0"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E96D35-1B59-47F7-9FDA-16FBCB93FE77}"/>
              </a:ext>
            </a:extLst>
          </p:cNvPr>
          <p:cNvSpPr/>
          <p:nvPr/>
        </p:nvSpPr>
        <p:spPr>
          <a:xfrm>
            <a:off x="666750" y="693276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6253BD-A303-4E65-BCEF-55F3054EFF06}"/>
              </a:ext>
            </a:extLst>
          </p:cNvPr>
          <p:cNvSpPr/>
          <p:nvPr/>
        </p:nvSpPr>
        <p:spPr>
          <a:xfrm>
            <a:off x="5718885" y="1513916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44133F-E14A-4C29-B4A3-2F2E255C8466}"/>
              </a:ext>
            </a:extLst>
          </p:cNvPr>
          <p:cNvSpPr/>
          <p:nvPr/>
        </p:nvSpPr>
        <p:spPr>
          <a:xfrm>
            <a:off x="2057400" y="2233712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3914A8-BAD2-40F5-9A5A-634EE94793A2}"/>
              </a:ext>
            </a:extLst>
          </p:cNvPr>
          <p:cNvSpPr/>
          <p:nvPr/>
        </p:nvSpPr>
        <p:spPr>
          <a:xfrm>
            <a:off x="8420100" y="2233712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9A1678-988B-48C0-8415-D7F6BD56CDD8}"/>
              </a:ext>
            </a:extLst>
          </p:cNvPr>
          <p:cNvSpPr/>
          <p:nvPr/>
        </p:nvSpPr>
        <p:spPr>
          <a:xfrm>
            <a:off x="7772400" y="3602139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9E2D07-9736-4CCC-8DCF-5E6A3D54337F}"/>
              </a:ext>
            </a:extLst>
          </p:cNvPr>
          <p:cNvSpPr/>
          <p:nvPr/>
        </p:nvSpPr>
        <p:spPr>
          <a:xfrm>
            <a:off x="556335" y="3836526"/>
            <a:ext cx="377115" cy="4687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E0092C-9CF3-4BE6-96DB-DE8CD8D0D25A}"/>
              </a:ext>
            </a:extLst>
          </p:cNvPr>
          <p:cNvSpPr txBox="1"/>
          <p:nvPr/>
        </p:nvSpPr>
        <p:spPr>
          <a:xfrm>
            <a:off x="1120065" y="1698325"/>
            <a:ext cx="4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</a:t>
            </a:r>
            <a:endParaRPr lang="en-U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8437D-CA98-47A3-A0A1-57DC6696BFF4}"/>
              </a:ext>
            </a:extLst>
          </p:cNvPr>
          <p:cNvCxnSpPr>
            <a:cxnSpLocks/>
          </p:cNvCxnSpPr>
          <p:nvPr/>
        </p:nvCxnSpPr>
        <p:spPr>
          <a:xfrm flipV="1">
            <a:off x="10334625" y="927665"/>
            <a:ext cx="104775" cy="58625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D6879B4-C86F-4F6D-8B36-4B7CE1F72AB7}"/>
              </a:ext>
            </a:extLst>
          </p:cNvPr>
          <p:cNvSpPr txBox="1"/>
          <p:nvPr/>
        </p:nvSpPr>
        <p:spPr>
          <a:xfrm>
            <a:off x="10134600" y="1698325"/>
            <a:ext cx="4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4EF855-C022-4062-9CEF-5E6D8CBB7038}"/>
              </a:ext>
            </a:extLst>
          </p:cNvPr>
          <p:cNvCxnSpPr>
            <a:cxnSpLocks/>
          </p:cNvCxnSpPr>
          <p:nvPr/>
        </p:nvCxnSpPr>
        <p:spPr>
          <a:xfrm flipV="1">
            <a:off x="10134600" y="1748303"/>
            <a:ext cx="120166" cy="53479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0170F62-A56E-4087-AF39-B63F8BF06DB6}"/>
              </a:ext>
            </a:extLst>
          </p:cNvPr>
          <p:cNvSpPr txBox="1"/>
          <p:nvPr/>
        </p:nvSpPr>
        <p:spPr>
          <a:xfrm>
            <a:off x="7486650" y="2449049"/>
            <a:ext cx="4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endParaRPr lang="en-US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45946-F133-401D-A78B-B3CAF867F430}"/>
              </a:ext>
            </a:extLst>
          </p:cNvPr>
          <p:cNvSpPr txBox="1"/>
          <p:nvPr/>
        </p:nvSpPr>
        <p:spPr>
          <a:xfrm>
            <a:off x="6532209" y="2449049"/>
            <a:ext cx="21335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lành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E255F9F-BAA8-41B1-9499-C2B32ABD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809312" cy="5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”…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3200" dirty="0"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3BE1077-CA16-4758-A29F-D7577A7F1D0B}"/>
              </a:ext>
            </a:extLst>
          </p:cNvPr>
          <p:cNvSpPr/>
          <p:nvPr/>
        </p:nvSpPr>
        <p:spPr>
          <a:xfrm>
            <a:off x="407368" y="476250"/>
            <a:ext cx="754682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Đ1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249603-06A1-4C7E-BE01-3433EF2E8539}"/>
              </a:ext>
            </a:extLst>
          </p:cNvPr>
          <p:cNvSpPr/>
          <p:nvPr/>
        </p:nvSpPr>
        <p:spPr>
          <a:xfrm>
            <a:off x="2209800" y="2128094"/>
            <a:ext cx="819150" cy="419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Đ2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0B2AD-7C9C-494F-BD40-2005CF9497BF}"/>
              </a:ext>
            </a:extLst>
          </p:cNvPr>
          <p:cNvGrpSpPr/>
          <p:nvPr/>
        </p:nvGrpSpPr>
        <p:grpSpPr>
          <a:xfrm>
            <a:off x="2038350" y="2337644"/>
            <a:ext cx="190500" cy="729684"/>
            <a:chOff x="10363200" y="984816"/>
            <a:chExt cx="190500" cy="72968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7704AE-41F5-4383-9650-464C420A93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3200" y="984816"/>
              <a:ext cx="152400" cy="7296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38E2461-18CC-411D-886D-A688D12FA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0350" y="1028700"/>
              <a:ext cx="13335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64524-A6B4-4DCF-8E9A-9093BCE221CE}"/>
              </a:ext>
            </a:extLst>
          </p:cNvPr>
          <p:cNvGrpSpPr/>
          <p:nvPr/>
        </p:nvGrpSpPr>
        <p:grpSpPr>
          <a:xfrm>
            <a:off x="5714156" y="3064158"/>
            <a:ext cx="190500" cy="729684"/>
            <a:chOff x="10363200" y="984816"/>
            <a:chExt cx="190500" cy="72968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061D5D7-A2F5-4613-961C-C400773D8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3200" y="984816"/>
              <a:ext cx="152400" cy="7296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552604-3AB8-4E93-AA65-4C5FFE4170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0350" y="1028700"/>
              <a:ext cx="13335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567CD2-6C0F-430F-BCD3-311116CB0E13}"/>
              </a:ext>
            </a:extLst>
          </p:cNvPr>
          <p:cNvGrpSpPr/>
          <p:nvPr/>
        </p:nvGrpSpPr>
        <p:grpSpPr>
          <a:xfrm>
            <a:off x="3924300" y="4465738"/>
            <a:ext cx="190500" cy="729684"/>
            <a:chOff x="10363200" y="984816"/>
            <a:chExt cx="190500" cy="72968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76006-EAA7-4FB0-ACDA-6899B7644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3200" y="984816"/>
              <a:ext cx="152400" cy="7296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3B3AF5-8F18-420E-8021-728945DC1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20350" y="1028700"/>
              <a:ext cx="13335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2841B5-9C9B-45AE-8C97-8C4CF9B01DD4}"/>
              </a:ext>
            </a:extLst>
          </p:cNvPr>
          <p:cNvSpPr/>
          <p:nvPr/>
        </p:nvSpPr>
        <p:spPr>
          <a:xfrm>
            <a:off x="342900" y="3584292"/>
            <a:ext cx="819150" cy="419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Đ3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4E255F9F-BAA8-41B1-9499-C2B32ABD3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80" y="142875"/>
            <a:ext cx="11809312" cy="51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FF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Thanh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cuốn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cục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ủn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ỉn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”…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3200" dirty="0">
              <a:latin typeface=".VnAvan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5A9494D-D44C-478C-848E-76DD595D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C9AD75F-35AA-40B4-9797-8D7D21277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5B602D80-F959-474F-B14B-614ACC75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72515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4BC83C-1CE8-4F8B-B3DE-9DE8A5246D95}"/>
              </a:ext>
            </a:extLst>
          </p:cNvPr>
          <p:cNvCxnSpPr>
            <a:cxnSpLocks/>
          </p:cNvCxnSpPr>
          <p:nvPr/>
        </p:nvCxnSpPr>
        <p:spPr>
          <a:xfrm>
            <a:off x="5410200" y="3162300"/>
            <a:ext cx="1238250" cy="163830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6F72C8-D66A-4C37-91F2-838D3170E593}"/>
              </a:ext>
            </a:extLst>
          </p:cNvPr>
          <p:cNvCxnSpPr>
            <a:cxnSpLocks/>
          </p:cNvCxnSpPr>
          <p:nvPr/>
        </p:nvCxnSpPr>
        <p:spPr>
          <a:xfrm flipH="1">
            <a:off x="4819651" y="3014666"/>
            <a:ext cx="1562099" cy="17859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452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SimSun</vt:lpstr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64</cp:revision>
  <dcterms:created xsi:type="dcterms:W3CDTF">2022-11-11T13:47:27Z</dcterms:created>
  <dcterms:modified xsi:type="dcterms:W3CDTF">2025-05-06T02:47:35Z</dcterms:modified>
</cp:coreProperties>
</file>