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6" r:id="rId3"/>
    <p:sldId id="277" r:id="rId4"/>
    <p:sldId id="256" r:id="rId5"/>
    <p:sldId id="258" r:id="rId6"/>
    <p:sldId id="259" r:id="rId7"/>
    <p:sldId id="260" r:id="rId8"/>
    <p:sldId id="266" r:id="rId9"/>
    <p:sldId id="275" r:id="rId10"/>
    <p:sldId id="27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iyen03072006@gmail.com" userId="71ac5de3585ce627" providerId="LiveId" clId="{B9B1D97A-8F90-4650-9D56-BD06FC929FF8}"/>
    <pc:docChg chg="custSel addSld delSld modSld">
      <pc:chgData name="haiyen03072006@gmail.com" userId="71ac5de3585ce627" providerId="LiveId" clId="{B9B1D97A-8F90-4650-9D56-BD06FC929FF8}" dt="2024-10-28T04:51:25.839" v="87" actId="14100"/>
      <pc:docMkLst>
        <pc:docMk/>
      </pc:docMkLst>
      <pc:sldChg chg="modSp mod">
        <pc:chgData name="haiyen03072006@gmail.com" userId="71ac5de3585ce627" providerId="LiveId" clId="{B9B1D97A-8F90-4650-9D56-BD06FC929FF8}" dt="2024-10-25T04:51:24.939" v="63" actId="1035"/>
        <pc:sldMkLst>
          <pc:docMk/>
          <pc:sldMk cId="3379724149" sldId="258"/>
        </pc:sldMkLst>
        <pc:spChg chg="mod">
          <ac:chgData name="haiyen03072006@gmail.com" userId="71ac5de3585ce627" providerId="LiveId" clId="{B9B1D97A-8F90-4650-9D56-BD06FC929FF8}" dt="2024-10-25T04:51:24.939" v="63" actId="1035"/>
          <ac:spMkLst>
            <pc:docMk/>
            <pc:sldMk cId="3379724149" sldId="258"/>
            <ac:spMk id="14" creationId="{00000000-0000-0000-0000-000000000000}"/>
          </ac:spMkLst>
        </pc:spChg>
      </pc:sldChg>
      <pc:sldChg chg="modSp mod">
        <pc:chgData name="haiyen03072006@gmail.com" userId="71ac5de3585ce627" providerId="LiveId" clId="{B9B1D97A-8F90-4650-9D56-BD06FC929FF8}" dt="2024-10-25T04:44:58.547" v="56" actId="1038"/>
        <pc:sldMkLst>
          <pc:docMk/>
          <pc:sldMk cId="3616343126" sldId="259"/>
        </pc:sldMkLst>
        <pc:spChg chg="mod">
          <ac:chgData name="haiyen03072006@gmail.com" userId="71ac5de3585ce627" providerId="LiveId" clId="{B9B1D97A-8F90-4650-9D56-BD06FC929FF8}" dt="2024-10-25T04:44:32.131" v="47" actId="1076"/>
          <ac:spMkLst>
            <pc:docMk/>
            <pc:sldMk cId="3616343126" sldId="259"/>
            <ac:spMk id="14" creationId="{00000000-0000-0000-0000-000000000000}"/>
          </ac:spMkLst>
        </pc:spChg>
        <pc:spChg chg="mod">
          <ac:chgData name="haiyen03072006@gmail.com" userId="71ac5de3585ce627" providerId="LiveId" clId="{B9B1D97A-8F90-4650-9D56-BD06FC929FF8}" dt="2024-10-25T04:44:58.547" v="56" actId="1038"/>
          <ac:spMkLst>
            <pc:docMk/>
            <pc:sldMk cId="3616343126" sldId="259"/>
            <ac:spMk id="21" creationId="{00000000-0000-0000-0000-000000000000}"/>
          </ac:spMkLst>
        </pc:spChg>
      </pc:sldChg>
      <pc:sldChg chg="addSp modSp del mod modAnim">
        <pc:chgData name="haiyen03072006@gmail.com" userId="71ac5de3585ce627" providerId="LiveId" clId="{B9B1D97A-8F90-4650-9D56-BD06FC929FF8}" dt="2024-10-25T04:43:09.423" v="39" actId="47"/>
        <pc:sldMkLst>
          <pc:docMk/>
          <pc:sldMk cId="3957019649" sldId="261"/>
        </pc:sldMkLst>
        <pc:picChg chg="add mod">
          <ac:chgData name="haiyen03072006@gmail.com" userId="71ac5de3585ce627" providerId="LiveId" clId="{B9B1D97A-8F90-4650-9D56-BD06FC929FF8}" dt="2024-10-25T04:30:22.849" v="2" actId="1076"/>
          <ac:picMkLst>
            <pc:docMk/>
            <pc:sldMk cId="3957019649" sldId="261"/>
            <ac:picMk id="2" creationId="{3ECD1396-2753-DA7F-963B-D2C37169587F}"/>
          </ac:picMkLst>
        </pc:picChg>
      </pc:sldChg>
      <pc:sldChg chg="addSp delSp modSp new del mod modAnim">
        <pc:chgData name="haiyen03072006@gmail.com" userId="71ac5de3585ce627" providerId="LiveId" clId="{B9B1D97A-8F90-4650-9D56-BD06FC929FF8}" dt="2024-10-25T04:43:09.423" v="39" actId="47"/>
        <pc:sldMkLst>
          <pc:docMk/>
          <pc:sldMk cId="55555339" sldId="262"/>
        </pc:sldMkLst>
        <pc:spChg chg="del">
          <ac:chgData name="haiyen03072006@gmail.com" userId="71ac5de3585ce627" providerId="LiveId" clId="{B9B1D97A-8F90-4650-9D56-BD06FC929FF8}" dt="2024-10-25T04:30:59.887" v="5" actId="478"/>
          <ac:spMkLst>
            <pc:docMk/>
            <pc:sldMk cId="55555339" sldId="262"/>
            <ac:spMk id="2" creationId="{4FE3F55F-BFD5-E3FD-B008-661C6A15696F}"/>
          </ac:spMkLst>
        </pc:spChg>
        <pc:spChg chg="del">
          <ac:chgData name="haiyen03072006@gmail.com" userId="71ac5de3585ce627" providerId="LiveId" clId="{B9B1D97A-8F90-4650-9D56-BD06FC929FF8}" dt="2024-10-25T04:30:57.617" v="4" actId="478"/>
          <ac:spMkLst>
            <pc:docMk/>
            <pc:sldMk cId="55555339" sldId="262"/>
            <ac:spMk id="3" creationId="{D3D2E5C4-918E-56EF-7B03-01C05DCA254A}"/>
          </ac:spMkLst>
        </pc:spChg>
        <pc:picChg chg="add mod">
          <ac:chgData name="haiyen03072006@gmail.com" userId="71ac5de3585ce627" providerId="LiveId" clId="{B9B1D97A-8F90-4650-9D56-BD06FC929FF8}" dt="2024-10-25T04:31:35.261" v="14" actId="14100"/>
          <ac:picMkLst>
            <pc:docMk/>
            <pc:sldMk cId="55555339" sldId="262"/>
            <ac:picMk id="4" creationId="{637AB06B-88CE-8B42-BF2D-D62614E80BB3}"/>
          </ac:picMkLst>
        </pc:picChg>
      </pc:sldChg>
      <pc:sldChg chg="addSp delSp modSp new del mod modAnim">
        <pc:chgData name="haiyen03072006@gmail.com" userId="71ac5de3585ce627" providerId="LiveId" clId="{B9B1D97A-8F90-4650-9D56-BD06FC929FF8}" dt="2024-10-25T04:43:09.423" v="39" actId="47"/>
        <pc:sldMkLst>
          <pc:docMk/>
          <pc:sldMk cId="371578484" sldId="263"/>
        </pc:sldMkLst>
        <pc:spChg chg="del">
          <ac:chgData name="haiyen03072006@gmail.com" userId="71ac5de3585ce627" providerId="LiveId" clId="{B9B1D97A-8F90-4650-9D56-BD06FC929FF8}" dt="2024-10-25T04:32:17.716" v="17" actId="478"/>
          <ac:spMkLst>
            <pc:docMk/>
            <pc:sldMk cId="371578484" sldId="263"/>
            <ac:spMk id="2" creationId="{D393B563-3DC2-08E3-EA5C-D1D309603798}"/>
          </ac:spMkLst>
        </pc:spChg>
        <pc:spChg chg="del">
          <ac:chgData name="haiyen03072006@gmail.com" userId="71ac5de3585ce627" providerId="LiveId" clId="{B9B1D97A-8F90-4650-9D56-BD06FC929FF8}" dt="2024-10-25T04:32:16.711" v="16" actId="478"/>
          <ac:spMkLst>
            <pc:docMk/>
            <pc:sldMk cId="371578484" sldId="263"/>
            <ac:spMk id="3" creationId="{B743B4AD-89A2-9A67-D399-DF7530872025}"/>
          </ac:spMkLst>
        </pc:spChg>
        <pc:picChg chg="add mod">
          <ac:chgData name="haiyen03072006@gmail.com" userId="71ac5de3585ce627" providerId="LiveId" clId="{B9B1D97A-8F90-4650-9D56-BD06FC929FF8}" dt="2024-10-25T04:32:45.797" v="23" actId="14100"/>
          <ac:picMkLst>
            <pc:docMk/>
            <pc:sldMk cId="371578484" sldId="263"/>
            <ac:picMk id="4" creationId="{AB640F9F-70CB-9A63-399D-BF2FEFA866CD}"/>
          </ac:picMkLst>
        </pc:picChg>
      </pc:sldChg>
      <pc:sldChg chg="addSp delSp modSp new del mod modAnim">
        <pc:chgData name="haiyen03072006@gmail.com" userId="71ac5de3585ce627" providerId="LiveId" clId="{B9B1D97A-8F90-4650-9D56-BD06FC929FF8}" dt="2024-10-25T04:43:09.423" v="39" actId="47"/>
        <pc:sldMkLst>
          <pc:docMk/>
          <pc:sldMk cId="1538156260" sldId="264"/>
        </pc:sldMkLst>
        <pc:spChg chg="del">
          <ac:chgData name="haiyen03072006@gmail.com" userId="71ac5de3585ce627" providerId="LiveId" clId="{B9B1D97A-8F90-4650-9D56-BD06FC929FF8}" dt="2024-10-25T04:36:14.023" v="26" actId="478"/>
          <ac:spMkLst>
            <pc:docMk/>
            <pc:sldMk cId="1538156260" sldId="264"/>
            <ac:spMk id="2" creationId="{65A6C83B-91AB-3F3B-4980-660BBA3568FD}"/>
          </ac:spMkLst>
        </pc:spChg>
        <pc:spChg chg="del">
          <ac:chgData name="haiyen03072006@gmail.com" userId="71ac5de3585ce627" providerId="LiveId" clId="{B9B1D97A-8F90-4650-9D56-BD06FC929FF8}" dt="2024-10-25T04:36:11.455" v="25" actId="478"/>
          <ac:spMkLst>
            <pc:docMk/>
            <pc:sldMk cId="1538156260" sldId="264"/>
            <ac:spMk id="3" creationId="{B471F1FF-6987-087D-5EF1-B4CEA2B8FC54}"/>
          </ac:spMkLst>
        </pc:spChg>
        <pc:picChg chg="add mod">
          <ac:chgData name="haiyen03072006@gmail.com" userId="71ac5de3585ce627" providerId="LiveId" clId="{B9B1D97A-8F90-4650-9D56-BD06FC929FF8}" dt="2024-10-25T04:36:40.452" v="32" actId="1076"/>
          <ac:picMkLst>
            <pc:docMk/>
            <pc:sldMk cId="1538156260" sldId="264"/>
            <ac:picMk id="4" creationId="{4CD49290-B433-B3E4-EF8A-C74328193FAD}"/>
          </ac:picMkLst>
        </pc:picChg>
      </pc:sldChg>
      <pc:sldChg chg="delSp modSp new mod">
        <pc:chgData name="haiyen03072006@gmail.com" userId="71ac5de3585ce627" providerId="LiveId" clId="{B9B1D97A-8F90-4650-9D56-BD06FC929FF8}" dt="2024-10-25T04:38:23.900" v="38" actId="1076"/>
        <pc:sldMkLst>
          <pc:docMk/>
          <pc:sldMk cId="135729825" sldId="265"/>
        </pc:sldMkLst>
        <pc:spChg chg="del">
          <ac:chgData name="haiyen03072006@gmail.com" userId="71ac5de3585ce627" providerId="LiveId" clId="{B9B1D97A-8F90-4650-9D56-BD06FC929FF8}" dt="2024-10-25T04:37:50.439" v="35" actId="478"/>
          <ac:spMkLst>
            <pc:docMk/>
            <pc:sldMk cId="135729825" sldId="265"/>
            <ac:spMk id="2" creationId="{879A851C-889A-4D82-8BCA-58996B421CD4}"/>
          </ac:spMkLst>
        </pc:spChg>
        <pc:spChg chg="del">
          <ac:chgData name="haiyen03072006@gmail.com" userId="71ac5de3585ce627" providerId="LiveId" clId="{B9B1D97A-8F90-4650-9D56-BD06FC929FF8}" dt="2024-10-25T04:37:49.199" v="34" actId="478"/>
          <ac:spMkLst>
            <pc:docMk/>
            <pc:sldMk cId="135729825" sldId="265"/>
            <ac:spMk id="3" creationId="{F8240781-48B8-EB8A-FDD6-EBA53FF6D2B3}"/>
          </ac:spMkLst>
        </pc:spChg>
        <pc:picChg chg="mod">
          <ac:chgData name="haiyen03072006@gmail.com" userId="71ac5de3585ce627" providerId="LiveId" clId="{B9B1D97A-8F90-4650-9D56-BD06FC929FF8}" dt="2024-10-25T04:38:23.900" v="38" actId="1076"/>
          <ac:picMkLst>
            <pc:docMk/>
            <pc:sldMk cId="135729825" sldId="265"/>
            <ac:picMk id="4" creationId="{CD1E0628-8F52-CDF9-9912-312FEA37371F}"/>
          </ac:picMkLst>
        </pc:picChg>
      </pc:sldChg>
      <pc:sldChg chg="addSp delSp modSp mod modAnim">
        <pc:chgData name="haiyen03072006@gmail.com" userId="71ac5de3585ce627" providerId="LiveId" clId="{B9B1D97A-8F90-4650-9D56-BD06FC929FF8}" dt="2024-10-28T04:48:39.530" v="67" actId="14100"/>
        <pc:sldMkLst>
          <pc:docMk/>
          <pc:sldMk cId="786511357" sldId="266"/>
        </pc:sldMkLst>
        <pc:picChg chg="add mod">
          <ac:chgData name="haiyen03072006@gmail.com" userId="71ac5de3585ce627" providerId="LiveId" clId="{B9B1D97A-8F90-4650-9D56-BD06FC929FF8}" dt="2024-10-28T04:48:39.530" v="67" actId="14100"/>
          <ac:picMkLst>
            <pc:docMk/>
            <pc:sldMk cId="786511357" sldId="266"/>
            <ac:picMk id="2" creationId="{AD519576-119C-1AA4-8ADD-6A4277D6CEF7}"/>
          </ac:picMkLst>
        </pc:picChg>
        <pc:picChg chg="del">
          <ac:chgData name="haiyen03072006@gmail.com" userId="71ac5de3585ce627" providerId="LiveId" clId="{B9B1D97A-8F90-4650-9D56-BD06FC929FF8}" dt="2024-10-28T04:48:08.967" v="65" actId="478"/>
          <ac:picMkLst>
            <pc:docMk/>
            <pc:sldMk cId="786511357" sldId="266"/>
            <ac:picMk id="5" creationId="{00000000-0000-0000-0000-000000000000}"/>
          </ac:picMkLst>
        </pc:picChg>
      </pc:sldChg>
      <pc:sldChg chg="del">
        <pc:chgData name="haiyen03072006@gmail.com" userId="71ac5de3585ce627" providerId="LiveId" clId="{B9B1D97A-8F90-4650-9D56-BD06FC929FF8}" dt="2024-10-28T04:48:46.207" v="69" actId="47"/>
        <pc:sldMkLst>
          <pc:docMk/>
          <pc:sldMk cId="1956973604" sldId="267"/>
        </pc:sldMkLst>
      </pc:sldChg>
      <pc:sldChg chg="del">
        <pc:chgData name="haiyen03072006@gmail.com" userId="71ac5de3585ce627" providerId="LiveId" clId="{B9B1D97A-8F90-4650-9D56-BD06FC929FF8}" dt="2024-10-28T04:48:49.486" v="71" actId="47"/>
        <pc:sldMkLst>
          <pc:docMk/>
          <pc:sldMk cId="2341424485" sldId="268"/>
        </pc:sldMkLst>
      </pc:sldChg>
      <pc:sldChg chg="del">
        <pc:chgData name="haiyen03072006@gmail.com" userId="71ac5de3585ce627" providerId="LiveId" clId="{B9B1D97A-8F90-4650-9D56-BD06FC929FF8}" dt="2024-10-28T04:48:03.814" v="64" actId="47"/>
        <pc:sldMkLst>
          <pc:docMk/>
          <pc:sldMk cId="2784094182" sldId="269"/>
        </pc:sldMkLst>
      </pc:sldChg>
      <pc:sldChg chg="del">
        <pc:chgData name="haiyen03072006@gmail.com" userId="71ac5de3585ce627" providerId="LiveId" clId="{B9B1D97A-8F90-4650-9D56-BD06FC929FF8}" dt="2024-10-28T04:48:44.629" v="68" actId="47"/>
        <pc:sldMkLst>
          <pc:docMk/>
          <pc:sldMk cId="1625839916" sldId="270"/>
        </pc:sldMkLst>
      </pc:sldChg>
      <pc:sldChg chg="del">
        <pc:chgData name="haiyen03072006@gmail.com" userId="71ac5de3585ce627" providerId="LiveId" clId="{B9B1D97A-8F90-4650-9D56-BD06FC929FF8}" dt="2024-10-28T04:48:47.768" v="70" actId="47"/>
        <pc:sldMkLst>
          <pc:docMk/>
          <pc:sldMk cId="3950695184" sldId="271"/>
        </pc:sldMkLst>
      </pc:sldChg>
      <pc:sldChg chg="del">
        <pc:chgData name="haiyen03072006@gmail.com" userId="71ac5de3585ce627" providerId="LiveId" clId="{B9B1D97A-8F90-4650-9D56-BD06FC929FF8}" dt="2024-10-28T04:48:50.903" v="72" actId="47"/>
        <pc:sldMkLst>
          <pc:docMk/>
          <pc:sldMk cId="3111343235" sldId="272"/>
        </pc:sldMkLst>
      </pc:sldChg>
      <pc:sldChg chg="addSp delSp modSp new mod modAnim">
        <pc:chgData name="haiyen03072006@gmail.com" userId="71ac5de3585ce627" providerId="LiveId" clId="{B9B1D97A-8F90-4650-9D56-BD06FC929FF8}" dt="2024-10-28T04:49:20.615" v="78" actId="14100"/>
        <pc:sldMkLst>
          <pc:docMk/>
          <pc:sldMk cId="3026151242" sldId="274"/>
        </pc:sldMkLst>
        <pc:spChg chg="del">
          <ac:chgData name="haiyen03072006@gmail.com" userId="71ac5de3585ce627" providerId="LiveId" clId="{B9B1D97A-8F90-4650-9D56-BD06FC929FF8}" dt="2024-10-28T04:49:00.007" v="76" actId="478"/>
          <ac:spMkLst>
            <pc:docMk/>
            <pc:sldMk cId="3026151242" sldId="274"/>
            <ac:spMk id="2" creationId="{C11A0497-9A2B-A128-93C8-9C877244904D}"/>
          </ac:spMkLst>
        </pc:spChg>
        <pc:spChg chg="del mod">
          <ac:chgData name="haiyen03072006@gmail.com" userId="71ac5de3585ce627" providerId="LiveId" clId="{B9B1D97A-8F90-4650-9D56-BD06FC929FF8}" dt="2024-10-28T04:48:58.674" v="75" actId="478"/>
          <ac:spMkLst>
            <pc:docMk/>
            <pc:sldMk cId="3026151242" sldId="274"/>
            <ac:spMk id="3" creationId="{00C8D580-52AF-970F-8571-16507D4BB098}"/>
          </ac:spMkLst>
        </pc:spChg>
        <pc:picChg chg="add mod">
          <ac:chgData name="haiyen03072006@gmail.com" userId="71ac5de3585ce627" providerId="LiveId" clId="{B9B1D97A-8F90-4650-9D56-BD06FC929FF8}" dt="2024-10-28T04:49:20.615" v="78" actId="14100"/>
          <ac:picMkLst>
            <pc:docMk/>
            <pc:sldMk cId="3026151242" sldId="274"/>
            <ac:picMk id="4" creationId="{FB941FAB-D668-05A1-11D1-8E2BD3BA8101}"/>
          </ac:picMkLst>
        </pc:picChg>
      </pc:sldChg>
      <pc:sldChg chg="addSp delSp modSp new mod">
        <pc:chgData name="haiyen03072006@gmail.com" userId="71ac5de3585ce627" providerId="LiveId" clId="{B9B1D97A-8F90-4650-9D56-BD06FC929FF8}" dt="2024-10-28T04:51:25.839" v="87" actId="14100"/>
        <pc:sldMkLst>
          <pc:docMk/>
          <pc:sldMk cId="2097568720" sldId="275"/>
        </pc:sldMkLst>
        <pc:spChg chg="del">
          <ac:chgData name="haiyen03072006@gmail.com" userId="71ac5de3585ce627" providerId="LiveId" clId="{B9B1D97A-8F90-4650-9D56-BD06FC929FF8}" dt="2024-10-28T04:51:09.753" v="82" actId="478"/>
          <ac:spMkLst>
            <pc:docMk/>
            <pc:sldMk cId="2097568720" sldId="275"/>
            <ac:spMk id="2" creationId="{3FAC18E5-C720-491B-5F0B-5B9A5639A4DE}"/>
          </ac:spMkLst>
        </pc:spChg>
        <pc:spChg chg="del mod">
          <ac:chgData name="haiyen03072006@gmail.com" userId="71ac5de3585ce627" providerId="LiveId" clId="{B9B1D97A-8F90-4650-9D56-BD06FC929FF8}" dt="2024-10-28T04:51:08.617" v="81" actId="478"/>
          <ac:spMkLst>
            <pc:docMk/>
            <pc:sldMk cId="2097568720" sldId="275"/>
            <ac:spMk id="3" creationId="{66FAD564-2A32-A4BC-BD4B-F4D7EEAF0466}"/>
          </ac:spMkLst>
        </pc:spChg>
        <pc:picChg chg="add mod">
          <ac:chgData name="haiyen03072006@gmail.com" userId="71ac5de3585ce627" providerId="LiveId" clId="{B9B1D97A-8F90-4650-9D56-BD06FC929FF8}" dt="2024-10-28T04:51:25.839" v="87" actId="14100"/>
          <ac:picMkLst>
            <pc:docMk/>
            <pc:sldMk cId="2097568720" sldId="275"/>
            <ac:picMk id="5" creationId="{0389D3DA-ACBF-7A80-B511-54440E5A9F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4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2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555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8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0360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33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6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2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7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4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6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7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55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8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8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A26B9-BCBB-4B79-9E15-75197910FB2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D45D269-2CAC-49D8-B704-D0DAD3C47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4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endParaRPr lang="vi-VN">
              <a:effectLst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6" name="Picture 4" descr="20070324033529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11517086" cy="612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021022" y="4486406"/>
            <a:ext cx="657226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Nguyễn Thị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9822" y="857237"/>
            <a:ext cx="7286708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Trường </a:t>
            </a:r>
            <a:r>
              <a:rPr lang="en-US" sz="66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Tiểu</a:t>
            </a:r>
            <a:r>
              <a:rPr lang="en-US" sz="6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sz="6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Thị </a:t>
            </a:r>
            <a:r>
              <a:rPr lang="en-US" sz="66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Trấn</a:t>
            </a:r>
            <a:r>
              <a:rPr lang="en-US" sz="6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Núi</a:t>
            </a:r>
            <a:r>
              <a:rPr lang="en-US" sz="6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Đối</a:t>
            </a:r>
            <a:endParaRPr lang="vi-VN" sz="66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B7134931-00A2-1F89-3C3E-EC9D88238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877" y="1726865"/>
            <a:ext cx="8164286" cy="27122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CHÀO MỪNG QUÝ THẦY CÔ VỀ DỰ GIỜ LỚP 1B</a:t>
            </a:r>
            <a:endParaRPr lang="vi-VN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200" b="1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Việt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ep (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C65F0-726B-1454-3530-3C5B3E361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327792"/>
            <a:ext cx="11506199" cy="8413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p dep">
            <a:hlinkClick r:id="" action="ppaction://media"/>
            <a:extLst>
              <a:ext uri="{FF2B5EF4-FFF2-40B4-BE49-F238E27FC236}">
                <a16:creationId xmlns:a16="http://schemas.microsoft.com/office/drawing/2014/main" id="{FB941FAB-D668-05A1-11D1-8E2BD3BA81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2088344" cy="580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30979-273F-571F-C30E-CC08F02A0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1" y="427703"/>
            <a:ext cx="5530644" cy="59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lippers on a white background&#10;&#10;Description automatically generated">
            <a:extLst>
              <a:ext uri="{FF2B5EF4-FFF2-40B4-BE49-F238E27FC236}">
                <a16:creationId xmlns:a16="http://schemas.microsoft.com/office/drawing/2014/main" id="{DB71B086-4626-BAA8-A508-ACE5F9A92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35" y="918546"/>
            <a:ext cx="7405165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7" y="156754"/>
            <a:ext cx="9940834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7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862452"/>
              </p:ext>
            </p:extLst>
          </p:nvPr>
        </p:nvGraphicFramePr>
        <p:xfrm>
          <a:off x="431073" y="2743200"/>
          <a:ext cx="11534503" cy="37120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619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</a:rPr>
                        <a:t>em</a:t>
                      </a:r>
                      <a:endParaRPr 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4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>
            <a:stCxn id="2" idx="0"/>
            <a:endCxn id="2" idx="2"/>
          </p:cNvCxnSpPr>
          <p:nvPr/>
        </p:nvCxnSpPr>
        <p:spPr>
          <a:xfrm>
            <a:off x="6096000" y="2743200"/>
            <a:ext cx="0" cy="371202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171" y="209218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lÔ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phÐp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0377" y="2023096"/>
            <a:ext cx="180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tem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th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.VnAvant" panose="020B7200000000000000" pitchFamily="34" charset="0"/>
              </a:rPr>
              <a:t>­­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2557" y="209534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</a:rPr>
              <a:t>c¸ </a:t>
            </a:r>
            <a:r>
              <a:rPr lang="en-US" sz="2400" b="1" dirty="0" err="1">
                <a:latin typeface=".VnAvant" panose="020B7200000000000000" pitchFamily="34" charset="0"/>
              </a:rPr>
              <a:t>chÐp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4792" y="2092179"/>
            <a:ext cx="161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xem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ti</a:t>
            </a:r>
            <a:r>
              <a:rPr lang="en-US" sz="2400" b="1" dirty="0">
                <a:latin typeface=".VnAvant" panose="020B7200000000000000" pitchFamily="34" charset="0"/>
              </a:rPr>
              <a:t> vi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42968" y="2092179"/>
            <a:ext cx="123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rÌm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28516" y="209218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ngâ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hÑp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16" y="177388"/>
            <a:ext cx="866896" cy="1914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679" y="255729"/>
            <a:ext cx="1576529" cy="1729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214" y="294601"/>
            <a:ext cx="1700757" cy="1703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977" y="409652"/>
            <a:ext cx="1751220" cy="1629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607" y="409653"/>
            <a:ext cx="1547550" cy="162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4910" y="434767"/>
            <a:ext cx="1667707" cy="16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24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31073" y="2743200"/>
          <a:ext cx="11534503" cy="37120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619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</a:rPr>
                        <a:t>em</a:t>
                      </a:r>
                      <a:endParaRPr 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4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>
            <a:stCxn id="2" idx="0"/>
            <a:endCxn id="2" idx="2"/>
          </p:cNvCxnSpPr>
          <p:nvPr/>
        </p:nvCxnSpPr>
        <p:spPr>
          <a:xfrm>
            <a:off x="6096000" y="2743200"/>
            <a:ext cx="0" cy="371202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1171" y="209218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lÔ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phÐp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9992" y="569512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lÔ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ph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Ðp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7253" y="2045698"/>
            <a:ext cx="1800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tem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th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latin typeface=".VnAvant" panose="020B7200000000000000" pitchFamily="34" charset="0"/>
              </a:rPr>
              <a:t>­­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81320" y="569512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x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ti</a:t>
            </a:r>
            <a:r>
              <a:rPr lang="en-US" sz="2400" b="1" dirty="0">
                <a:latin typeface=".VnAvant" panose="020B7200000000000000" pitchFamily="34" charset="0"/>
              </a:rPr>
              <a:t> vi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2557" y="209534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</a:rPr>
              <a:t>c¸ </a:t>
            </a:r>
            <a:r>
              <a:rPr lang="en-US" sz="2400" b="1" dirty="0" err="1">
                <a:latin typeface=".VnAvant" panose="020B7200000000000000" pitchFamily="34" charset="0"/>
              </a:rPr>
              <a:t>chÐp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3649" y="5658485"/>
            <a:ext cx="185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t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em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th</a:t>
            </a:r>
            <a:r>
              <a:rPr lang="en-US" sz="2800" b="1" dirty="0" err="1">
                <a:latin typeface=".VnAvant" panose="020B7200000000000000" pitchFamily="34" charset="0"/>
              </a:rPr>
              <a:t>ư</a:t>
            </a:r>
            <a:r>
              <a:rPr lang="en-US" sz="2400" b="1" dirty="0">
                <a:latin typeface=".VnAvant" panose="020B7200000000000000" pitchFamily="34" charset="0"/>
              </a:rPr>
              <a:t>­­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0" y="2092179"/>
            <a:ext cx="1617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xem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ti</a:t>
            </a:r>
            <a:r>
              <a:rPr lang="en-US" sz="2400" b="1" dirty="0">
                <a:latin typeface=".VnAvant" panose="020B7200000000000000" pitchFamily="34" charset="0"/>
              </a:rPr>
              <a:t> vi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84021" y="5695123"/>
            <a:ext cx="1327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r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Ìm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31086" y="2092179"/>
            <a:ext cx="123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rÌm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49511" y="569283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ngâ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h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Ñp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28516" y="209218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ngâ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hÑp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52821" y="5692831"/>
            <a:ext cx="169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.VnAvant" panose="020B7200000000000000" pitchFamily="34" charset="0"/>
              </a:rPr>
              <a:t>c¸ </a:t>
            </a:r>
            <a:r>
              <a:rPr lang="en-US" sz="2400" b="1" dirty="0" err="1">
                <a:latin typeface=".VnAvant" panose="020B7200000000000000" pitchFamily="34" charset="0"/>
              </a:rPr>
              <a:t>ch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Ðp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16" y="138199"/>
            <a:ext cx="866896" cy="1914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679" y="255729"/>
            <a:ext cx="1576529" cy="1729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214" y="294601"/>
            <a:ext cx="1700757" cy="1703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977" y="409652"/>
            <a:ext cx="1751220" cy="1629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607" y="409653"/>
            <a:ext cx="1547550" cy="1629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910" y="434767"/>
            <a:ext cx="1667707" cy="16574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46447" y="6469522"/>
            <a:ext cx="2320850" cy="402772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</a:rPr>
              <a:t>KiÓm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</a:rPr>
              <a:t>tra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34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2.22222E-6 L 0.45964 0.5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26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07407E-6 L -0.14948 0.53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696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0.32149 0.51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258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30105 0.526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2631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27526 0.5129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2564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0.02891 0.4861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2430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8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" y="1666282"/>
            <a:ext cx="11491158" cy="27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12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kem">
            <a:hlinkClick r:id="" action="ppaction://media"/>
            <a:extLst>
              <a:ext uri="{FF2B5EF4-FFF2-40B4-BE49-F238E27FC236}">
                <a16:creationId xmlns:a16="http://schemas.microsoft.com/office/drawing/2014/main" id="{AD519576-119C-1AA4-8ADD-6A4277D6C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2088344" cy="580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1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89D3DA-ACBF-7A80-B511-54440E5A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1482733"/>
            <a:ext cx="10639203" cy="383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6872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</TotalTime>
  <Words>85</Words>
  <Application>Microsoft Office PowerPoint</Application>
  <PresentationFormat>Widescreen</PresentationFormat>
  <Paragraphs>28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.VnAvant</vt:lpstr>
      <vt:lpstr>Arial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2024-10-23T13:19:14Z</dcterms:created>
  <dcterms:modified xsi:type="dcterms:W3CDTF">2025-05-06T04:41:20Z</dcterms:modified>
</cp:coreProperties>
</file>