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3" r:id="rId5"/>
  </p:sldMasterIdLst>
  <p:notesMasterIdLst>
    <p:notesMasterId r:id="rId14"/>
  </p:notesMasterIdLst>
  <p:sldIdLst>
    <p:sldId id="367" r:id="rId6"/>
    <p:sldId id="374" r:id="rId7"/>
    <p:sldId id="375" r:id="rId8"/>
    <p:sldId id="369" r:id="rId9"/>
    <p:sldId id="370" r:id="rId10"/>
    <p:sldId id="371" r:id="rId11"/>
    <p:sldId id="372" r:id="rId12"/>
    <p:sldId id="3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D9"/>
    <a:srgbClr val="FFA7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557" autoAdjust="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D8038-3747-42C3-891E-6EF02CDAB82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F1D0D-B942-4A07-BC24-85ECCED4F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8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F1D0D-B942-4A07-BC24-85ECCED4FB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46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8B6D0-5A51-4540-6F22-FC716A7E8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33433A-F1F1-D7BC-27AA-73CB053BF5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5F7AD-6E02-872B-5D6B-48D922506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655B-BF2D-4B98-8AD5-3C4C7942424A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7C12B-0E6C-758B-D3D8-CBB6A764D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9F651-8E28-395C-48E6-4931DDA4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ED59-ADAE-424B-AE35-D31983B78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8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9B960-E316-9C9B-1B94-3D6230A89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A17D1A-404D-C41E-B1AF-EBA31E16BB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C04CD-C065-3FD9-9C6B-6CB1F47CE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655B-BF2D-4B98-8AD5-3C4C7942424A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9111B-C28F-1284-48A8-E5124F643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6A1A0-018C-C855-FC3A-5FF5AA0ED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ED59-ADAE-424B-AE35-D31983B78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10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DB643C-C0B5-6665-CC2E-5BD87B5A71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F9EC9F-AC61-4873-FEF6-CCB5EC7A5E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90FE1-EA5C-D3B4-DA4A-43BB93F52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655B-BF2D-4B98-8AD5-3C4C7942424A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DF3A6-E24F-2B2B-89A0-BE8B4A899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455FC-1F02-C0D9-3ABF-821F716EF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ED59-ADAE-424B-AE35-D31983B78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95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4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72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37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64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70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69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31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83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D8152-142B-9C63-442B-950DBF309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B37FC-7342-281F-1563-2F67B7D40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56B87-31FF-708F-77CC-A31963118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655B-BF2D-4B98-8AD5-3C4C7942424A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975F-B6CE-046F-1900-758299B80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AB4F-E7FC-6F17-96DA-616F4DBBB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ED59-ADAE-424B-AE35-D31983B78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0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123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77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13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656A0-3E67-5B4F-B7EB-AEAC6F14F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CD033-605D-254B-A3C0-8FCC19C58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DB91D-B00E-47DF-F9EF-BA41B627A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655B-BF2D-4B98-8AD5-3C4C7942424A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267FF-0C48-5798-4F0D-F265AB89A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15F93-5E79-AD4A-6149-53B60C2C6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ED59-ADAE-424B-AE35-D31983B78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7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95CC3-6757-E72C-5846-EE2628BC4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D4252-31FE-E9C5-1167-7A6CBE786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01162D-D1AC-3C68-7B6A-3F40015F5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FA9A6F-22C8-3AFE-7068-8F7D739FD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655B-BF2D-4B98-8AD5-3C4C7942424A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94313-E4C5-4934-C382-D8174EC8B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FA184-ED13-A417-A3F0-31662271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ED59-ADAE-424B-AE35-D31983B78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72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ED729-D489-D429-CE20-CB9ACAD0C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488BEB-68D8-B14E-D43E-4F97C8505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63D19-A6CD-D973-6369-819818178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F8AE72-DA7D-B09B-BF8D-EDFECF7B13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3697B0-E4F3-0D56-422D-20602E2810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2A5CB1-2EA6-EF22-23AE-534E61C9A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655B-BF2D-4B98-8AD5-3C4C7942424A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19A9A7-23C8-31CD-5800-D0F3BF526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95036C-911E-38CF-1AE8-3FDEC1C30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ED59-ADAE-424B-AE35-D31983B78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20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12149-58B2-701B-22B3-4D24CB4A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B3D2A5-DD3A-A188-5B81-3B6CFFE1B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655B-BF2D-4B98-8AD5-3C4C7942424A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1C44A4-C86E-F467-5DA0-EC0D804E4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D533D8-22C3-22E4-1E12-0A48A15BA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ED59-ADAE-424B-AE35-D31983B78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46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55CDE2-4878-9063-254D-96BE778F6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655B-BF2D-4B98-8AD5-3C4C7942424A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ED3B1-03B5-EE59-2E9E-5AC8A274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1D30C3-87EE-B27B-B0DC-72BED93D6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ED59-ADAE-424B-AE35-D31983B78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52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CD50B-85CD-13DB-CE6E-9900EAD66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A3402-0AD9-E386-0EC8-F51EF995D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B6FF43-E4BA-91F3-ABCC-D67B5A45A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05BFC4-B719-441E-4A8D-843AD5246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655B-BF2D-4B98-8AD5-3C4C7942424A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6BAECA-E88B-BF4D-C87F-3F26ACE2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55571E-11FE-C7E8-A850-E172D20D7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ED59-ADAE-424B-AE35-D31983B78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25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5E86A-94B7-5DCE-1753-CBBE13244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A3B74C-3018-7269-8FAA-D0FFEE7464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D50D14-B65F-D2F6-BF9E-C8B42760AD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CCD1C-0E00-BE19-7FA4-E19FC7D9D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655B-BF2D-4B98-8AD5-3C4C7942424A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8BEA9-2A45-35D4-FC0D-5D360241D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7D10D-8C69-87F5-B5FB-DACAE3F9A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ED59-ADAE-424B-AE35-D31983B78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8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FA19B3-A091-97E5-04CB-2BC7D9772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65251-FC40-87ED-7D51-D5D14E64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43AB5-EB37-6E6F-325F-44E789DD52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45655B-BF2D-4B98-8AD5-3C4C7942424A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4D630-6BB4-78FC-2418-57721CA4F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E4EBC-9575-4C5D-8620-D642B43F2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F9ED59-ADAE-424B-AE35-D31983B78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3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8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F07F0-0FB5-1556-A3A1-67AFCBB545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A0894A-EA9C-F363-0E5D-3AD25D4BDA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6316954174282_000">
            <a:hlinkClick r:id="" action="ppaction://media"/>
            <a:extLst>
              <a:ext uri="{FF2B5EF4-FFF2-40B4-BE49-F238E27FC236}">
                <a16:creationId xmlns:a16="http://schemas.microsoft.com/office/drawing/2014/main" id="{6C7377B5-0224-556D-8EF4-11054B4694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9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2C62C-0BC8-73E7-ADB3-B3C712F65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9AEDD068-CCD2-220C-B058-1F24F2D3986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7099"/>
          </a:xfrm>
        </p:spPr>
      </p:pic>
    </p:spTree>
    <p:extLst>
      <p:ext uri="{BB962C8B-B14F-4D97-AF65-F5344CB8AC3E}">
        <p14:creationId xmlns:p14="http://schemas.microsoft.com/office/powerpoint/2010/main" val="107122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86ABF-8682-D7D9-5B0B-48ECC51EA904}"/>
              </a:ext>
            </a:extLst>
          </p:cNvPr>
          <p:cNvSpPr txBox="1"/>
          <p:nvPr/>
        </p:nvSpPr>
        <p:spPr>
          <a:xfrm>
            <a:off x="959277" y="618695"/>
            <a:ext cx="1662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5CA596-8AFF-F633-66FC-5B1D6FA1FDAD}"/>
              </a:ext>
            </a:extLst>
          </p:cNvPr>
          <p:cNvSpPr txBox="1"/>
          <p:nvPr/>
        </p:nvSpPr>
        <p:spPr>
          <a:xfrm>
            <a:off x="2621822" y="618694"/>
            <a:ext cx="19623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24D4E3-75C4-BDA1-8BA2-1AD951974347}"/>
              </a:ext>
            </a:extLst>
          </p:cNvPr>
          <p:cNvSpPr txBox="1"/>
          <p:nvPr/>
        </p:nvSpPr>
        <p:spPr>
          <a:xfrm>
            <a:off x="4032018" y="618693"/>
            <a:ext cx="23780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you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940249-E7DB-FD10-B7B0-5EC3E08F1790}"/>
              </a:ext>
            </a:extLst>
          </p:cNvPr>
          <p:cNvSpPr txBox="1"/>
          <p:nvPr/>
        </p:nvSpPr>
        <p:spPr>
          <a:xfrm>
            <a:off x="6283381" y="616711"/>
            <a:ext cx="16625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E60F6B-A9D5-AE5B-DB84-B6C86BD04D25}"/>
              </a:ext>
            </a:extLst>
          </p:cNvPr>
          <p:cNvSpPr txBox="1"/>
          <p:nvPr/>
        </p:nvSpPr>
        <p:spPr>
          <a:xfrm>
            <a:off x="7693577" y="614729"/>
            <a:ext cx="23780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183023-9723-8DA8-B626-E2B64F38FC19}"/>
              </a:ext>
            </a:extLst>
          </p:cNvPr>
          <p:cNvSpPr txBox="1"/>
          <p:nvPr/>
        </p:nvSpPr>
        <p:spPr>
          <a:xfrm>
            <a:off x="9356122" y="612747"/>
            <a:ext cx="23780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F0A7CD-BF7D-1F10-5ED6-C9989A0D1B6F}"/>
              </a:ext>
            </a:extLst>
          </p:cNvPr>
          <p:cNvSpPr txBox="1"/>
          <p:nvPr/>
        </p:nvSpPr>
        <p:spPr>
          <a:xfrm>
            <a:off x="959277" y="2117885"/>
            <a:ext cx="1662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0E2542-650C-DCC5-6C10-AF7DE6EFD79F}"/>
              </a:ext>
            </a:extLst>
          </p:cNvPr>
          <p:cNvSpPr txBox="1"/>
          <p:nvPr/>
        </p:nvSpPr>
        <p:spPr>
          <a:xfrm>
            <a:off x="2621822" y="2117884"/>
            <a:ext cx="19623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drinks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CFFB0C-FBA3-B618-B587-01D81BE32035}"/>
              </a:ext>
            </a:extLst>
          </p:cNvPr>
          <p:cNvSpPr txBox="1"/>
          <p:nvPr/>
        </p:nvSpPr>
        <p:spPr>
          <a:xfrm>
            <a:off x="4465963" y="2111937"/>
            <a:ext cx="23780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you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8C9ED6-92BA-916F-3E5E-9A030555D079}"/>
              </a:ext>
            </a:extLst>
          </p:cNvPr>
          <p:cNvSpPr txBox="1"/>
          <p:nvPr/>
        </p:nvSpPr>
        <p:spPr>
          <a:xfrm>
            <a:off x="6776510" y="2105990"/>
            <a:ext cx="16625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3EA2D7-29CC-F50A-829E-40489563258B}"/>
              </a:ext>
            </a:extLst>
          </p:cNvPr>
          <p:cNvSpPr txBox="1"/>
          <p:nvPr/>
        </p:nvSpPr>
        <p:spPr>
          <a:xfrm>
            <a:off x="8167105" y="2115384"/>
            <a:ext cx="23780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D90B88-3E63-88CF-9A92-6C42329EC733}"/>
              </a:ext>
            </a:extLst>
          </p:cNvPr>
          <p:cNvSpPr txBox="1"/>
          <p:nvPr/>
        </p:nvSpPr>
        <p:spPr>
          <a:xfrm>
            <a:off x="9829650" y="2105989"/>
            <a:ext cx="23780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party?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826AFE-D8B0-F848-C078-06FAABCB8067}"/>
              </a:ext>
            </a:extLst>
          </p:cNvPr>
          <p:cNvSpPr txBox="1"/>
          <p:nvPr/>
        </p:nvSpPr>
        <p:spPr>
          <a:xfrm>
            <a:off x="959277" y="3702136"/>
            <a:ext cx="1789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3B9D90-87D4-9A8D-631A-27BA3F82244F}"/>
              </a:ext>
            </a:extLst>
          </p:cNvPr>
          <p:cNvSpPr txBox="1"/>
          <p:nvPr/>
        </p:nvSpPr>
        <p:spPr>
          <a:xfrm>
            <a:off x="2803944" y="3702878"/>
            <a:ext cx="23780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did you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7FC739-17F3-C55B-2AFB-AB004920D133}"/>
              </a:ext>
            </a:extLst>
          </p:cNvPr>
          <p:cNvSpPr txBox="1"/>
          <p:nvPr/>
        </p:nvSpPr>
        <p:spPr>
          <a:xfrm>
            <a:off x="4964944" y="3702878"/>
            <a:ext cx="16625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75F72E-0821-3F0A-9B3F-696D3CF9B1AD}"/>
              </a:ext>
            </a:extLst>
          </p:cNvPr>
          <p:cNvSpPr txBox="1"/>
          <p:nvPr/>
        </p:nvSpPr>
        <p:spPr>
          <a:xfrm>
            <a:off x="5821008" y="3702878"/>
            <a:ext cx="23780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C1686C-3C28-B38C-0CA4-C44C8ACB126F}"/>
              </a:ext>
            </a:extLst>
          </p:cNvPr>
          <p:cNvSpPr txBox="1"/>
          <p:nvPr/>
        </p:nvSpPr>
        <p:spPr>
          <a:xfrm>
            <a:off x="6551491" y="3708825"/>
            <a:ext cx="3295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London?</a:t>
            </a:r>
          </a:p>
        </p:txBody>
      </p:sp>
    </p:spTree>
    <p:extLst>
      <p:ext uri="{BB962C8B-B14F-4D97-AF65-F5344CB8AC3E}">
        <p14:creationId xmlns:p14="http://schemas.microsoft.com/office/powerpoint/2010/main" val="221276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10" grpId="0"/>
      <p:bldP spid="10" grpId="1"/>
      <p:bldP spid="11" grpId="0"/>
      <p:bldP spid="12" grpId="0"/>
      <p:bldP spid="12" grpId="1"/>
      <p:bldP spid="2" grpId="0"/>
      <p:bldP spid="2" grpId="1"/>
      <p:bldP spid="4" grpId="0"/>
      <p:bldP spid="4" grpId="1"/>
      <p:bldP spid="6" grpId="0"/>
      <p:bldP spid="8" grpId="0"/>
      <p:bldP spid="8" grpId="1"/>
      <p:bldP spid="14" grpId="0"/>
      <p:bldP spid="15" grpId="0"/>
      <p:bldP spid="15" grpId="1"/>
      <p:bldP spid="24" grpId="0"/>
      <p:bldP spid="24" grpId="1"/>
      <p:bldP spid="26" grpId="0"/>
      <p:bldP spid="27" grpId="0"/>
      <p:bldP spid="27" grpId="1"/>
      <p:bldP spid="28" grpId="0"/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809A68-2D3F-8C00-328D-024E2CF54154}"/>
              </a:ext>
            </a:extLst>
          </p:cNvPr>
          <p:cNvSpPr txBox="1"/>
          <p:nvPr/>
        </p:nvSpPr>
        <p:spPr>
          <a:xfrm>
            <a:off x="581890" y="166254"/>
            <a:ext cx="75764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Sentence Stress Rule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F10DF5-5474-049B-7722-90770D5D1B7F}"/>
              </a:ext>
            </a:extLst>
          </p:cNvPr>
          <p:cNvSpPr txBox="1"/>
          <p:nvPr/>
        </p:nvSpPr>
        <p:spPr>
          <a:xfrm>
            <a:off x="1332013" y="3205181"/>
            <a:ext cx="99040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 Content words are stressed: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questions, subjects, nouns, main verbs, adjectives, and adverbs.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37CB9-F7D8-7C07-144B-4B298D3AF314}"/>
              </a:ext>
            </a:extLst>
          </p:cNvPr>
          <p:cNvSpPr txBox="1"/>
          <p:nvPr/>
        </p:nvSpPr>
        <p:spPr>
          <a:xfrm>
            <a:off x="1332013" y="1343385"/>
            <a:ext cx="99040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Content words are stressed: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questions, nouns, main verbs, adjectives, and adverbs.</a:t>
            </a:r>
          </a:p>
        </p:txBody>
      </p:sp>
    </p:spTree>
    <p:extLst>
      <p:ext uri="{BB962C8B-B14F-4D97-AF65-F5344CB8AC3E}">
        <p14:creationId xmlns:p14="http://schemas.microsoft.com/office/powerpoint/2010/main" val="27552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86ABF-8682-D7D9-5B0B-48ECC51EA904}"/>
              </a:ext>
            </a:extLst>
          </p:cNvPr>
          <p:cNvSpPr txBox="1"/>
          <p:nvPr/>
        </p:nvSpPr>
        <p:spPr>
          <a:xfrm>
            <a:off x="1140030" y="2117885"/>
            <a:ext cx="1662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5CA596-8AFF-F633-66FC-5B1D6FA1FDAD}"/>
              </a:ext>
            </a:extLst>
          </p:cNvPr>
          <p:cNvSpPr txBox="1"/>
          <p:nvPr/>
        </p:nvSpPr>
        <p:spPr>
          <a:xfrm>
            <a:off x="2802575" y="2117884"/>
            <a:ext cx="19623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24D4E3-75C4-BDA1-8BA2-1AD951974347}"/>
              </a:ext>
            </a:extLst>
          </p:cNvPr>
          <p:cNvSpPr txBox="1"/>
          <p:nvPr/>
        </p:nvSpPr>
        <p:spPr>
          <a:xfrm>
            <a:off x="4212771" y="2117883"/>
            <a:ext cx="23780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you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940249-E7DB-FD10-B7B0-5EC3E08F1790}"/>
              </a:ext>
            </a:extLst>
          </p:cNvPr>
          <p:cNvSpPr txBox="1"/>
          <p:nvPr/>
        </p:nvSpPr>
        <p:spPr>
          <a:xfrm>
            <a:off x="6464134" y="2115901"/>
            <a:ext cx="16625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E60F6B-A9D5-AE5B-DB84-B6C86BD04D25}"/>
              </a:ext>
            </a:extLst>
          </p:cNvPr>
          <p:cNvSpPr txBox="1"/>
          <p:nvPr/>
        </p:nvSpPr>
        <p:spPr>
          <a:xfrm>
            <a:off x="7874330" y="2113919"/>
            <a:ext cx="23780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183023-9723-8DA8-B626-E2B64F38FC19}"/>
              </a:ext>
            </a:extLst>
          </p:cNvPr>
          <p:cNvSpPr txBox="1"/>
          <p:nvPr/>
        </p:nvSpPr>
        <p:spPr>
          <a:xfrm>
            <a:off x="9536875" y="2111937"/>
            <a:ext cx="23780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party?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2CD303-9CD4-3DFD-7D50-DF9CE8D0C95D}"/>
              </a:ext>
            </a:extLst>
          </p:cNvPr>
          <p:cNvSpPr txBox="1"/>
          <p:nvPr/>
        </p:nvSpPr>
        <p:spPr>
          <a:xfrm>
            <a:off x="684313" y="3563706"/>
            <a:ext cx="3099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question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F4B439B-A1AA-6F96-7351-908BA941EF20}"/>
              </a:ext>
            </a:extLst>
          </p:cNvPr>
          <p:cNvCxnSpPr>
            <a:cxnSpLocks/>
          </p:cNvCxnSpPr>
          <p:nvPr/>
        </p:nvCxnSpPr>
        <p:spPr>
          <a:xfrm flipV="1">
            <a:off x="2090056" y="2842280"/>
            <a:ext cx="0" cy="721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68CB8C5-3496-DFD2-2C8F-6EC19FD43F3F}"/>
              </a:ext>
            </a:extLst>
          </p:cNvPr>
          <p:cNvSpPr txBox="1"/>
          <p:nvPr/>
        </p:nvSpPr>
        <p:spPr>
          <a:xfrm>
            <a:off x="5759531" y="508107"/>
            <a:ext cx="1662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nouns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2722F53-520C-F0FA-A492-7FAE05163C78}"/>
              </a:ext>
            </a:extLst>
          </p:cNvPr>
          <p:cNvCxnSpPr/>
          <p:nvPr/>
        </p:nvCxnSpPr>
        <p:spPr>
          <a:xfrm flipV="1">
            <a:off x="3562597" y="1791745"/>
            <a:ext cx="0" cy="53581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3BA32FF-FB9C-ECF4-EB08-5B945687F3D8}"/>
              </a:ext>
            </a:extLst>
          </p:cNvPr>
          <p:cNvCxnSpPr>
            <a:cxnSpLocks/>
          </p:cNvCxnSpPr>
          <p:nvPr/>
        </p:nvCxnSpPr>
        <p:spPr>
          <a:xfrm>
            <a:off x="3562597" y="1805049"/>
            <a:ext cx="253340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EEA0BC-FC1E-BE5E-A8A6-1A14F47E3FE4}"/>
              </a:ext>
            </a:extLst>
          </p:cNvPr>
          <p:cNvCxnSpPr/>
          <p:nvPr/>
        </p:nvCxnSpPr>
        <p:spPr>
          <a:xfrm flipV="1">
            <a:off x="6096000" y="1273191"/>
            <a:ext cx="0" cy="5185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9F14C67-CF98-F900-9C6E-24044C8BED98}"/>
              </a:ext>
            </a:extLst>
          </p:cNvPr>
          <p:cNvCxnSpPr>
            <a:cxnSpLocks/>
          </p:cNvCxnSpPr>
          <p:nvPr/>
        </p:nvCxnSpPr>
        <p:spPr>
          <a:xfrm flipV="1">
            <a:off x="10355283" y="1805049"/>
            <a:ext cx="0" cy="52251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7DD33ED-88C2-674F-D005-2AD7C919A510}"/>
              </a:ext>
            </a:extLst>
          </p:cNvPr>
          <p:cNvCxnSpPr/>
          <p:nvPr/>
        </p:nvCxnSpPr>
        <p:spPr>
          <a:xfrm flipH="1">
            <a:off x="6721434" y="1805049"/>
            <a:ext cx="3657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6EA9D3E-9F65-E099-7076-A29E577786B9}"/>
              </a:ext>
            </a:extLst>
          </p:cNvPr>
          <p:cNvCxnSpPr/>
          <p:nvPr/>
        </p:nvCxnSpPr>
        <p:spPr>
          <a:xfrm flipV="1">
            <a:off x="6733309" y="1273191"/>
            <a:ext cx="0" cy="5185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9CF8E9CA-7D47-BCBD-EEE5-54AFFC2E9094}"/>
              </a:ext>
            </a:extLst>
          </p:cNvPr>
          <p:cNvSpPr txBox="1"/>
          <p:nvPr/>
        </p:nvSpPr>
        <p:spPr>
          <a:xfrm>
            <a:off x="6167250" y="3693226"/>
            <a:ext cx="2517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verb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6165F9D-B463-3524-88D6-BA9B4B216B2D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7295407" y="2946898"/>
            <a:ext cx="0" cy="6168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1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10" grpId="0"/>
      <p:bldP spid="10" grpId="1"/>
      <p:bldP spid="11" grpId="0"/>
      <p:bldP spid="12" grpId="0"/>
      <p:bldP spid="12" grpId="1"/>
      <p:bldP spid="13" grpId="0"/>
      <p:bldP spid="21" grpId="0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5FF0F-29D6-2995-9BE7-FFEB12F68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ealthy food">
            <a:hlinkClick r:id="" action="ppaction://media"/>
            <a:extLst>
              <a:ext uri="{FF2B5EF4-FFF2-40B4-BE49-F238E27FC236}">
                <a16:creationId xmlns:a16="http://schemas.microsoft.com/office/drawing/2014/main" id="{64242228-3AB7-F721-58CD-BBED247BE49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2182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DA2BB-C5C0-9D7D-1681-D375CBD50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ealthy food (1)">
            <a:hlinkClick r:id="" action="ppaction://media"/>
            <a:extLst>
              <a:ext uri="{FF2B5EF4-FFF2-40B4-BE49-F238E27FC236}">
                <a16:creationId xmlns:a16="http://schemas.microsoft.com/office/drawing/2014/main" id="{7BC5547E-49FD-F528-C355-210826393EA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49173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DA954-83A1-0804-8CBF-06F5F6BE4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A3DA8-E5F6-EDEC-BE3F-69A2C5D23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hank You So Much Images – Browse 1,014 Stock Photos, Vectors, and Video |  Adobe Stock">
            <a:extLst>
              <a:ext uri="{FF2B5EF4-FFF2-40B4-BE49-F238E27FC236}">
                <a16:creationId xmlns:a16="http://schemas.microsoft.com/office/drawing/2014/main" id="{127C1D17-961A-D89F-AC67-E44DD6E60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40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280193AC0BF145AE25720779423A2D" ma:contentTypeVersion="5" ma:contentTypeDescription="Create a new document." ma:contentTypeScope="" ma:versionID="bab4803664a04224f0107e783a2af6b8">
  <xsd:schema xmlns:xsd="http://www.w3.org/2001/XMLSchema" xmlns:xs="http://www.w3.org/2001/XMLSchema" xmlns:p="http://schemas.microsoft.com/office/2006/metadata/properties" xmlns:ns3="83db92fe-f565-43be-a28d-0ad6f651cf82" targetNamespace="http://schemas.microsoft.com/office/2006/metadata/properties" ma:root="true" ma:fieldsID="49f4db0621854294bdae587f5b4aceba" ns3:_="">
    <xsd:import namespace="83db92fe-f565-43be-a28d-0ad6f651cf8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db92fe-f565-43be-a28d-0ad6f651cf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D810B5-CD3E-4D3C-B474-9DD6E96393DA}">
  <ds:schemaRefs>
    <ds:schemaRef ds:uri="http://schemas.microsoft.com/office/2006/metadata/properties"/>
    <ds:schemaRef ds:uri="http://purl.org/dc/terms/"/>
    <ds:schemaRef ds:uri="83db92fe-f565-43be-a28d-0ad6f651cf82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AF27CFF-1E4A-4C5C-B767-6BC52B3B86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AEC923-BBD6-4918-A71B-1BAEAFB13C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db92fe-f565-43be-a28d-0ad6f651cf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88</Words>
  <Application>Microsoft Office PowerPoint</Application>
  <PresentationFormat>Widescreen</PresentationFormat>
  <Paragraphs>30</Paragraphs>
  <Slides>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Lưu</dc:creator>
  <cp:lastModifiedBy>Administrator</cp:lastModifiedBy>
  <cp:revision>15</cp:revision>
  <dcterms:created xsi:type="dcterms:W3CDTF">2025-02-11T15:08:28Z</dcterms:created>
  <dcterms:modified xsi:type="dcterms:W3CDTF">2025-02-18T04:34:35Z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0x010100A1280193AC0BF145AE25720779423A2D</vt:lpwstr>
  </property>
</Properties>
</file>