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9" r:id="rId5"/>
    <p:sldId id="256" r:id="rId6"/>
    <p:sldId id="260" r:id="rId7"/>
    <p:sldId id="261" r:id="rId8"/>
    <p:sldId id="312" r:id="rId9"/>
    <p:sldId id="332" r:id="rId10"/>
    <p:sldId id="338" r:id="rId11"/>
    <p:sldId id="334" r:id="rId12"/>
    <p:sldId id="335" r:id="rId13"/>
    <p:sldId id="336" r:id="rId14"/>
    <p:sldId id="337" r:id="rId15"/>
    <p:sldId id="339" r:id="rId16"/>
    <p:sldId id="340" r:id="rId17"/>
    <p:sldId id="341" r:id="rId18"/>
    <p:sldId id="343" r:id="rId19"/>
    <p:sldId id="344" r:id="rId20"/>
    <p:sldId id="346" r:id="rId21"/>
    <p:sldId id="347" r:id="rId22"/>
    <p:sldId id="345" r:id="rId23"/>
    <p:sldId id="348" r:id="rId24"/>
    <p:sldId id="349" r:id="rId25"/>
    <p:sldId id="35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94663"/>
  </p:normalViewPr>
  <p:slideViewPr>
    <p:cSldViewPr snapToGrid="0">
      <p:cViewPr varScale="1">
        <p:scale>
          <a:sx n="86" d="100"/>
          <a:sy n="86" d="100"/>
        </p:scale>
        <p:origin x="10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346FD-2732-42D7-BB34-37B2D5747C35}" type="datetimeFigureOut">
              <a:rPr lang="en-US" smtClean="0"/>
              <a:t>5/8/25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C0CA6-82E4-4482-AC6A-6BC3944D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81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032E5C40-645D-D530-681C-C29A6CE3D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:notes">
            <a:extLst>
              <a:ext uri="{FF2B5EF4-FFF2-40B4-BE49-F238E27FC236}">
                <a16:creationId xmlns:a16="http://schemas.microsoft.com/office/drawing/2014/main" id="{8D1B3FE5-7214-EB30-5896-96F4012F4B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4:notes">
            <a:extLst>
              <a:ext uri="{FF2B5EF4-FFF2-40B4-BE49-F238E27FC236}">
                <a16:creationId xmlns:a16="http://schemas.microsoft.com/office/drawing/2014/main" id="{0A9981FB-CB43-7752-113C-7317D239F3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1307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17EFD205-297D-0180-75A8-E92353429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:notes">
            <a:extLst>
              <a:ext uri="{FF2B5EF4-FFF2-40B4-BE49-F238E27FC236}">
                <a16:creationId xmlns:a16="http://schemas.microsoft.com/office/drawing/2014/main" id="{967CD624-9126-D494-E808-B6DF13886C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4:notes">
            <a:extLst>
              <a:ext uri="{FF2B5EF4-FFF2-40B4-BE49-F238E27FC236}">
                <a16:creationId xmlns:a16="http://schemas.microsoft.com/office/drawing/2014/main" id="{CA950C7B-A8E4-B11A-8F2E-C4A3668809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9939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88DB0D48-691A-5F0D-FFC7-641F7CFE4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:notes">
            <a:extLst>
              <a:ext uri="{FF2B5EF4-FFF2-40B4-BE49-F238E27FC236}">
                <a16:creationId xmlns:a16="http://schemas.microsoft.com/office/drawing/2014/main" id="{66FA1085-300D-4BF5-64BC-11314A9581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4:notes">
            <a:extLst>
              <a:ext uri="{FF2B5EF4-FFF2-40B4-BE49-F238E27FC236}">
                <a16:creationId xmlns:a16="http://schemas.microsoft.com/office/drawing/2014/main" id="{4A554C0E-1090-C25A-369D-78C9464CFF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185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16734-B5AB-A217-93E4-1BF4ECF6A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504E78-1526-333F-1544-AA8EBDD42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A8E7D-1849-BBBB-A7C2-2A9C240D7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B646-7C84-45A0-A7E3-957AADE80D6B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A6FDD-E7BC-672F-515F-0455FB0DF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869E7-803D-BCD6-13B9-89C8EC968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F723-6337-4A74-8A8F-E773C273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94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4D97-5BFB-6EB1-BC6C-8CEF5FAC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B7BF64-3FDD-983B-858C-1CB38AF36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8EA88-F5B2-F070-542F-1F8E9CA6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B646-7C84-45A0-A7E3-957AADE80D6B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932EF-61DE-F112-17EE-993D79DB4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D609E-BFCB-0311-95C0-A826362A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F723-6337-4A74-8A8F-E773C273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21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BF93CD-39C9-BB72-9245-7550684641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DD387-D725-7FD7-4424-9BB86A1F9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F8BFB-F9B7-AA12-2A36-5A92370BA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B646-7C84-45A0-A7E3-957AADE80D6B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D191D-2D49-A6A2-E06C-6DEB40D05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07026-45A6-EF83-74EA-CB11A2684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F723-6337-4A74-8A8F-E773C273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70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C5C6-F8E6-0895-3510-F5B125AFE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802CA-5A0C-E961-D30D-0F2513C54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3499A-04C4-D857-67EB-0969E419F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B646-7C84-45A0-A7E3-957AADE80D6B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2A1C-6E14-7D92-9499-2A794A7BB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5D58E-2767-BB80-29EE-64A80F9B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F723-6337-4A74-8A8F-E773C273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2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218B8-7379-9276-A4D3-101FD9890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EB644-85D7-AEEE-6E7C-B6DA8951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7B37B-1D3A-DE1C-6FAA-9777F746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B646-7C84-45A0-A7E3-957AADE80D6B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1C85-1F72-4B2B-5709-B34272F5D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C0A58-5E4C-A74C-F952-BB8F390C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F723-6337-4A74-8A8F-E773C273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54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02DF7-3153-EC6D-5CE1-258FADF06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8650-3FBD-99C1-0C83-6B6CDEF4B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FA886-8CFD-225B-13D3-D0BD3047F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2E33B-0A5B-D179-AC7B-02093C47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B646-7C84-45A0-A7E3-957AADE80D6B}" type="datetimeFigureOut">
              <a:rPr lang="en-US" smtClean="0"/>
              <a:t>5/8/25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38A44-2E70-D3B2-3BBD-9E80BF710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85870-BA68-A7FB-EF0A-A87EEA650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F723-6337-4A74-8A8F-E773C273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1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31FE8-2E5F-1B12-A5B2-DEB1A8A2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18AAF-7E50-2958-0EF3-3EE2FC5B6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BFF6BE-3570-32EA-8867-1946C12F6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63F3AB-16CC-D298-AE0A-1C0749B50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BD4E04-9AAD-9BD0-AA65-E5A25D366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206122-7485-C2FA-59D1-54BA3659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B646-7C84-45A0-A7E3-957AADE80D6B}" type="datetimeFigureOut">
              <a:rPr lang="en-US" smtClean="0"/>
              <a:t>5/8/25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315608-2D39-318C-727C-1173F2982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00E5E-0DA8-E15D-0BEE-0D205960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F723-6337-4A74-8A8F-E773C273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26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A72BC-3027-9154-7355-98F53EF1F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79F2B-F4D5-9C7B-756E-60767FBD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B646-7C84-45A0-A7E3-957AADE80D6B}" type="datetimeFigureOut">
              <a:rPr lang="en-US" smtClean="0"/>
              <a:t>5/8/25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F51DE-AE88-0994-5EB3-50B6C5B2D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19247-61E9-0EF7-A23E-4DBC788AE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F723-6337-4A74-8A8F-E773C273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81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15DF3-F91F-8D1E-1FCC-C2A735A3B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B646-7C84-45A0-A7E3-957AADE80D6B}" type="datetimeFigureOut">
              <a:rPr lang="en-US" smtClean="0"/>
              <a:t>5/8/25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E60EC-7A12-F155-57F9-550765551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BC83F-D71E-F847-2C1A-3338044A3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F723-6337-4A74-8A8F-E773C273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1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D039E-4735-16F6-436F-9CFDE93DB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28C28-D9DA-84AF-D696-B91C6600F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F6CA8-F793-9788-E30B-FFC537F6A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6EB6C-B810-21AD-D958-D08CB94E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B646-7C84-45A0-A7E3-957AADE80D6B}" type="datetimeFigureOut">
              <a:rPr lang="en-US" smtClean="0"/>
              <a:t>5/8/25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E774D-CDAA-7743-198D-27914AFD3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11B6CC-1722-C84F-3D0C-2731CA3C4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F723-6337-4A74-8A8F-E773C273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8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00C0-A72C-417D-4B69-298A3CEB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F8E7E2-A4CA-B834-E980-BD2DB7204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179D4-5257-682C-23EA-3999AB841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13152-7CB1-A878-B3AF-A6A7CFDA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B646-7C84-45A0-A7E3-957AADE80D6B}" type="datetimeFigureOut">
              <a:rPr lang="en-US" smtClean="0"/>
              <a:t>5/8/25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F8390-3BCE-61A6-39DB-E8801E89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3F92B-8737-5E85-4F88-8364C9E6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4F723-6337-4A74-8A8F-E773C273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6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6DD895-7903-74E3-1BB2-82CB1341D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0F60E-643B-53B0-628C-43EF90079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49C56-03AB-C60D-1D6D-20AD683A0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6B646-7C84-45A0-A7E3-957AADE80D6B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A0B6A-835F-1906-9867-940E171DB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9EB72-F512-814D-117C-AA56FE79C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4F723-6337-4A74-8A8F-E773C273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7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audio" Target="../media/media9.mp3"/><Relationship Id="rId16" Type="http://schemas.openxmlformats.org/officeDocument/2006/relationships/image" Target="../media/image4.png"/><Relationship Id="rId1" Type="http://schemas.microsoft.com/office/2007/relationships/media" Target="../media/media9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3.gif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audio" Target="../media/media10.mp3"/><Relationship Id="rId16" Type="http://schemas.openxmlformats.org/officeDocument/2006/relationships/image" Target="../media/image4.png"/><Relationship Id="rId1" Type="http://schemas.microsoft.com/office/2007/relationships/media" Target="../media/media10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3.gif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audio" Target="../media/media11.mp3"/><Relationship Id="rId16" Type="http://schemas.openxmlformats.org/officeDocument/2006/relationships/image" Target="../media/image4.png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3.gif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4.mp3"/><Relationship Id="rId10" Type="http://schemas.openxmlformats.org/officeDocument/2006/relationships/image" Target="../media/image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audio" Target="../media/media6.mp3"/><Relationship Id="rId16" Type="http://schemas.openxmlformats.org/officeDocument/2006/relationships/image" Target="../media/image3.gif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E34DA-9E2F-04DB-B2F5-CFE299E95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502977-BC5A-EAA4-BD8B-FE04E27F9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2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DD97E0-74D3-AEDC-B176-869601057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0000" l="10000" r="90000">
                        <a14:foregroundMark x1="60333" y1="6667" x2="60333" y2="6667"/>
                        <a14:foregroundMark x1="63667" y1="8444" x2="63667" y2="8444"/>
                        <a14:foregroundMark x1="46750" y1="88111" x2="46750" y2="88111"/>
                        <a14:foregroundMark x1="45583" y1="89556" x2="45583" y2="89556"/>
                        <a14:foregroundMark x1="59917" y1="88889" x2="59917" y2="88889"/>
                        <a14:backgroundMark x1="47667" y1="7222" x2="47667" y2="7222"/>
                        <a14:backgroundMark x1="41667" y1="9889" x2="41667" y2="9889"/>
                        <a14:backgroundMark x1="41667" y1="9889" x2="41667" y2="9889"/>
                        <a14:backgroundMark x1="43000" y1="8667" x2="43583" y2="8667"/>
                        <a14:backgroundMark x1="45250" y1="7889" x2="45250" y2="7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9577" y="2260484"/>
            <a:ext cx="6403061" cy="49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5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7526 0.0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3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DF228-3084-4DA8-135E-00EE51B9F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456C04-8F87-952B-A5E3-1F2B48B13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2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905A62-896D-B718-F181-D30DCFA54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0000" l="10000" r="90000">
                        <a14:foregroundMark x1="60333" y1="6667" x2="60333" y2="6667"/>
                        <a14:foregroundMark x1="63667" y1="8444" x2="63667" y2="8444"/>
                        <a14:foregroundMark x1="46750" y1="88111" x2="46750" y2="88111"/>
                        <a14:foregroundMark x1="45583" y1="89556" x2="45583" y2="89556"/>
                        <a14:foregroundMark x1="59917" y1="88889" x2="59917" y2="88889"/>
                        <a14:backgroundMark x1="47667" y1="7222" x2="47667" y2="7222"/>
                        <a14:backgroundMark x1="41667" y1="9889" x2="41667" y2="9889"/>
                        <a14:backgroundMark x1="41667" y1="9889" x2="41667" y2="9889"/>
                        <a14:backgroundMark x1="43000" y1="8667" x2="43583" y2="8667"/>
                        <a14:backgroundMark x1="45250" y1="7889" x2="45250" y2="7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61559" y="3026004"/>
            <a:ext cx="5476989" cy="4204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F4684D-40FD-529B-7CE4-0CE9DA56473C}"/>
              </a:ext>
            </a:extLst>
          </p:cNvPr>
          <p:cNvSpPr txBox="1"/>
          <p:nvPr/>
        </p:nvSpPr>
        <p:spPr>
          <a:xfrm>
            <a:off x="2960016" y="688157"/>
            <a:ext cx="6297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10: Break time activities.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1: </a:t>
            </a:r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4 - 6</a:t>
            </a:r>
          </a:p>
        </p:txBody>
      </p:sp>
    </p:spTree>
    <p:extLst>
      <p:ext uri="{BB962C8B-B14F-4D97-AF65-F5344CB8AC3E}">
        <p14:creationId xmlns:p14="http://schemas.microsoft.com/office/powerpoint/2010/main" val="4232148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>
          <a:extLst>
            <a:ext uri="{FF2B5EF4-FFF2-40B4-BE49-F238E27FC236}">
              <a16:creationId xmlns:a16="http://schemas.microsoft.com/office/drawing/2014/main" id="{B05C38BF-7A6B-E1F0-3D77-F01B2C912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Picture 347">
            <a:extLst>
              <a:ext uri="{FF2B5EF4-FFF2-40B4-BE49-F238E27FC236}">
                <a16:creationId xmlns:a16="http://schemas.microsoft.com/office/drawing/2014/main" id="{681ED090-1FD8-3E44-CADF-5CF0ECAE0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0" y="-5063"/>
            <a:ext cx="12192000" cy="6858000"/>
          </a:xfrm>
          <a:prstGeom prst="rect">
            <a:avLst/>
          </a:prstGeom>
        </p:spPr>
      </p:pic>
      <p:pic>
        <p:nvPicPr>
          <p:cNvPr id="349" name="Picture 348">
            <a:extLst>
              <a:ext uri="{FF2B5EF4-FFF2-40B4-BE49-F238E27FC236}">
                <a16:creationId xmlns:a16="http://schemas.microsoft.com/office/drawing/2014/main" id="{81D2E396-A26F-2CCF-3EDA-904E0A84A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025" y="1474"/>
            <a:ext cx="1905284" cy="2173053"/>
          </a:xfrm>
          <a:prstGeom prst="rect">
            <a:avLst/>
          </a:prstGeom>
        </p:spPr>
      </p:pic>
      <p:pic>
        <p:nvPicPr>
          <p:cNvPr id="350" name="Picture 349">
            <a:extLst>
              <a:ext uri="{FF2B5EF4-FFF2-40B4-BE49-F238E27FC236}">
                <a16:creationId xmlns:a16="http://schemas.microsoft.com/office/drawing/2014/main" id="{0A3D4303-5DFB-466A-6B4D-2B8BD8A9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49" y="364882"/>
            <a:ext cx="3670618" cy="2389952"/>
          </a:xfrm>
          <a:prstGeom prst="rect">
            <a:avLst/>
          </a:prstGeom>
        </p:spPr>
      </p:pic>
      <p:sp>
        <p:nvSpPr>
          <p:cNvPr id="351" name="TextBox 350">
            <a:extLst>
              <a:ext uri="{FF2B5EF4-FFF2-40B4-BE49-F238E27FC236}">
                <a16:creationId xmlns:a16="http://schemas.microsoft.com/office/drawing/2014/main" id="{BC10C10C-D92E-498A-B988-361A011975A8}"/>
              </a:ext>
            </a:extLst>
          </p:cNvPr>
          <p:cNvSpPr txBox="1"/>
          <p:nvPr/>
        </p:nvSpPr>
        <p:spPr>
          <a:xfrm>
            <a:off x="1724314" y="951403"/>
            <a:ext cx="2218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challenge </a:t>
            </a:r>
          </a:p>
        </p:txBody>
      </p:sp>
      <p:pic>
        <p:nvPicPr>
          <p:cNvPr id="352" name="Picture 351">
            <a:extLst>
              <a:ext uri="{FF2B5EF4-FFF2-40B4-BE49-F238E27FC236}">
                <a16:creationId xmlns:a16="http://schemas.microsoft.com/office/drawing/2014/main" id="{6F4C82E7-1511-B6BF-AB5E-64CFE03D61E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640" t="9274" r="16050" b="6677"/>
          <a:stretch/>
        </p:blipFill>
        <p:spPr>
          <a:xfrm>
            <a:off x="9631486" y="1035534"/>
            <a:ext cx="1975105" cy="2332273"/>
          </a:xfrm>
          <a:prstGeom prst="rect">
            <a:avLst/>
          </a:prstGeom>
        </p:spPr>
      </p:pic>
      <p:pic>
        <p:nvPicPr>
          <p:cNvPr id="353" name="Picture 352">
            <a:extLst>
              <a:ext uri="{FF2B5EF4-FFF2-40B4-BE49-F238E27FC236}">
                <a16:creationId xmlns:a16="http://schemas.microsoft.com/office/drawing/2014/main" id="{59043FF7-1C79-38DC-8110-84167F0F2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3357" y="261568"/>
            <a:ext cx="4116480" cy="2389952"/>
          </a:xfrm>
          <a:prstGeom prst="rect">
            <a:avLst/>
          </a:prstGeom>
        </p:spPr>
      </p:pic>
      <p:sp>
        <p:nvSpPr>
          <p:cNvPr id="354" name="TextBox 353">
            <a:extLst>
              <a:ext uri="{FF2B5EF4-FFF2-40B4-BE49-F238E27FC236}">
                <a16:creationId xmlns:a16="http://schemas.microsoft.com/office/drawing/2014/main" id="{FB062321-0D7F-2047-29FA-8E1132FC4859}"/>
              </a:ext>
            </a:extLst>
          </p:cNvPr>
          <p:cNvSpPr txBox="1"/>
          <p:nvPr/>
        </p:nvSpPr>
        <p:spPr>
          <a:xfrm>
            <a:off x="6732990" y="800176"/>
            <a:ext cx="264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challenge </a:t>
            </a:r>
          </a:p>
        </p:txBody>
      </p:sp>
      <p:pic>
        <p:nvPicPr>
          <p:cNvPr id="355" name="Picture 354">
            <a:extLst>
              <a:ext uri="{FF2B5EF4-FFF2-40B4-BE49-F238E27FC236}">
                <a16:creationId xmlns:a16="http://schemas.microsoft.com/office/drawing/2014/main" id="{EE3555B1-BA32-B295-FDEF-291D106F40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5565" y="4237747"/>
            <a:ext cx="2700655" cy="2700655"/>
          </a:xfrm>
          <a:prstGeom prst="rect">
            <a:avLst/>
          </a:prstGeom>
        </p:spPr>
      </p:pic>
      <p:pic>
        <p:nvPicPr>
          <p:cNvPr id="356" name="Picture 355">
            <a:extLst>
              <a:ext uri="{FF2B5EF4-FFF2-40B4-BE49-F238E27FC236}">
                <a16:creationId xmlns:a16="http://schemas.microsoft.com/office/drawing/2014/main" id="{7BA4D3F8-AD92-CB27-B7B3-B85793539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73674" y="4196353"/>
            <a:ext cx="3852422" cy="2700655"/>
          </a:xfrm>
          <a:prstGeom prst="rect">
            <a:avLst/>
          </a:prstGeom>
        </p:spPr>
      </p:pic>
      <p:sp>
        <p:nvSpPr>
          <p:cNvPr id="357" name="TextBox 356">
            <a:extLst>
              <a:ext uri="{FF2B5EF4-FFF2-40B4-BE49-F238E27FC236}">
                <a16:creationId xmlns:a16="http://schemas.microsoft.com/office/drawing/2014/main" id="{29806817-E5B5-F11C-0B11-A872AE2938B2}"/>
              </a:ext>
            </a:extLst>
          </p:cNvPr>
          <p:cNvSpPr txBox="1"/>
          <p:nvPr/>
        </p:nvSpPr>
        <p:spPr>
          <a:xfrm>
            <a:off x="9156220" y="4850210"/>
            <a:ext cx="264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Third challenge </a:t>
            </a:r>
          </a:p>
        </p:txBody>
      </p:sp>
      <p:pic>
        <p:nvPicPr>
          <p:cNvPr id="359" name="Picture 358">
            <a:extLst>
              <a:ext uri="{FF2B5EF4-FFF2-40B4-BE49-F238E27FC236}">
                <a16:creationId xmlns:a16="http://schemas.microsoft.com/office/drawing/2014/main" id="{04987E9D-D4FF-FF2B-4596-F3FCBF3C38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89" b="90000" l="10000" r="90000">
                        <a14:foregroundMark x1="56167" y1="9556" x2="56167" y2="9556"/>
                        <a14:foregroundMark x1="52667" y1="6889" x2="52667" y2="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292" y="3541157"/>
            <a:ext cx="4235169" cy="3176377"/>
          </a:xfrm>
          <a:prstGeom prst="rect">
            <a:avLst/>
          </a:prstGeom>
        </p:spPr>
      </p:pic>
      <p:pic>
        <p:nvPicPr>
          <p:cNvPr id="360" name="Picture 359">
            <a:extLst>
              <a:ext uri="{FF2B5EF4-FFF2-40B4-BE49-F238E27FC236}">
                <a16:creationId xmlns:a16="http://schemas.microsoft.com/office/drawing/2014/main" id="{C6E0A330-2000-4D71-F6E3-20DC4BFB1D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10452" y="4016879"/>
            <a:ext cx="4348620" cy="2700655"/>
          </a:xfrm>
          <a:prstGeom prst="rect">
            <a:avLst/>
          </a:prstGeom>
        </p:spPr>
      </p:pic>
      <p:sp>
        <p:nvSpPr>
          <p:cNvPr id="361" name="TextBox 360">
            <a:extLst>
              <a:ext uri="{FF2B5EF4-FFF2-40B4-BE49-F238E27FC236}">
                <a16:creationId xmlns:a16="http://schemas.microsoft.com/office/drawing/2014/main" id="{4396BA26-9BDB-5027-F407-43B2956F7C52}"/>
              </a:ext>
            </a:extLst>
          </p:cNvPr>
          <p:cNvSpPr txBox="1"/>
          <p:nvPr/>
        </p:nvSpPr>
        <p:spPr>
          <a:xfrm>
            <a:off x="3092989" y="4724866"/>
            <a:ext cx="289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Fourth challenge </a:t>
            </a: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6142A28B-52FC-16BF-AFE4-8E62B5913DCB}"/>
              </a:ext>
            </a:extLst>
          </p:cNvPr>
          <p:cNvGrpSpPr/>
          <p:nvPr/>
        </p:nvGrpSpPr>
        <p:grpSpPr>
          <a:xfrm>
            <a:off x="2222019" y="65477"/>
            <a:ext cx="3353715" cy="2486952"/>
            <a:chOff x="6004676" y="1971303"/>
            <a:chExt cx="7075996" cy="5306997"/>
          </a:xfrm>
        </p:grpSpPr>
        <p:pic>
          <p:nvPicPr>
            <p:cNvPr id="332" name="Picture 331">
              <a:extLst>
                <a:ext uri="{FF2B5EF4-FFF2-40B4-BE49-F238E27FC236}">
                  <a16:creationId xmlns:a16="http://schemas.microsoft.com/office/drawing/2014/main" id="{833C4630-7D83-461F-8925-C59FFB51B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667" b="90000" l="10000" r="90000">
                          <a14:foregroundMark x1="60333" y1="6667" x2="60333" y2="6667"/>
                          <a14:foregroundMark x1="63667" y1="8444" x2="63667" y2="8444"/>
                          <a14:foregroundMark x1="46750" y1="88111" x2="46750" y2="88111"/>
                          <a14:foregroundMark x1="45583" y1="89556" x2="45583" y2="89556"/>
                          <a14:foregroundMark x1="59917" y1="88889" x2="59917" y2="88889"/>
                          <a14:backgroundMark x1="47667" y1="7222" x2="47667" y2="7222"/>
                          <a14:backgroundMark x1="41667" y1="9889" x2="41667" y2="9889"/>
                          <a14:backgroundMark x1="41667" y1="9889" x2="41667" y2="9889"/>
                          <a14:backgroundMark x1="43000" y1="8667" x2="43583" y2="8667"/>
                          <a14:backgroundMark x1="45250" y1="7889" x2="45250" y2="7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4676" y="1971303"/>
              <a:ext cx="7075996" cy="5306997"/>
            </a:xfrm>
            <a:prstGeom prst="rect">
              <a:avLst/>
            </a:prstGeom>
          </p:spPr>
        </p:pic>
        <p:pic>
          <p:nvPicPr>
            <p:cNvPr id="333" name="Picture 332">
              <a:extLst>
                <a:ext uri="{FF2B5EF4-FFF2-40B4-BE49-F238E27FC236}">
                  <a16:creationId xmlns:a16="http://schemas.microsoft.com/office/drawing/2014/main" id="{98B5BA26-D708-FBE4-9B99-8483DAB3B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8992" y="3909890"/>
              <a:ext cx="641451" cy="626484"/>
            </a:xfrm>
            <a:prstGeom prst="rect">
              <a:avLst/>
            </a:prstGeom>
          </p:spPr>
        </p:pic>
      </p:grpSp>
      <p:pic>
        <p:nvPicPr>
          <p:cNvPr id="2" name="J2TEAM-TTS-1734881007180">
            <a:hlinkClick r:id="" action="ppaction://media"/>
            <a:extLst>
              <a:ext uri="{FF2B5EF4-FFF2-40B4-BE49-F238E27FC236}">
                <a16:creationId xmlns:a16="http://schemas.microsoft.com/office/drawing/2014/main" id="{9DB8213E-94BE-9590-59B6-2BAC8AFFB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26590" y="-406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8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37774 0.02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12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3.54167E-6 3.703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DCE75-F95D-0256-B7EA-92FA4F680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2EC4C1-D065-1BC3-B2CB-461644F48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153514-26FF-2B35-29E5-9B363B089189}"/>
              </a:ext>
            </a:extLst>
          </p:cNvPr>
          <p:cNvSpPr txBox="1"/>
          <p:nvPr/>
        </p:nvSpPr>
        <p:spPr>
          <a:xfrm>
            <a:off x="2168164" y="1979629"/>
            <a:ext cx="7088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Listen and tick</a:t>
            </a:r>
          </a:p>
        </p:txBody>
      </p:sp>
    </p:spTree>
    <p:extLst>
      <p:ext uri="{BB962C8B-B14F-4D97-AF65-F5344CB8AC3E}">
        <p14:creationId xmlns:p14="http://schemas.microsoft.com/office/powerpoint/2010/main" val="3099404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>
          <a:extLst>
            <a:ext uri="{FF2B5EF4-FFF2-40B4-BE49-F238E27FC236}">
              <a16:creationId xmlns:a16="http://schemas.microsoft.com/office/drawing/2014/main" id="{55F3261B-DEDE-7E70-D2F6-84E3DED8B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Picture 347">
            <a:extLst>
              <a:ext uri="{FF2B5EF4-FFF2-40B4-BE49-F238E27FC236}">
                <a16:creationId xmlns:a16="http://schemas.microsoft.com/office/drawing/2014/main" id="{CDECED72-E4F7-E4A9-0025-FB576F43D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0" y="-5063"/>
            <a:ext cx="12192000" cy="6858000"/>
          </a:xfrm>
          <a:prstGeom prst="rect">
            <a:avLst/>
          </a:prstGeom>
        </p:spPr>
      </p:pic>
      <p:pic>
        <p:nvPicPr>
          <p:cNvPr id="349" name="Picture 348">
            <a:extLst>
              <a:ext uri="{FF2B5EF4-FFF2-40B4-BE49-F238E27FC236}">
                <a16:creationId xmlns:a16="http://schemas.microsoft.com/office/drawing/2014/main" id="{7E7EA92C-4CD9-D1FA-8929-4150E6D75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025" y="1474"/>
            <a:ext cx="1905284" cy="2173053"/>
          </a:xfrm>
          <a:prstGeom prst="rect">
            <a:avLst/>
          </a:prstGeom>
        </p:spPr>
      </p:pic>
      <p:pic>
        <p:nvPicPr>
          <p:cNvPr id="350" name="Picture 349">
            <a:extLst>
              <a:ext uri="{FF2B5EF4-FFF2-40B4-BE49-F238E27FC236}">
                <a16:creationId xmlns:a16="http://schemas.microsoft.com/office/drawing/2014/main" id="{1B26B24E-FE8C-684F-6ED0-D3955A974F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49" y="364882"/>
            <a:ext cx="3670618" cy="2389952"/>
          </a:xfrm>
          <a:prstGeom prst="rect">
            <a:avLst/>
          </a:prstGeom>
        </p:spPr>
      </p:pic>
      <p:sp>
        <p:nvSpPr>
          <p:cNvPr id="351" name="TextBox 350">
            <a:extLst>
              <a:ext uri="{FF2B5EF4-FFF2-40B4-BE49-F238E27FC236}">
                <a16:creationId xmlns:a16="http://schemas.microsoft.com/office/drawing/2014/main" id="{953A7B18-44B3-CA17-EB73-BB47792D3089}"/>
              </a:ext>
            </a:extLst>
          </p:cNvPr>
          <p:cNvSpPr txBox="1"/>
          <p:nvPr/>
        </p:nvSpPr>
        <p:spPr>
          <a:xfrm>
            <a:off x="1724314" y="951403"/>
            <a:ext cx="2218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challenge </a:t>
            </a:r>
          </a:p>
        </p:txBody>
      </p:sp>
      <p:pic>
        <p:nvPicPr>
          <p:cNvPr id="352" name="Picture 351">
            <a:extLst>
              <a:ext uri="{FF2B5EF4-FFF2-40B4-BE49-F238E27FC236}">
                <a16:creationId xmlns:a16="http://schemas.microsoft.com/office/drawing/2014/main" id="{CBF1D9C5-06A6-5A5B-89C4-0F3F4C3193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640" t="9274" r="16050" b="6677"/>
          <a:stretch/>
        </p:blipFill>
        <p:spPr>
          <a:xfrm>
            <a:off x="9631486" y="1035534"/>
            <a:ext cx="1975105" cy="2332273"/>
          </a:xfrm>
          <a:prstGeom prst="rect">
            <a:avLst/>
          </a:prstGeom>
        </p:spPr>
      </p:pic>
      <p:pic>
        <p:nvPicPr>
          <p:cNvPr id="353" name="Picture 352">
            <a:extLst>
              <a:ext uri="{FF2B5EF4-FFF2-40B4-BE49-F238E27FC236}">
                <a16:creationId xmlns:a16="http://schemas.microsoft.com/office/drawing/2014/main" id="{1881FD9B-C80B-1393-6C9D-1D0313437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3357" y="261568"/>
            <a:ext cx="4116480" cy="2389952"/>
          </a:xfrm>
          <a:prstGeom prst="rect">
            <a:avLst/>
          </a:prstGeom>
        </p:spPr>
      </p:pic>
      <p:sp>
        <p:nvSpPr>
          <p:cNvPr id="354" name="TextBox 353">
            <a:extLst>
              <a:ext uri="{FF2B5EF4-FFF2-40B4-BE49-F238E27FC236}">
                <a16:creationId xmlns:a16="http://schemas.microsoft.com/office/drawing/2014/main" id="{2928C6E9-AF8F-28A7-57BE-211C76A63A52}"/>
              </a:ext>
            </a:extLst>
          </p:cNvPr>
          <p:cNvSpPr txBox="1"/>
          <p:nvPr/>
        </p:nvSpPr>
        <p:spPr>
          <a:xfrm>
            <a:off x="6732990" y="800176"/>
            <a:ext cx="264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challenge </a:t>
            </a:r>
          </a:p>
        </p:txBody>
      </p:sp>
      <p:pic>
        <p:nvPicPr>
          <p:cNvPr id="355" name="Picture 354">
            <a:extLst>
              <a:ext uri="{FF2B5EF4-FFF2-40B4-BE49-F238E27FC236}">
                <a16:creationId xmlns:a16="http://schemas.microsoft.com/office/drawing/2014/main" id="{45177408-24BA-8C90-AB81-A103F8213F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5565" y="4237747"/>
            <a:ext cx="2700655" cy="2700655"/>
          </a:xfrm>
          <a:prstGeom prst="rect">
            <a:avLst/>
          </a:prstGeom>
        </p:spPr>
      </p:pic>
      <p:pic>
        <p:nvPicPr>
          <p:cNvPr id="356" name="Picture 355">
            <a:extLst>
              <a:ext uri="{FF2B5EF4-FFF2-40B4-BE49-F238E27FC236}">
                <a16:creationId xmlns:a16="http://schemas.microsoft.com/office/drawing/2014/main" id="{DAA45C20-4C42-B26D-4455-0D9C89A338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73674" y="4196353"/>
            <a:ext cx="3852422" cy="2700655"/>
          </a:xfrm>
          <a:prstGeom prst="rect">
            <a:avLst/>
          </a:prstGeom>
        </p:spPr>
      </p:pic>
      <p:sp>
        <p:nvSpPr>
          <p:cNvPr id="357" name="TextBox 356">
            <a:extLst>
              <a:ext uri="{FF2B5EF4-FFF2-40B4-BE49-F238E27FC236}">
                <a16:creationId xmlns:a16="http://schemas.microsoft.com/office/drawing/2014/main" id="{5C499694-C5BD-7EFC-267C-BE4FC1198C1A}"/>
              </a:ext>
            </a:extLst>
          </p:cNvPr>
          <p:cNvSpPr txBox="1"/>
          <p:nvPr/>
        </p:nvSpPr>
        <p:spPr>
          <a:xfrm>
            <a:off x="9156220" y="4850210"/>
            <a:ext cx="264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Third challenge </a:t>
            </a:r>
          </a:p>
        </p:txBody>
      </p:sp>
      <p:pic>
        <p:nvPicPr>
          <p:cNvPr id="359" name="Picture 358">
            <a:extLst>
              <a:ext uri="{FF2B5EF4-FFF2-40B4-BE49-F238E27FC236}">
                <a16:creationId xmlns:a16="http://schemas.microsoft.com/office/drawing/2014/main" id="{66EF2E67-8AAA-6C42-23E7-F756A975A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89" b="90000" l="10000" r="90000">
                        <a14:foregroundMark x1="56167" y1="9556" x2="56167" y2="9556"/>
                        <a14:foregroundMark x1="52667" y1="6889" x2="52667" y2="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292" y="3541157"/>
            <a:ext cx="4235169" cy="3176377"/>
          </a:xfrm>
          <a:prstGeom prst="rect">
            <a:avLst/>
          </a:prstGeom>
        </p:spPr>
      </p:pic>
      <p:pic>
        <p:nvPicPr>
          <p:cNvPr id="360" name="Picture 359">
            <a:extLst>
              <a:ext uri="{FF2B5EF4-FFF2-40B4-BE49-F238E27FC236}">
                <a16:creationId xmlns:a16="http://schemas.microsoft.com/office/drawing/2014/main" id="{BCCD2D18-04F0-720F-1FD9-D214E60944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10452" y="4016879"/>
            <a:ext cx="4348620" cy="2700655"/>
          </a:xfrm>
          <a:prstGeom prst="rect">
            <a:avLst/>
          </a:prstGeom>
        </p:spPr>
      </p:pic>
      <p:sp>
        <p:nvSpPr>
          <p:cNvPr id="361" name="TextBox 360">
            <a:extLst>
              <a:ext uri="{FF2B5EF4-FFF2-40B4-BE49-F238E27FC236}">
                <a16:creationId xmlns:a16="http://schemas.microsoft.com/office/drawing/2014/main" id="{50E7C0DB-BDB2-44EE-16B7-7AA212325241}"/>
              </a:ext>
            </a:extLst>
          </p:cNvPr>
          <p:cNvSpPr txBox="1"/>
          <p:nvPr/>
        </p:nvSpPr>
        <p:spPr>
          <a:xfrm>
            <a:off x="3092989" y="4724866"/>
            <a:ext cx="289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Fourth challenge </a:t>
            </a: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29FD46FB-11DA-9E1C-EE1F-F2CBEC2F05A4}"/>
              </a:ext>
            </a:extLst>
          </p:cNvPr>
          <p:cNvGrpSpPr/>
          <p:nvPr/>
        </p:nvGrpSpPr>
        <p:grpSpPr>
          <a:xfrm>
            <a:off x="7455129" y="578841"/>
            <a:ext cx="3353715" cy="2486952"/>
            <a:chOff x="6004676" y="1971303"/>
            <a:chExt cx="7075996" cy="5306997"/>
          </a:xfrm>
        </p:grpSpPr>
        <p:pic>
          <p:nvPicPr>
            <p:cNvPr id="332" name="Picture 331">
              <a:extLst>
                <a:ext uri="{FF2B5EF4-FFF2-40B4-BE49-F238E27FC236}">
                  <a16:creationId xmlns:a16="http://schemas.microsoft.com/office/drawing/2014/main" id="{F75B8BA8-C92A-F624-4415-9526F976F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667" b="90000" l="10000" r="90000">
                          <a14:foregroundMark x1="60333" y1="6667" x2="60333" y2="6667"/>
                          <a14:foregroundMark x1="63667" y1="8444" x2="63667" y2="8444"/>
                          <a14:foregroundMark x1="46750" y1="88111" x2="46750" y2="88111"/>
                          <a14:foregroundMark x1="45583" y1="89556" x2="45583" y2="89556"/>
                          <a14:foregroundMark x1="59917" y1="88889" x2="59917" y2="88889"/>
                          <a14:backgroundMark x1="47667" y1="7222" x2="47667" y2="7222"/>
                          <a14:backgroundMark x1="41667" y1="9889" x2="41667" y2="9889"/>
                          <a14:backgroundMark x1="41667" y1="9889" x2="41667" y2="9889"/>
                          <a14:backgroundMark x1="43000" y1="8667" x2="43583" y2="8667"/>
                          <a14:backgroundMark x1="45250" y1="7889" x2="45250" y2="7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4676" y="1971303"/>
              <a:ext cx="7075996" cy="5306997"/>
            </a:xfrm>
            <a:prstGeom prst="rect">
              <a:avLst/>
            </a:prstGeom>
          </p:spPr>
        </p:pic>
        <p:pic>
          <p:nvPicPr>
            <p:cNvPr id="333" name="Picture 332">
              <a:extLst>
                <a:ext uri="{FF2B5EF4-FFF2-40B4-BE49-F238E27FC236}">
                  <a16:creationId xmlns:a16="http://schemas.microsoft.com/office/drawing/2014/main" id="{BAEC6221-D80D-CCF5-D422-97B77F288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8992" y="3909890"/>
              <a:ext cx="641451" cy="626484"/>
            </a:xfrm>
            <a:prstGeom prst="rect">
              <a:avLst/>
            </a:prstGeom>
          </p:spPr>
        </p:pic>
      </p:grpSp>
      <p:pic>
        <p:nvPicPr>
          <p:cNvPr id="3" name="J2TEAM-TTS-1734881991795">
            <a:hlinkClick r:id="" action="ppaction://media"/>
            <a:extLst>
              <a:ext uri="{FF2B5EF4-FFF2-40B4-BE49-F238E27FC236}">
                <a16:creationId xmlns:a16="http://schemas.microsoft.com/office/drawing/2014/main" id="{33E5BC2A-E64F-A0BB-D1EA-2BC8C3A3A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27698" y="30162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2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01888 0.5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258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3.75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23855-EBD7-FD76-47C6-EC8511066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85CDBF-6DB7-3939-5285-39EB6C728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430E66-A8E6-1F5D-D206-ED7AEA6370B4}"/>
              </a:ext>
            </a:extLst>
          </p:cNvPr>
          <p:cNvSpPr txBox="1"/>
          <p:nvPr/>
        </p:nvSpPr>
        <p:spPr>
          <a:xfrm>
            <a:off x="2036189" y="1508290"/>
            <a:ext cx="72115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Look, complete and read</a:t>
            </a:r>
          </a:p>
        </p:txBody>
      </p:sp>
    </p:spTree>
    <p:extLst>
      <p:ext uri="{BB962C8B-B14F-4D97-AF65-F5344CB8AC3E}">
        <p14:creationId xmlns:p14="http://schemas.microsoft.com/office/powerpoint/2010/main" val="2571966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>
          <a:extLst>
            <a:ext uri="{FF2B5EF4-FFF2-40B4-BE49-F238E27FC236}">
              <a16:creationId xmlns:a16="http://schemas.microsoft.com/office/drawing/2014/main" id="{862F189E-2432-8D37-8935-47E1D840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Picture 347">
            <a:extLst>
              <a:ext uri="{FF2B5EF4-FFF2-40B4-BE49-F238E27FC236}">
                <a16:creationId xmlns:a16="http://schemas.microsoft.com/office/drawing/2014/main" id="{EB245E05-8661-FBF1-7946-734D0389D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0" y="-5063"/>
            <a:ext cx="12192000" cy="6858000"/>
          </a:xfrm>
          <a:prstGeom prst="rect">
            <a:avLst/>
          </a:prstGeom>
        </p:spPr>
      </p:pic>
      <p:pic>
        <p:nvPicPr>
          <p:cNvPr id="349" name="Picture 348">
            <a:extLst>
              <a:ext uri="{FF2B5EF4-FFF2-40B4-BE49-F238E27FC236}">
                <a16:creationId xmlns:a16="http://schemas.microsoft.com/office/drawing/2014/main" id="{1B859384-8B83-A5E6-FC14-37AD33708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025" y="1474"/>
            <a:ext cx="1905284" cy="2173053"/>
          </a:xfrm>
          <a:prstGeom prst="rect">
            <a:avLst/>
          </a:prstGeom>
        </p:spPr>
      </p:pic>
      <p:pic>
        <p:nvPicPr>
          <p:cNvPr id="350" name="Picture 349">
            <a:extLst>
              <a:ext uri="{FF2B5EF4-FFF2-40B4-BE49-F238E27FC236}">
                <a16:creationId xmlns:a16="http://schemas.microsoft.com/office/drawing/2014/main" id="{9066741D-3F4B-48FF-8875-5C1A5BCE0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49" y="364882"/>
            <a:ext cx="3670618" cy="2389952"/>
          </a:xfrm>
          <a:prstGeom prst="rect">
            <a:avLst/>
          </a:prstGeom>
        </p:spPr>
      </p:pic>
      <p:sp>
        <p:nvSpPr>
          <p:cNvPr id="351" name="TextBox 350">
            <a:extLst>
              <a:ext uri="{FF2B5EF4-FFF2-40B4-BE49-F238E27FC236}">
                <a16:creationId xmlns:a16="http://schemas.microsoft.com/office/drawing/2014/main" id="{560C8668-A93E-3159-1E31-5DE342B5A27C}"/>
              </a:ext>
            </a:extLst>
          </p:cNvPr>
          <p:cNvSpPr txBox="1"/>
          <p:nvPr/>
        </p:nvSpPr>
        <p:spPr>
          <a:xfrm>
            <a:off x="1724314" y="951403"/>
            <a:ext cx="2218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challenge </a:t>
            </a:r>
          </a:p>
        </p:txBody>
      </p:sp>
      <p:pic>
        <p:nvPicPr>
          <p:cNvPr id="352" name="Picture 351">
            <a:extLst>
              <a:ext uri="{FF2B5EF4-FFF2-40B4-BE49-F238E27FC236}">
                <a16:creationId xmlns:a16="http://schemas.microsoft.com/office/drawing/2014/main" id="{FC029DC3-0B78-48D9-7F08-1FCC3658809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640" t="9274" r="16050" b="6677"/>
          <a:stretch/>
        </p:blipFill>
        <p:spPr>
          <a:xfrm>
            <a:off x="9631486" y="1035534"/>
            <a:ext cx="1975105" cy="2332273"/>
          </a:xfrm>
          <a:prstGeom prst="rect">
            <a:avLst/>
          </a:prstGeom>
        </p:spPr>
      </p:pic>
      <p:pic>
        <p:nvPicPr>
          <p:cNvPr id="353" name="Picture 352">
            <a:extLst>
              <a:ext uri="{FF2B5EF4-FFF2-40B4-BE49-F238E27FC236}">
                <a16:creationId xmlns:a16="http://schemas.microsoft.com/office/drawing/2014/main" id="{A15EEE50-0ACF-0D6B-C0F5-FA8FF22F26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3357" y="261568"/>
            <a:ext cx="4116480" cy="2389952"/>
          </a:xfrm>
          <a:prstGeom prst="rect">
            <a:avLst/>
          </a:prstGeom>
        </p:spPr>
      </p:pic>
      <p:sp>
        <p:nvSpPr>
          <p:cNvPr id="354" name="TextBox 353">
            <a:extLst>
              <a:ext uri="{FF2B5EF4-FFF2-40B4-BE49-F238E27FC236}">
                <a16:creationId xmlns:a16="http://schemas.microsoft.com/office/drawing/2014/main" id="{F71F72C1-C056-6A4F-69C3-5108B995B73E}"/>
              </a:ext>
            </a:extLst>
          </p:cNvPr>
          <p:cNvSpPr txBox="1"/>
          <p:nvPr/>
        </p:nvSpPr>
        <p:spPr>
          <a:xfrm>
            <a:off x="6732990" y="800176"/>
            <a:ext cx="264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challenge </a:t>
            </a:r>
          </a:p>
        </p:txBody>
      </p:sp>
      <p:pic>
        <p:nvPicPr>
          <p:cNvPr id="355" name="Picture 354">
            <a:extLst>
              <a:ext uri="{FF2B5EF4-FFF2-40B4-BE49-F238E27FC236}">
                <a16:creationId xmlns:a16="http://schemas.microsoft.com/office/drawing/2014/main" id="{14E933B1-C0F8-9827-05BD-5F4B8BFE63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5565" y="4237747"/>
            <a:ext cx="2700655" cy="2700655"/>
          </a:xfrm>
          <a:prstGeom prst="rect">
            <a:avLst/>
          </a:prstGeom>
        </p:spPr>
      </p:pic>
      <p:pic>
        <p:nvPicPr>
          <p:cNvPr id="356" name="Picture 355">
            <a:extLst>
              <a:ext uri="{FF2B5EF4-FFF2-40B4-BE49-F238E27FC236}">
                <a16:creationId xmlns:a16="http://schemas.microsoft.com/office/drawing/2014/main" id="{826EAE1C-0133-A7CF-B9D1-A91F088134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73674" y="4196353"/>
            <a:ext cx="3852422" cy="2700655"/>
          </a:xfrm>
          <a:prstGeom prst="rect">
            <a:avLst/>
          </a:prstGeom>
        </p:spPr>
      </p:pic>
      <p:sp>
        <p:nvSpPr>
          <p:cNvPr id="357" name="TextBox 356">
            <a:extLst>
              <a:ext uri="{FF2B5EF4-FFF2-40B4-BE49-F238E27FC236}">
                <a16:creationId xmlns:a16="http://schemas.microsoft.com/office/drawing/2014/main" id="{E9C37741-F697-7B02-99F4-FBB810D69E7E}"/>
              </a:ext>
            </a:extLst>
          </p:cNvPr>
          <p:cNvSpPr txBox="1"/>
          <p:nvPr/>
        </p:nvSpPr>
        <p:spPr>
          <a:xfrm>
            <a:off x="9156220" y="4850210"/>
            <a:ext cx="264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Third challenge </a:t>
            </a:r>
          </a:p>
        </p:txBody>
      </p:sp>
      <p:pic>
        <p:nvPicPr>
          <p:cNvPr id="359" name="Picture 358">
            <a:extLst>
              <a:ext uri="{FF2B5EF4-FFF2-40B4-BE49-F238E27FC236}">
                <a16:creationId xmlns:a16="http://schemas.microsoft.com/office/drawing/2014/main" id="{1ED5F230-8A6F-AD17-EFB3-698B60C517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89" b="90000" l="10000" r="90000">
                        <a14:foregroundMark x1="56167" y1="9556" x2="56167" y2="9556"/>
                        <a14:foregroundMark x1="52667" y1="6889" x2="52667" y2="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292" y="3541157"/>
            <a:ext cx="4235169" cy="3176377"/>
          </a:xfrm>
          <a:prstGeom prst="rect">
            <a:avLst/>
          </a:prstGeom>
        </p:spPr>
      </p:pic>
      <p:pic>
        <p:nvPicPr>
          <p:cNvPr id="360" name="Picture 359">
            <a:extLst>
              <a:ext uri="{FF2B5EF4-FFF2-40B4-BE49-F238E27FC236}">
                <a16:creationId xmlns:a16="http://schemas.microsoft.com/office/drawing/2014/main" id="{FC1A76B1-CF8F-063B-3A15-7B4980EA7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10452" y="4016879"/>
            <a:ext cx="4348620" cy="2700655"/>
          </a:xfrm>
          <a:prstGeom prst="rect">
            <a:avLst/>
          </a:prstGeom>
        </p:spPr>
      </p:pic>
      <p:sp>
        <p:nvSpPr>
          <p:cNvPr id="361" name="TextBox 360">
            <a:extLst>
              <a:ext uri="{FF2B5EF4-FFF2-40B4-BE49-F238E27FC236}">
                <a16:creationId xmlns:a16="http://schemas.microsoft.com/office/drawing/2014/main" id="{21BE5F5E-7725-3A7F-5A3C-2177553EC355}"/>
              </a:ext>
            </a:extLst>
          </p:cNvPr>
          <p:cNvSpPr txBox="1"/>
          <p:nvPr/>
        </p:nvSpPr>
        <p:spPr>
          <a:xfrm>
            <a:off x="3092989" y="4724866"/>
            <a:ext cx="289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Fourth challenge </a:t>
            </a: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5E2C7DCB-1D67-D907-6E3C-138BB502A110}"/>
              </a:ext>
            </a:extLst>
          </p:cNvPr>
          <p:cNvGrpSpPr/>
          <p:nvPr/>
        </p:nvGrpSpPr>
        <p:grpSpPr>
          <a:xfrm>
            <a:off x="7703473" y="4196353"/>
            <a:ext cx="3353715" cy="2486952"/>
            <a:chOff x="6004676" y="1971303"/>
            <a:chExt cx="7075996" cy="5306997"/>
          </a:xfrm>
        </p:grpSpPr>
        <p:pic>
          <p:nvPicPr>
            <p:cNvPr id="332" name="Picture 331">
              <a:extLst>
                <a:ext uri="{FF2B5EF4-FFF2-40B4-BE49-F238E27FC236}">
                  <a16:creationId xmlns:a16="http://schemas.microsoft.com/office/drawing/2014/main" id="{CDD393F3-73B2-D2BC-DB02-65BBD139B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667" b="90000" l="10000" r="90000">
                          <a14:foregroundMark x1="60333" y1="6667" x2="60333" y2="6667"/>
                          <a14:foregroundMark x1="63667" y1="8444" x2="63667" y2="8444"/>
                          <a14:foregroundMark x1="46750" y1="88111" x2="46750" y2="88111"/>
                          <a14:foregroundMark x1="45583" y1="89556" x2="45583" y2="89556"/>
                          <a14:foregroundMark x1="59917" y1="88889" x2="59917" y2="88889"/>
                          <a14:backgroundMark x1="47667" y1="7222" x2="47667" y2="7222"/>
                          <a14:backgroundMark x1="41667" y1="9889" x2="41667" y2="9889"/>
                          <a14:backgroundMark x1="41667" y1="9889" x2="41667" y2="9889"/>
                          <a14:backgroundMark x1="43000" y1="8667" x2="43583" y2="8667"/>
                          <a14:backgroundMark x1="45250" y1="7889" x2="45250" y2="7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4676" y="1971303"/>
              <a:ext cx="7075996" cy="5306997"/>
            </a:xfrm>
            <a:prstGeom prst="rect">
              <a:avLst/>
            </a:prstGeom>
          </p:spPr>
        </p:pic>
        <p:pic>
          <p:nvPicPr>
            <p:cNvPr id="333" name="Picture 332">
              <a:extLst>
                <a:ext uri="{FF2B5EF4-FFF2-40B4-BE49-F238E27FC236}">
                  <a16:creationId xmlns:a16="http://schemas.microsoft.com/office/drawing/2014/main" id="{5BB73642-C09B-6BFA-31C9-6B7BD75C3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8992" y="3909890"/>
              <a:ext cx="641451" cy="626484"/>
            </a:xfrm>
            <a:prstGeom prst="rect">
              <a:avLst/>
            </a:prstGeom>
          </p:spPr>
        </p:pic>
      </p:grpSp>
      <p:pic>
        <p:nvPicPr>
          <p:cNvPr id="2" name="J2TEAM-TTS-1734884544655">
            <a:hlinkClick r:id="" action="ppaction://media"/>
            <a:extLst>
              <a:ext uri="{FF2B5EF4-FFF2-40B4-BE49-F238E27FC236}">
                <a16:creationId xmlns:a16="http://schemas.microsoft.com/office/drawing/2014/main" id="{9703F298-1E74-39B3-99B6-861204B6B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27774" y="53672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45937 -0.0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-15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3.75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3BE5F-F39C-AFBE-B54A-9DC359246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5F6E3F-CD20-3867-9707-C15C723A3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1A7E15-A7AE-76E3-A25D-A2224CDCE8D3}"/>
              </a:ext>
            </a:extLst>
          </p:cNvPr>
          <p:cNvSpPr txBox="1"/>
          <p:nvPr/>
        </p:nvSpPr>
        <p:spPr>
          <a:xfrm>
            <a:off x="1828799" y="1800521"/>
            <a:ext cx="7211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Let’s sing</a:t>
            </a:r>
          </a:p>
        </p:txBody>
      </p:sp>
    </p:spTree>
    <p:extLst>
      <p:ext uri="{BB962C8B-B14F-4D97-AF65-F5344CB8AC3E}">
        <p14:creationId xmlns:p14="http://schemas.microsoft.com/office/powerpoint/2010/main" val="457716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C119F-6271-0513-3B9A-D493DC77D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A649AB2-A052-4EA1-E245-9A7137257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12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7DCC7BB-6824-7810-67B5-6AF11323FCA4}"/>
              </a:ext>
            </a:extLst>
          </p:cNvPr>
          <p:cNvGrpSpPr/>
          <p:nvPr/>
        </p:nvGrpSpPr>
        <p:grpSpPr>
          <a:xfrm>
            <a:off x="6709559" y="2386940"/>
            <a:ext cx="6403061" cy="4915110"/>
            <a:chOff x="6004676" y="1971303"/>
            <a:chExt cx="7075996" cy="53069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9A9085D-E75D-0CA4-959A-7C8197311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67" b="90000" l="10000" r="90000">
                          <a14:foregroundMark x1="60333" y1="6667" x2="60333" y2="6667"/>
                          <a14:foregroundMark x1="63667" y1="8444" x2="63667" y2="8444"/>
                          <a14:foregroundMark x1="46750" y1="88111" x2="46750" y2="88111"/>
                          <a14:foregroundMark x1="45583" y1="89556" x2="45583" y2="89556"/>
                          <a14:foregroundMark x1="59917" y1="88889" x2="59917" y2="88889"/>
                          <a14:backgroundMark x1="47667" y1="7222" x2="47667" y2="7222"/>
                          <a14:backgroundMark x1="41667" y1="9889" x2="41667" y2="9889"/>
                          <a14:backgroundMark x1="41667" y1="9889" x2="41667" y2="9889"/>
                          <a14:backgroundMark x1="43000" y1="8667" x2="43583" y2="8667"/>
                          <a14:backgroundMark x1="45250" y1="7889" x2="45250" y2="7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4676" y="1971303"/>
              <a:ext cx="7075996" cy="530699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79E016-5BDE-FF34-D4A2-B3B122EEA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8992" y="3909890"/>
              <a:ext cx="641451" cy="626484"/>
            </a:xfrm>
            <a:prstGeom prst="rect">
              <a:avLst/>
            </a:prstGeom>
          </p:spPr>
        </p:pic>
      </p:grp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A82A63B6-13DE-4A82-2799-4D939F62DAEC}"/>
              </a:ext>
            </a:extLst>
          </p:cNvPr>
          <p:cNvSpPr/>
          <p:nvPr/>
        </p:nvSpPr>
        <p:spPr>
          <a:xfrm>
            <a:off x="2884601" y="297434"/>
            <a:ext cx="5797485" cy="2606021"/>
          </a:xfrm>
          <a:prstGeom prst="wedgeEllipseCallout">
            <a:avLst>
              <a:gd name="adj1" fmla="val 66175"/>
              <a:gd name="adj2" fmla="val 548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have overcome the challenge excellently. I have a magic box. Can the teacher help deliver my gift to the children?</a:t>
            </a:r>
          </a:p>
        </p:txBody>
      </p:sp>
      <p:pic>
        <p:nvPicPr>
          <p:cNvPr id="7" name="J2TEAM-TTS-1734884967641">
            <a:hlinkClick r:id="" action="ppaction://media"/>
            <a:extLst>
              <a:ext uri="{FF2B5EF4-FFF2-40B4-BE49-F238E27FC236}">
                <a16:creationId xmlns:a16="http://schemas.microsoft.com/office/drawing/2014/main" id="{CA30D372-448B-38DF-1DBF-3527E60C2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79514" y="37088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5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E66FD-3AB7-1D74-BFBD-3D87F6B40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CDCB2A-FD26-5A89-716B-8C4F80C4E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429" y="0"/>
            <a:ext cx="12246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09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D3AB7C-16A1-163F-3A76-7E0D890D5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39135" cy="7060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68655-5A01-7FF7-416B-8206C64F4B64}"/>
              </a:ext>
            </a:extLst>
          </p:cNvPr>
          <p:cNvSpPr txBox="1"/>
          <p:nvPr/>
        </p:nvSpPr>
        <p:spPr>
          <a:xfrm>
            <a:off x="4110086" y="2315411"/>
            <a:ext cx="5693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Magic box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F02308-24B3-6B24-C9FB-1C072842D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9778" r="94222">
                        <a14:foregroundMark x1="41778" y1="59111" x2="41778" y2="59111"/>
                        <a14:foregroundMark x1="40000" y1="54222" x2="40000" y2="54222"/>
                        <a14:foregroundMark x1="40000" y1="54222" x2="40000" y2="54222"/>
                        <a14:foregroundMark x1="43111" y1="53778" x2="43111" y2="53778"/>
                        <a14:foregroundMark x1="45333" y1="53778" x2="45333" y2="53778"/>
                        <a14:foregroundMark x1="49333" y1="54222" x2="51111" y2="54222"/>
                        <a14:foregroundMark x1="52889" y1="54222" x2="54667" y2="54222"/>
                        <a14:foregroundMark x1="54667" y1="54222" x2="54667" y2="54222"/>
                        <a14:foregroundMark x1="45778" y1="56444" x2="44000" y2="56444"/>
                        <a14:foregroundMark x1="39111" y1="56444" x2="37333" y2="56444"/>
                        <a14:foregroundMark x1="33333" y1="56444" x2="33333" y2="56444"/>
                        <a14:foregroundMark x1="32444" y1="56444" x2="32444" y2="56444"/>
                        <a14:foregroundMark x1="28889" y1="56000" x2="28889" y2="56000"/>
                        <a14:foregroundMark x1="18667" y1="69333" x2="18667" y2="69333"/>
                        <a14:foregroundMark x1="26222" y1="63111" x2="26222" y2="63111"/>
                        <a14:foregroundMark x1="22222" y1="38667" x2="22222" y2="38667"/>
                        <a14:foregroundMark x1="22222" y1="30667" x2="22222" y2="30667"/>
                        <a14:foregroundMark x1="22222" y1="29778" x2="22222" y2="29778"/>
                        <a14:foregroundMark x1="21778" y1="63111" x2="21778" y2="63111"/>
                        <a14:foregroundMark x1="20889" y1="64444" x2="20889" y2="64444"/>
                        <a14:foregroundMark x1="17778" y1="60444" x2="17778" y2="60444"/>
                        <a14:foregroundMark x1="15556" y1="56889" x2="15556" y2="56889"/>
                        <a14:foregroundMark x1="14222" y1="58222" x2="14222" y2="58222"/>
                        <a14:foregroundMark x1="82667" y1="61333" x2="82667" y2="61333"/>
                        <a14:foregroundMark x1="94222" y1="64444" x2="94222" y2="64444"/>
                        <a14:foregroundMark x1="85778" y1="71556" x2="85778" y2="71556"/>
                        <a14:foregroundMark x1="72444" y1="67111" x2="72444" y2="67111"/>
                        <a14:foregroundMark x1="66667" y1="69333" x2="66667" y2="69333"/>
                        <a14:foregroundMark x1="57778" y1="72000" x2="57778" y2="72000"/>
                        <a14:foregroundMark x1="73333" y1="68000" x2="73333" y2="68000"/>
                        <a14:foregroundMark x1="19556" y1="29778" x2="19556" y2="29778"/>
                        <a14:foregroundMark x1="19111" y1="27111" x2="19111" y2="27111"/>
                        <a14:backgroundMark x1="19556" y1="70222" x2="19556" y2="70222"/>
                        <a14:backgroundMark x1="17778" y1="68889" x2="17778" y2="68889"/>
                        <a14:backgroundMark x1="17778" y1="69333" x2="17778" y2="67556"/>
                        <a14:backgroundMark x1="19111" y1="69333" x2="19111" y2="69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8389" y="3251789"/>
            <a:ext cx="2149360" cy="2149360"/>
          </a:xfrm>
          <a:prstGeom prst="rect">
            <a:avLst/>
          </a:prstGeom>
        </p:spPr>
      </p:pic>
      <p:pic>
        <p:nvPicPr>
          <p:cNvPr id="2" name="NhacDienAoThuat31-V (mp3cut.net)">
            <a:hlinkClick r:id="" action="ppaction://media"/>
            <a:extLst>
              <a:ext uri="{FF2B5EF4-FFF2-40B4-BE49-F238E27FC236}">
                <a16:creationId xmlns:a16="http://schemas.microsoft.com/office/drawing/2014/main" id="{85195DE2-FEA0-90EB-5FCC-CEF665DEE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158" y="64130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7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7A4514-CAD2-09D7-B199-22F96EEA5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12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041E4D2-42F9-6143-E6E0-C4BD7EA4F5DF}"/>
              </a:ext>
            </a:extLst>
          </p:cNvPr>
          <p:cNvGrpSpPr/>
          <p:nvPr/>
        </p:nvGrpSpPr>
        <p:grpSpPr>
          <a:xfrm>
            <a:off x="6709559" y="2386940"/>
            <a:ext cx="6403061" cy="4915110"/>
            <a:chOff x="6004676" y="1971303"/>
            <a:chExt cx="7075996" cy="53069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D07102-8C8B-6B63-E1FD-F7B2AFFD1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67" b="90000" l="10000" r="90000">
                          <a14:foregroundMark x1="60333" y1="6667" x2="60333" y2="6667"/>
                          <a14:foregroundMark x1="63667" y1="8444" x2="63667" y2="8444"/>
                          <a14:foregroundMark x1="46750" y1="88111" x2="46750" y2="88111"/>
                          <a14:foregroundMark x1="45583" y1="89556" x2="45583" y2="89556"/>
                          <a14:foregroundMark x1="59917" y1="88889" x2="59917" y2="88889"/>
                          <a14:backgroundMark x1="47667" y1="7222" x2="47667" y2="7222"/>
                          <a14:backgroundMark x1="41667" y1="9889" x2="41667" y2="9889"/>
                          <a14:backgroundMark x1="41667" y1="9889" x2="41667" y2="9889"/>
                          <a14:backgroundMark x1="43000" y1="8667" x2="43583" y2="8667"/>
                          <a14:backgroundMark x1="45250" y1="7889" x2="45250" y2="7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4676" y="1971303"/>
              <a:ext cx="7075996" cy="530699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BB0E91-EDD7-1030-5F66-EB64C9B4A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8992" y="3909890"/>
              <a:ext cx="641451" cy="626484"/>
            </a:xfrm>
            <a:prstGeom prst="rect">
              <a:avLst/>
            </a:prstGeom>
          </p:spPr>
        </p:pic>
      </p:grpSp>
      <p:pic>
        <p:nvPicPr>
          <p:cNvPr id="8" name="J2TEAM-TTS-1734876144927">
            <a:hlinkClick r:id="" action="ppaction://media"/>
            <a:extLst>
              <a:ext uri="{FF2B5EF4-FFF2-40B4-BE49-F238E27FC236}">
                <a16:creationId xmlns:a16="http://schemas.microsoft.com/office/drawing/2014/main" id="{42109B4D-7662-3DA0-0FD6-E727A6D78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90785" y="2574306"/>
            <a:ext cx="406400" cy="406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8144D17-6DED-2BC2-A7D7-2F332DDE6ED4}"/>
              </a:ext>
            </a:extLst>
          </p:cNvPr>
          <p:cNvSpPr/>
          <p:nvPr/>
        </p:nvSpPr>
        <p:spPr>
          <a:xfrm>
            <a:off x="3051958" y="486888"/>
            <a:ext cx="6127668" cy="2493818"/>
          </a:xfrm>
          <a:prstGeom prst="wedgeRoundRectCallout">
            <a:avLst>
              <a:gd name="adj1" fmla="val 39789"/>
              <a:gd name="adj2" fmla="val 6655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Hello class. My name's Baby Three. I'm here with a special gift for the class! But there’s a little twist – to earn your gift, you’ll have to face Baby Three’s fun challenges. Are you ready, class?</a:t>
            </a:r>
          </a:p>
        </p:txBody>
      </p:sp>
    </p:spTree>
    <p:extLst>
      <p:ext uri="{BB962C8B-B14F-4D97-AF65-F5344CB8AC3E}">
        <p14:creationId xmlns:p14="http://schemas.microsoft.com/office/powerpoint/2010/main" val="43227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4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F40E7-5EE2-CD8C-EBE7-A9965F148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7CA8E9-8FB8-E36C-1CF1-C9C4F7A1A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12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11EB41A-3DBE-F68F-A0CD-AE4006B567AE}"/>
              </a:ext>
            </a:extLst>
          </p:cNvPr>
          <p:cNvGrpSpPr/>
          <p:nvPr/>
        </p:nvGrpSpPr>
        <p:grpSpPr>
          <a:xfrm>
            <a:off x="6709559" y="2386940"/>
            <a:ext cx="6403061" cy="4915110"/>
            <a:chOff x="6004676" y="1971303"/>
            <a:chExt cx="7075996" cy="53069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074F77-75CE-E1E3-FF48-676FB53C8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67" b="90000" l="10000" r="90000">
                          <a14:foregroundMark x1="60333" y1="6667" x2="60333" y2="6667"/>
                          <a14:foregroundMark x1="63667" y1="8444" x2="63667" y2="8444"/>
                          <a14:foregroundMark x1="46750" y1="88111" x2="46750" y2="88111"/>
                          <a14:foregroundMark x1="45583" y1="89556" x2="45583" y2="89556"/>
                          <a14:foregroundMark x1="59917" y1="88889" x2="59917" y2="88889"/>
                          <a14:backgroundMark x1="47667" y1="7222" x2="47667" y2="7222"/>
                          <a14:backgroundMark x1="41667" y1="9889" x2="41667" y2="9889"/>
                          <a14:backgroundMark x1="41667" y1="9889" x2="41667" y2="9889"/>
                          <a14:backgroundMark x1="43000" y1="8667" x2="43583" y2="8667"/>
                          <a14:backgroundMark x1="45250" y1="7889" x2="45250" y2="7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4676" y="1971303"/>
              <a:ext cx="7075996" cy="530699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8458CD-98E7-E9C4-61B4-488D9A845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8992" y="3909890"/>
              <a:ext cx="641451" cy="626484"/>
            </a:xfrm>
            <a:prstGeom prst="rect">
              <a:avLst/>
            </a:prstGeom>
          </p:spPr>
        </p:pic>
      </p:grp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2BB4F51-262F-1F44-2B93-49C19888C3C1}"/>
              </a:ext>
            </a:extLst>
          </p:cNvPr>
          <p:cNvSpPr/>
          <p:nvPr/>
        </p:nvSpPr>
        <p:spPr>
          <a:xfrm>
            <a:off x="2884601" y="297434"/>
            <a:ext cx="6116895" cy="2606021"/>
          </a:xfrm>
          <a:prstGeom prst="wedgeEllipseCallout">
            <a:avLst>
              <a:gd name="adj1" fmla="val 66175"/>
              <a:gd name="adj2" fmla="val 548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Goodbye! See you later.</a:t>
            </a:r>
          </a:p>
        </p:txBody>
      </p:sp>
      <p:pic>
        <p:nvPicPr>
          <p:cNvPr id="2" name="J2TEAM-TTS-1735004915193">
            <a:hlinkClick r:id="" action="ppaction://media"/>
            <a:extLst>
              <a:ext uri="{FF2B5EF4-FFF2-40B4-BE49-F238E27FC236}">
                <a16:creationId xmlns:a16="http://schemas.microsoft.com/office/drawing/2014/main" id="{49784544-9FF1-6480-CA34-8990883DF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05364" y="4739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CA40D-1DC4-5FF8-442D-0DBF10709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FEBD5B-342A-3D6A-B28A-7612A247D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2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C2D3FF-563B-CB97-169E-21852D157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0000" l="10000" r="90000">
                        <a14:foregroundMark x1="60333" y1="6667" x2="60333" y2="6667"/>
                        <a14:foregroundMark x1="63667" y1="8444" x2="63667" y2="8444"/>
                        <a14:foregroundMark x1="46750" y1="88111" x2="46750" y2="88111"/>
                        <a14:foregroundMark x1="45583" y1="89556" x2="45583" y2="89556"/>
                        <a14:foregroundMark x1="59917" y1="88889" x2="59917" y2="88889"/>
                        <a14:backgroundMark x1="47667" y1="7222" x2="47667" y2="7222"/>
                        <a14:backgroundMark x1="41667" y1="9889" x2="41667" y2="9889"/>
                        <a14:backgroundMark x1="41667" y1="9889" x2="41667" y2="9889"/>
                        <a14:backgroundMark x1="43000" y1="8667" x2="43583" y2="8667"/>
                        <a14:backgroundMark x1="45250" y1="7889" x2="45250" y2="7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6178" y="2569431"/>
            <a:ext cx="6099412" cy="468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1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50026 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1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4042E-FB02-EF9B-5DCD-CAE2C38CE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E2D52-716D-AC92-9330-981BE0494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3B6EC5-281F-C46B-E5E9-D243CB637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081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E63AC-2DB7-2C24-FE5E-318730E20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2D6171-D1EA-0DEE-9819-A2B447C4B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2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9AC9C8-52BB-657C-4D55-086520B78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0000" l="10000" r="90000">
                        <a14:foregroundMark x1="60333" y1="6667" x2="60333" y2="6667"/>
                        <a14:foregroundMark x1="63667" y1="8444" x2="63667" y2="8444"/>
                        <a14:foregroundMark x1="46750" y1="88111" x2="46750" y2="88111"/>
                        <a14:foregroundMark x1="45583" y1="89556" x2="45583" y2="89556"/>
                        <a14:foregroundMark x1="59917" y1="88889" x2="59917" y2="88889"/>
                        <a14:backgroundMark x1="47667" y1="7222" x2="47667" y2="7222"/>
                        <a14:backgroundMark x1="41667" y1="9889" x2="41667" y2="9889"/>
                        <a14:backgroundMark x1="41667" y1="9889" x2="41667" y2="9889"/>
                        <a14:backgroundMark x1="43000" y1="8667" x2="43583" y2="8667"/>
                        <a14:backgroundMark x1="45250" y1="7889" x2="45250" y2="7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2798" y="2371695"/>
            <a:ext cx="6403061" cy="49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20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72ADD-73E4-E3DE-BF64-265641BB6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C71-23BA-7B85-0C4F-4BE2DAFB5A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7212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6862B4-A674-28FB-9132-83CFF5302832}"/>
              </a:ext>
            </a:extLst>
          </p:cNvPr>
          <p:cNvGrpSpPr/>
          <p:nvPr/>
        </p:nvGrpSpPr>
        <p:grpSpPr>
          <a:xfrm>
            <a:off x="6709559" y="2386940"/>
            <a:ext cx="6403061" cy="4915110"/>
            <a:chOff x="6004676" y="1971303"/>
            <a:chExt cx="7075996" cy="53069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63039C-2FF6-7929-DB12-4D4A17AE3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667" b="90000" l="10000" r="90000">
                          <a14:foregroundMark x1="60333" y1="6667" x2="60333" y2="6667"/>
                          <a14:foregroundMark x1="63667" y1="8444" x2="63667" y2="8444"/>
                          <a14:foregroundMark x1="46750" y1="88111" x2="46750" y2="88111"/>
                          <a14:foregroundMark x1="45583" y1="89556" x2="45583" y2="89556"/>
                          <a14:foregroundMark x1="59917" y1="88889" x2="59917" y2="88889"/>
                          <a14:backgroundMark x1="47667" y1="7222" x2="47667" y2="7222"/>
                          <a14:backgroundMark x1="41667" y1="9889" x2="41667" y2="9889"/>
                          <a14:backgroundMark x1="41667" y1="9889" x2="41667" y2="9889"/>
                          <a14:backgroundMark x1="43000" y1="8667" x2="43583" y2="8667"/>
                          <a14:backgroundMark x1="45250" y1="7889" x2="45250" y2="7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4676" y="1971303"/>
              <a:ext cx="7075996" cy="530699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756BCE-61A2-F4D0-C61D-932F19621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8992" y="3909890"/>
              <a:ext cx="641451" cy="62648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22DBEAA-AD76-1C7C-F13D-0338820127B6}"/>
              </a:ext>
            </a:extLst>
          </p:cNvPr>
          <p:cNvSpPr txBox="1"/>
          <p:nvPr/>
        </p:nvSpPr>
        <p:spPr>
          <a:xfrm>
            <a:off x="3063834" y="593766"/>
            <a:ext cx="1686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313A22-E15D-3CB3-2F05-109300F6C577}"/>
              </a:ext>
            </a:extLst>
          </p:cNvPr>
          <p:cNvSpPr txBox="1"/>
          <p:nvPr/>
        </p:nvSpPr>
        <p:spPr>
          <a:xfrm>
            <a:off x="5017323" y="612301"/>
            <a:ext cx="1686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E9CBC-6786-C55C-461D-653F430E808F}"/>
              </a:ext>
            </a:extLst>
          </p:cNvPr>
          <p:cNvSpPr txBox="1"/>
          <p:nvPr/>
        </p:nvSpPr>
        <p:spPr>
          <a:xfrm>
            <a:off x="7085613" y="612300"/>
            <a:ext cx="1686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3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C4EF2799-65BD-8FC7-C9CA-750E90CE7691}"/>
              </a:ext>
            </a:extLst>
          </p:cNvPr>
          <p:cNvSpPr/>
          <p:nvPr/>
        </p:nvSpPr>
        <p:spPr>
          <a:xfrm>
            <a:off x="3063834" y="1472540"/>
            <a:ext cx="1472539" cy="914400"/>
          </a:xfrm>
          <a:prstGeom prst="clou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919E533D-90C6-E915-F333-5CC0ECEA0C5B}"/>
              </a:ext>
            </a:extLst>
          </p:cNvPr>
          <p:cNvSpPr/>
          <p:nvPr/>
        </p:nvSpPr>
        <p:spPr>
          <a:xfrm>
            <a:off x="4945791" y="1401288"/>
            <a:ext cx="1686295" cy="985652"/>
          </a:xfrm>
          <a:prstGeom prst="cloud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9A9864C-AD8A-83DD-80BC-376C02C05B93}"/>
              </a:ext>
            </a:extLst>
          </p:cNvPr>
          <p:cNvSpPr/>
          <p:nvPr/>
        </p:nvSpPr>
        <p:spPr>
          <a:xfrm>
            <a:off x="7085613" y="1373317"/>
            <a:ext cx="1686295" cy="1013622"/>
          </a:xfrm>
          <a:prstGeom prst="clou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J2TEAM-TTS-1734877673692">
            <a:hlinkClick r:id="" action="ppaction://media"/>
            <a:extLst>
              <a:ext uri="{FF2B5EF4-FFF2-40B4-BE49-F238E27FC236}">
                <a16:creationId xmlns:a16="http://schemas.microsoft.com/office/drawing/2014/main" id="{8DAD9EE0-8969-C4F4-F386-6429B318B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53116" y="6444388"/>
            <a:ext cx="406400" cy="406400"/>
          </a:xfrm>
          <a:prstGeom prst="rect">
            <a:avLst/>
          </a:prstGeom>
        </p:spPr>
      </p:pic>
      <p:pic>
        <p:nvPicPr>
          <p:cNvPr id="17" name="J2TEAM-TTS-1734877796894">
            <a:hlinkClick r:id="" action="ppaction://media"/>
            <a:extLst>
              <a:ext uri="{FF2B5EF4-FFF2-40B4-BE49-F238E27FC236}">
                <a16:creationId xmlns:a16="http://schemas.microsoft.com/office/drawing/2014/main" id="{0888C861-B96F-2D8C-6506-CD3D794478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96903" y="-429626"/>
            <a:ext cx="406400" cy="406400"/>
          </a:xfrm>
          <a:prstGeom prst="rect">
            <a:avLst/>
          </a:prstGeom>
        </p:spPr>
      </p:pic>
      <p:pic>
        <p:nvPicPr>
          <p:cNvPr id="18" name="J2TEAM-TTS-1734877880743">
            <a:hlinkClick r:id="" action="ppaction://media"/>
            <a:extLst>
              <a:ext uri="{FF2B5EF4-FFF2-40B4-BE49-F238E27FC236}">
                <a16:creationId xmlns:a16="http://schemas.microsoft.com/office/drawing/2014/main" id="{E4C2DA7F-2DB2-4C7E-64DB-42CFABECE3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54070" y="-429626"/>
            <a:ext cx="406400" cy="406400"/>
          </a:xfrm>
          <a:prstGeom prst="rect">
            <a:avLst/>
          </a:prstGeom>
        </p:spPr>
      </p:pic>
      <p:pic>
        <p:nvPicPr>
          <p:cNvPr id="19" name="J2TEAM-TTS-1734877919494">
            <a:hlinkClick r:id="" action="ppaction://media"/>
            <a:extLst>
              <a:ext uri="{FF2B5EF4-FFF2-40B4-BE49-F238E27FC236}">
                <a16:creationId xmlns:a16="http://schemas.microsoft.com/office/drawing/2014/main" id="{4C40C844-5D96-7704-6D81-AF438B5D9D5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25560" y="-406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3" grpId="0"/>
      <p:bldP spid="7" grpId="0"/>
      <p:bldP spid="10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Picture 347">
            <a:extLst>
              <a:ext uri="{FF2B5EF4-FFF2-40B4-BE49-F238E27FC236}">
                <a16:creationId xmlns:a16="http://schemas.microsoft.com/office/drawing/2014/main" id="{BFBB238B-79E2-1D05-841E-4BA0F3E7B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74"/>
            <a:ext cx="12192000" cy="6858000"/>
          </a:xfrm>
          <a:prstGeom prst="rect">
            <a:avLst/>
          </a:prstGeom>
        </p:spPr>
      </p:pic>
      <p:pic>
        <p:nvPicPr>
          <p:cNvPr id="349" name="Picture 348">
            <a:extLst>
              <a:ext uri="{FF2B5EF4-FFF2-40B4-BE49-F238E27FC236}">
                <a16:creationId xmlns:a16="http://schemas.microsoft.com/office/drawing/2014/main" id="{B788FCAE-25AB-25E9-4934-FAD3361B5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025" y="1474"/>
            <a:ext cx="1905284" cy="2173053"/>
          </a:xfrm>
          <a:prstGeom prst="rect">
            <a:avLst/>
          </a:prstGeom>
        </p:spPr>
      </p:pic>
      <p:pic>
        <p:nvPicPr>
          <p:cNvPr id="350" name="Picture 349">
            <a:extLst>
              <a:ext uri="{FF2B5EF4-FFF2-40B4-BE49-F238E27FC236}">
                <a16:creationId xmlns:a16="http://schemas.microsoft.com/office/drawing/2014/main" id="{DF4CC494-B7EE-B614-AFD5-C984295975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49" y="364882"/>
            <a:ext cx="3670618" cy="2389952"/>
          </a:xfrm>
          <a:prstGeom prst="rect">
            <a:avLst/>
          </a:prstGeom>
        </p:spPr>
      </p:pic>
      <p:sp>
        <p:nvSpPr>
          <p:cNvPr id="351" name="TextBox 350">
            <a:extLst>
              <a:ext uri="{FF2B5EF4-FFF2-40B4-BE49-F238E27FC236}">
                <a16:creationId xmlns:a16="http://schemas.microsoft.com/office/drawing/2014/main" id="{CF693BAA-34DF-AB7B-CF93-6F34AC42FC3B}"/>
              </a:ext>
            </a:extLst>
          </p:cNvPr>
          <p:cNvSpPr txBox="1"/>
          <p:nvPr/>
        </p:nvSpPr>
        <p:spPr>
          <a:xfrm>
            <a:off x="1724314" y="951403"/>
            <a:ext cx="2218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challenge </a:t>
            </a:r>
          </a:p>
        </p:txBody>
      </p:sp>
      <p:pic>
        <p:nvPicPr>
          <p:cNvPr id="352" name="Picture 351">
            <a:extLst>
              <a:ext uri="{FF2B5EF4-FFF2-40B4-BE49-F238E27FC236}">
                <a16:creationId xmlns:a16="http://schemas.microsoft.com/office/drawing/2014/main" id="{0C84024B-1520-C2E1-D252-81753677542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640" t="9274" r="16050" b="6677"/>
          <a:stretch/>
        </p:blipFill>
        <p:spPr>
          <a:xfrm>
            <a:off x="9631486" y="1035534"/>
            <a:ext cx="1975105" cy="2332273"/>
          </a:xfrm>
          <a:prstGeom prst="rect">
            <a:avLst/>
          </a:prstGeom>
        </p:spPr>
      </p:pic>
      <p:pic>
        <p:nvPicPr>
          <p:cNvPr id="353" name="Picture 352">
            <a:extLst>
              <a:ext uri="{FF2B5EF4-FFF2-40B4-BE49-F238E27FC236}">
                <a16:creationId xmlns:a16="http://schemas.microsoft.com/office/drawing/2014/main" id="{68185411-929A-1317-D34F-B7C51CECC5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3357" y="261568"/>
            <a:ext cx="4116480" cy="2389952"/>
          </a:xfrm>
          <a:prstGeom prst="rect">
            <a:avLst/>
          </a:prstGeom>
        </p:spPr>
      </p:pic>
      <p:sp>
        <p:nvSpPr>
          <p:cNvPr id="354" name="TextBox 353">
            <a:extLst>
              <a:ext uri="{FF2B5EF4-FFF2-40B4-BE49-F238E27FC236}">
                <a16:creationId xmlns:a16="http://schemas.microsoft.com/office/drawing/2014/main" id="{5C741D6F-31A4-8BE8-077C-CBAD6B069E1C}"/>
              </a:ext>
            </a:extLst>
          </p:cNvPr>
          <p:cNvSpPr txBox="1"/>
          <p:nvPr/>
        </p:nvSpPr>
        <p:spPr>
          <a:xfrm>
            <a:off x="6732990" y="800176"/>
            <a:ext cx="264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challenge </a:t>
            </a:r>
          </a:p>
        </p:txBody>
      </p:sp>
      <p:pic>
        <p:nvPicPr>
          <p:cNvPr id="355" name="Picture 354">
            <a:extLst>
              <a:ext uri="{FF2B5EF4-FFF2-40B4-BE49-F238E27FC236}">
                <a16:creationId xmlns:a16="http://schemas.microsoft.com/office/drawing/2014/main" id="{9E27FDB0-0E48-4982-2EB9-D66DF260CC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5565" y="4237747"/>
            <a:ext cx="2700655" cy="2700655"/>
          </a:xfrm>
          <a:prstGeom prst="rect">
            <a:avLst/>
          </a:prstGeom>
        </p:spPr>
      </p:pic>
      <p:pic>
        <p:nvPicPr>
          <p:cNvPr id="356" name="Picture 355">
            <a:extLst>
              <a:ext uri="{FF2B5EF4-FFF2-40B4-BE49-F238E27FC236}">
                <a16:creationId xmlns:a16="http://schemas.microsoft.com/office/drawing/2014/main" id="{9175C934-E00B-48F0-A9F5-B37CD8846A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73674" y="4196353"/>
            <a:ext cx="3852422" cy="2700655"/>
          </a:xfrm>
          <a:prstGeom prst="rect">
            <a:avLst/>
          </a:prstGeom>
        </p:spPr>
      </p:pic>
      <p:sp>
        <p:nvSpPr>
          <p:cNvPr id="357" name="TextBox 356">
            <a:extLst>
              <a:ext uri="{FF2B5EF4-FFF2-40B4-BE49-F238E27FC236}">
                <a16:creationId xmlns:a16="http://schemas.microsoft.com/office/drawing/2014/main" id="{48A29BF1-9865-7C5D-9304-39AE85BB59C3}"/>
              </a:ext>
            </a:extLst>
          </p:cNvPr>
          <p:cNvSpPr txBox="1"/>
          <p:nvPr/>
        </p:nvSpPr>
        <p:spPr>
          <a:xfrm>
            <a:off x="9156220" y="4850210"/>
            <a:ext cx="264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Third challenge </a:t>
            </a:r>
          </a:p>
        </p:txBody>
      </p:sp>
      <p:pic>
        <p:nvPicPr>
          <p:cNvPr id="359" name="Picture 358">
            <a:extLst>
              <a:ext uri="{FF2B5EF4-FFF2-40B4-BE49-F238E27FC236}">
                <a16:creationId xmlns:a16="http://schemas.microsoft.com/office/drawing/2014/main" id="{E4F378B5-026A-90C5-2F97-0D37EE259C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89" b="90000" l="10000" r="90000">
                        <a14:foregroundMark x1="56167" y1="9556" x2="56167" y2="9556"/>
                        <a14:foregroundMark x1="52667" y1="6889" x2="52667" y2="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292" y="3541157"/>
            <a:ext cx="4235169" cy="3176377"/>
          </a:xfrm>
          <a:prstGeom prst="rect">
            <a:avLst/>
          </a:prstGeom>
        </p:spPr>
      </p:pic>
      <p:pic>
        <p:nvPicPr>
          <p:cNvPr id="360" name="Picture 359">
            <a:extLst>
              <a:ext uri="{FF2B5EF4-FFF2-40B4-BE49-F238E27FC236}">
                <a16:creationId xmlns:a16="http://schemas.microsoft.com/office/drawing/2014/main" id="{EA5DC0DA-E08E-FB35-017E-04E70FD423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10452" y="4016879"/>
            <a:ext cx="4348620" cy="2700655"/>
          </a:xfrm>
          <a:prstGeom prst="rect">
            <a:avLst/>
          </a:prstGeom>
        </p:spPr>
      </p:pic>
      <p:sp>
        <p:nvSpPr>
          <p:cNvPr id="361" name="TextBox 360">
            <a:extLst>
              <a:ext uri="{FF2B5EF4-FFF2-40B4-BE49-F238E27FC236}">
                <a16:creationId xmlns:a16="http://schemas.microsoft.com/office/drawing/2014/main" id="{1AA6C743-E771-61B4-1EC5-F42C5729ABD1}"/>
              </a:ext>
            </a:extLst>
          </p:cNvPr>
          <p:cNvSpPr txBox="1"/>
          <p:nvPr/>
        </p:nvSpPr>
        <p:spPr>
          <a:xfrm>
            <a:off x="3092989" y="4724866"/>
            <a:ext cx="289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Fourth challenge </a:t>
            </a:r>
          </a:p>
        </p:txBody>
      </p:sp>
      <p:pic>
        <p:nvPicPr>
          <p:cNvPr id="362" name="J2TEAM-TTS-1734879628907">
            <a:hlinkClick r:id="" action="ppaction://media"/>
            <a:extLst>
              <a:ext uri="{FF2B5EF4-FFF2-40B4-BE49-F238E27FC236}">
                <a16:creationId xmlns:a16="http://schemas.microsoft.com/office/drawing/2014/main" id="{BD40C4D9-6D11-B46A-7E5D-2739FF8FF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86968" y="-386179"/>
            <a:ext cx="406400" cy="406400"/>
          </a:xfrm>
          <a:prstGeom prst="rect">
            <a:avLst/>
          </a:prstGeom>
        </p:spPr>
      </p:pic>
      <p:grpSp>
        <p:nvGrpSpPr>
          <p:cNvPr id="331" name="Group 330">
            <a:extLst>
              <a:ext uri="{FF2B5EF4-FFF2-40B4-BE49-F238E27FC236}">
                <a16:creationId xmlns:a16="http://schemas.microsoft.com/office/drawing/2014/main" id="{6D097D51-B611-5DA0-2D80-A405FE18C961}"/>
              </a:ext>
            </a:extLst>
          </p:cNvPr>
          <p:cNvGrpSpPr/>
          <p:nvPr/>
        </p:nvGrpSpPr>
        <p:grpSpPr>
          <a:xfrm>
            <a:off x="-3353715" y="364882"/>
            <a:ext cx="3353715" cy="2486952"/>
            <a:chOff x="6004676" y="1971303"/>
            <a:chExt cx="7075996" cy="5306997"/>
          </a:xfrm>
        </p:grpSpPr>
        <p:pic>
          <p:nvPicPr>
            <p:cNvPr id="332" name="Picture 331">
              <a:extLst>
                <a:ext uri="{FF2B5EF4-FFF2-40B4-BE49-F238E27FC236}">
                  <a16:creationId xmlns:a16="http://schemas.microsoft.com/office/drawing/2014/main" id="{9476CE90-C06D-A2A8-687C-95CCD1127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667" b="90000" l="10000" r="90000">
                          <a14:foregroundMark x1="60333" y1="6667" x2="60333" y2="6667"/>
                          <a14:foregroundMark x1="63667" y1="8444" x2="63667" y2="8444"/>
                          <a14:foregroundMark x1="46750" y1="88111" x2="46750" y2="88111"/>
                          <a14:foregroundMark x1="45583" y1="89556" x2="45583" y2="89556"/>
                          <a14:foregroundMark x1="59917" y1="88889" x2="59917" y2="88889"/>
                          <a14:backgroundMark x1="47667" y1="7222" x2="47667" y2="7222"/>
                          <a14:backgroundMark x1="41667" y1="9889" x2="41667" y2="9889"/>
                          <a14:backgroundMark x1="41667" y1="9889" x2="41667" y2="9889"/>
                          <a14:backgroundMark x1="43000" y1="8667" x2="43583" y2="8667"/>
                          <a14:backgroundMark x1="45250" y1="7889" x2="45250" y2="7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4676" y="1971303"/>
              <a:ext cx="7075996" cy="5306997"/>
            </a:xfrm>
            <a:prstGeom prst="rect">
              <a:avLst/>
            </a:prstGeom>
          </p:spPr>
        </p:pic>
        <p:pic>
          <p:nvPicPr>
            <p:cNvPr id="333" name="Picture 332">
              <a:extLst>
                <a:ext uri="{FF2B5EF4-FFF2-40B4-BE49-F238E27FC236}">
                  <a16:creationId xmlns:a16="http://schemas.microsoft.com/office/drawing/2014/main" id="{E9383FE7-FF01-DF5D-0864-B0C8EFC63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8992" y="3909890"/>
              <a:ext cx="641451" cy="6264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46081 -0.042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-21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19DEF4-0391-1103-CE01-70BDF88D2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8B6B39-4FA0-4313-E14F-E9C995A07B59}"/>
              </a:ext>
            </a:extLst>
          </p:cNvPr>
          <p:cNvSpPr txBox="1"/>
          <p:nvPr/>
        </p:nvSpPr>
        <p:spPr>
          <a:xfrm>
            <a:off x="3187831" y="1564849"/>
            <a:ext cx="5816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25504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B5E05E-10C0-A297-8F05-B6F6F144C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5353"/>
            <a:ext cx="6858000" cy="7263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FAF1D1-7C1D-3190-FF33-D65350641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-537328"/>
            <a:ext cx="6858000" cy="739532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FA46EC-7A1C-4DDF-BD27-AA956FB1CFEB}"/>
              </a:ext>
            </a:extLst>
          </p:cNvPr>
          <p:cNvSpPr/>
          <p:nvPr/>
        </p:nvSpPr>
        <p:spPr>
          <a:xfrm>
            <a:off x="1225484" y="933252"/>
            <a:ext cx="10661716" cy="5175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99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Blind</a:t>
            </a:r>
            <a:r>
              <a:rPr lang="en-US" sz="19900" b="1">
                <a:ln/>
                <a:solidFill>
                  <a:schemeClr val="accent4"/>
                </a:solidFill>
              </a:rPr>
              <a:t> </a:t>
            </a:r>
            <a:r>
              <a:rPr lang="en-US" sz="199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box</a:t>
            </a:r>
            <a:endParaRPr lang="en-US" sz="199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53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2E034-3D06-6E53-6BFF-ECA993AA5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A77134-1E1D-98D3-F877-F12D8A148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12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7F6B84D-17E1-8E44-D895-EFD5AD445595}"/>
              </a:ext>
            </a:extLst>
          </p:cNvPr>
          <p:cNvGrpSpPr/>
          <p:nvPr/>
        </p:nvGrpSpPr>
        <p:grpSpPr>
          <a:xfrm>
            <a:off x="183959" y="2342078"/>
            <a:ext cx="6403061" cy="4915110"/>
            <a:chOff x="6004676" y="1971303"/>
            <a:chExt cx="7075996" cy="53069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99EC98-B377-E8D4-B198-36A22A357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67" b="90000" l="10000" r="90000">
                          <a14:foregroundMark x1="60333" y1="6667" x2="60333" y2="6667"/>
                          <a14:foregroundMark x1="63667" y1="8444" x2="63667" y2="8444"/>
                          <a14:foregroundMark x1="46750" y1="88111" x2="46750" y2="88111"/>
                          <a14:foregroundMark x1="45583" y1="89556" x2="45583" y2="89556"/>
                          <a14:foregroundMark x1="59917" y1="88889" x2="59917" y2="88889"/>
                          <a14:backgroundMark x1="47667" y1="7222" x2="47667" y2="7222"/>
                          <a14:backgroundMark x1="41667" y1="9889" x2="41667" y2="9889"/>
                          <a14:backgroundMark x1="41667" y1="9889" x2="41667" y2="9889"/>
                          <a14:backgroundMark x1="43000" y1="8667" x2="43583" y2="8667"/>
                          <a14:backgroundMark x1="45250" y1="7889" x2="45250" y2="7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4676" y="1971303"/>
              <a:ext cx="7075996" cy="530699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C8190E-C46B-2513-8FA9-2AFEBE34F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8992" y="3909890"/>
              <a:ext cx="641451" cy="626484"/>
            </a:xfrm>
            <a:prstGeom prst="rect">
              <a:avLst/>
            </a:prstGeom>
          </p:spPr>
        </p:pic>
      </p:grpSp>
      <p:pic>
        <p:nvPicPr>
          <p:cNvPr id="8" name="J2TEAM-TTS-1734880389079">
            <a:hlinkClick r:id="" action="ppaction://media"/>
            <a:extLst>
              <a:ext uri="{FF2B5EF4-FFF2-40B4-BE49-F238E27FC236}">
                <a16:creationId xmlns:a16="http://schemas.microsoft.com/office/drawing/2014/main" id="{42FB2FC8-4A30-1953-FFC6-F2C56A181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1579" y="4974854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7B2A64-0418-AAE2-7128-97C45B11F8BA}"/>
              </a:ext>
            </a:extLst>
          </p:cNvPr>
          <p:cNvSpPr txBox="1"/>
          <p:nvPr/>
        </p:nvSpPr>
        <p:spPr>
          <a:xfrm>
            <a:off x="3689399" y="4118636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C447E499-5036-E980-07AB-0B9D1DB4AD8D}"/>
              </a:ext>
            </a:extLst>
          </p:cNvPr>
          <p:cNvSpPr/>
          <p:nvPr/>
        </p:nvSpPr>
        <p:spPr>
          <a:xfrm>
            <a:off x="3496149" y="232719"/>
            <a:ext cx="6287678" cy="282295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job!</a:t>
            </a: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just reviewed old lesson. Now we will move on to today's new lesson.</a:t>
            </a:r>
          </a:p>
        </p:txBody>
      </p:sp>
    </p:spTree>
    <p:extLst>
      <p:ext uri="{BB962C8B-B14F-4D97-AF65-F5344CB8AC3E}">
        <p14:creationId xmlns:p14="http://schemas.microsoft.com/office/powerpoint/2010/main" val="389413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7BF07-455B-C3A9-E2C2-83A5CDB1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DAD1115-AA9F-DC8B-24A9-A05D611A4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12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5C0006F-84B1-0BCB-FDF8-61276598AA54}"/>
              </a:ext>
            </a:extLst>
          </p:cNvPr>
          <p:cNvGrpSpPr/>
          <p:nvPr/>
        </p:nvGrpSpPr>
        <p:grpSpPr>
          <a:xfrm>
            <a:off x="183959" y="2342078"/>
            <a:ext cx="6403061" cy="4915110"/>
            <a:chOff x="6004676" y="1971303"/>
            <a:chExt cx="7075996" cy="53069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EDDF697-2738-9016-347D-BCF8FEC88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67" b="90000" l="10000" r="90000">
                          <a14:foregroundMark x1="60333" y1="6667" x2="60333" y2="6667"/>
                          <a14:foregroundMark x1="63667" y1="8444" x2="63667" y2="8444"/>
                          <a14:foregroundMark x1="46750" y1="88111" x2="46750" y2="88111"/>
                          <a14:foregroundMark x1="45583" y1="89556" x2="45583" y2="89556"/>
                          <a14:foregroundMark x1="59917" y1="88889" x2="59917" y2="88889"/>
                          <a14:backgroundMark x1="47667" y1="7222" x2="47667" y2="7222"/>
                          <a14:backgroundMark x1="41667" y1="9889" x2="41667" y2="9889"/>
                          <a14:backgroundMark x1="41667" y1="9889" x2="41667" y2="9889"/>
                          <a14:backgroundMark x1="43000" y1="8667" x2="43583" y2="8667"/>
                          <a14:backgroundMark x1="45250" y1="7889" x2="45250" y2="7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4676" y="1971303"/>
              <a:ext cx="7075996" cy="530699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4CDF74C-C5B5-95A2-B383-D4ABAB11F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8992" y="3909890"/>
              <a:ext cx="641451" cy="62648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640430E-5402-6F80-5968-BF792F6308A5}"/>
              </a:ext>
            </a:extLst>
          </p:cNvPr>
          <p:cNvSpPr txBox="1"/>
          <p:nvPr/>
        </p:nvSpPr>
        <p:spPr>
          <a:xfrm>
            <a:off x="3689399" y="4118636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75AF2FF0-F6A7-5D21-9811-C95BCC9EF5A6}"/>
              </a:ext>
            </a:extLst>
          </p:cNvPr>
          <p:cNvSpPr/>
          <p:nvPr/>
        </p:nvSpPr>
        <p:spPr>
          <a:xfrm>
            <a:off x="2560539" y="175864"/>
            <a:ext cx="8352148" cy="2522206"/>
          </a:xfrm>
          <a:prstGeom prst="wedgeEllipseCallout">
            <a:avLst>
              <a:gd name="adj1" fmla="val -20156"/>
              <a:gd name="adj2" fmla="val 862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lesson do we learn today, teacher?</a:t>
            </a:r>
          </a:p>
        </p:txBody>
      </p:sp>
      <p:pic>
        <p:nvPicPr>
          <p:cNvPr id="2" name="J2TEAM-TTS-1734880652097">
            <a:hlinkClick r:id="" action="ppaction://media"/>
            <a:extLst>
              <a:ext uri="{FF2B5EF4-FFF2-40B4-BE49-F238E27FC236}">
                <a16:creationId xmlns:a16="http://schemas.microsoft.com/office/drawing/2014/main" id="{CD241B7C-589D-9602-95DE-629582520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31088" y="4311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5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280193AC0BF145AE25720779423A2D" ma:contentTypeVersion="5" ma:contentTypeDescription="Create a new document." ma:contentTypeScope="" ma:versionID="bab4803664a04224f0107e783a2af6b8">
  <xsd:schema xmlns:xsd="http://www.w3.org/2001/XMLSchema" xmlns:xs="http://www.w3.org/2001/XMLSchema" xmlns:p="http://schemas.microsoft.com/office/2006/metadata/properties" xmlns:ns3="83db92fe-f565-43be-a28d-0ad6f651cf82" targetNamespace="http://schemas.microsoft.com/office/2006/metadata/properties" ma:root="true" ma:fieldsID="49f4db0621854294bdae587f5b4aceba" ns3:_="">
    <xsd:import namespace="83db92fe-f565-43be-a28d-0ad6f651cf8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b92fe-f565-43be-a28d-0ad6f651cf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73FCCC-63A5-4D9B-93BE-9DD2E111D6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C5AFD0-8D0F-4663-8C22-56361AACFF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db92fe-f565-43be-a28d-0ad6f651cf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9D960B-263F-4B8C-B959-1ABD77DE1157}">
  <ds:schemaRefs>
    <ds:schemaRef ds:uri="83db92fe-f565-43be-a28d-0ad6f651cf82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176</Words>
  <Application>Microsoft Macintosh PowerPoint</Application>
  <PresentationFormat>Widescreen</PresentationFormat>
  <Paragraphs>33</Paragraphs>
  <Slides>22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Trường Tiểu học Tân Thành</dc:creator>
  <cp:lastModifiedBy>Microsoft Office User</cp:lastModifiedBy>
  <cp:revision>9</cp:revision>
  <dcterms:created xsi:type="dcterms:W3CDTF">2024-12-22T12:15:56Z</dcterms:created>
  <dcterms:modified xsi:type="dcterms:W3CDTF">2025-05-08T13:16:50Z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0x010100A1280193AC0BF145AE25720779423A2D</vt:lpwstr>
  </property>
</Properties>
</file>