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25"/>
  </p:notesMasterIdLst>
  <p:sldIdLst>
    <p:sldId id="429" r:id="rId5"/>
    <p:sldId id="427" r:id="rId6"/>
    <p:sldId id="428" r:id="rId7"/>
    <p:sldId id="259" r:id="rId8"/>
    <p:sldId id="424" r:id="rId9"/>
    <p:sldId id="425" r:id="rId10"/>
    <p:sldId id="280" r:id="rId11"/>
    <p:sldId id="281" r:id="rId12"/>
    <p:sldId id="426" r:id="rId13"/>
    <p:sldId id="262" r:id="rId14"/>
    <p:sldId id="261" r:id="rId15"/>
    <p:sldId id="263" r:id="rId16"/>
    <p:sldId id="264" r:id="rId17"/>
    <p:sldId id="265" r:id="rId18"/>
    <p:sldId id="266" r:id="rId19"/>
    <p:sldId id="267" r:id="rId20"/>
    <p:sldId id="276" r:id="rId21"/>
    <p:sldId id="356" r:id="rId22"/>
    <p:sldId id="271" r:id="rId23"/>
    <p:sldId id="27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78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24624E-D9D8-4403-B6A5-3FDE96EEF975}" type="datetimeFigureOut">
              <a:rPr lang="en-US" smtClean="0"/>
              <a:t>07/11/2024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45D653-4AEE-4A99-9A9C-13319FB9BE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7862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5" name="Google Shape;29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-Click lông chim =&gt; bài tập </a:t>
            </a:r>
          </a:p>
          <a:p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- Click bài tập =&gt; đáp án.</a:t>
            </a:r>
          </a:p>
          <a:p>
            <a:r>
              <a:rPr 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- (nếu đúng) Click đáp án =&gt; Chim di chuyển.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9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1456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850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19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721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146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46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34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93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76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77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700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82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60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60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17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47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DC987-9925-8D24-0B9F-C9654D998C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BD5E2B-A7F0-C0C1-9BED-9C33539CC7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FE0455-0C56-21A9-0F58-000D3609D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3D99C-8FB5-4D9C-9C9F-3055A2690297}" type="datetimeFigureOut">
              <a:rPr lang="en-US" smtClean="0"/>
              <a:t>07/11/2024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580585-15D9-3C4F-1428-EA8995150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901DE-FA28-DDF8-C2E7-7C88B6C86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0535-1D91-4A40-A541-6E066F96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3592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24391-EECF-2F5F-31FE-CF150B3D8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C785F-3A00-5227-4D38-32D17689CE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64D9E7-B9F8-5BB3-4EAE-09B1A78C4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3D99C-8FB5-4D9C-9C9F-3055A2690297}" type="datetimeFigureOut">
              <a:rPr lang="en-US" smtClean="0"/>
              <a:t>07/11/2024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ED7EC9-D83E-EE7F-3F9A-AC777967A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0CA592-E658-A349-8635-E6B7235B4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0535-1D91-4A40-A541-6E066F96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425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3BCFD-2423-B9C4-46A3-2D455D6A9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A0CDA7-E858-A6D5-4810-D611E00BC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5F63BC-E242-1DAD-6ADE-E04875639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3D99C-8FB5-4D9C-9C9F-3055A2690297}" type="datetimeFigureOut">
              <a:rPr lang="en-US" smtClean="0"/>
              <a:t>07/11/2024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4B7E5A-679D-D368-1C16-C590B5382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7E194B-A74A-BE7D-FB78-F976C7918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0535-1D91-4A40-A541-6E066F96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8984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A6461-A6C9-A48F-5E1D-A876D1528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B53046-2932-C55A-4BEB-C477689B51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41F56F-FF7C-0B5D-E249-3A5EE4B1E5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E8C9CF-9E7D-46E9-2212-791573BDD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3D99C-8FB5-4D9C-9C9F-3055A2690297}" type="datetimeFigureOut">
              <a:rPr lang="en-US" smtClean="0"/>
              <a:t>07/11/2024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77B88F-3CF8-DD8E-A26F-2D7B8E801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A24F3-FB26-08AB-7AAC-DD1A8BB1C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0535-1D91-4A40-A541-6E066F96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5811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CB768-D902-17A5-79B5-2F68DA5094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D9C20E-36F6-FC71-8FD6-1AA4D9742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CED368-47B8-9F82-212E-85E46C637C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AE6B7A-BF17-67CE-56AB-80A37315F7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C08C0E-7EDA-BE9B-C596-6ED724D42F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231107-DF16-8796-92B7-BC1382977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3D99C-8FB5-4D9C-9C9F-3055A2690297}" type="datetimeFigureOut">
              <a:rPr lang="en-US" smtClean="0"/>
              <a:t>07/11/2024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21967C-A532-EF90-3B80-980C3264B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BDC8E1-49BF-E3E2-3DB9-0FFD9905F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0535-1D91-4A40-A541-6E066F96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715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3B3C4-496D-778D-A911-5F71035CB0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DB499C-5EA4-86FB-A3EE-60894F0A3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3D99C-8FB5-4D9C-9C9F-3055A2690297}" type="datetimeFigureOut">
              <a:rPr lang="en-US" smtClean="0"/>
              <a:t>07/11/2024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705284-F803-2F7E-8A7F-B24D3F75BB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1F3B96-0C85-867C-DFB1-2C05C14A8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0535-1D91-4A40-A541-6E066F96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8816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01C1EE-70AB-C4C2-070C-D4A827C23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3D99C-8FB5-4D9C-9C9F-3055A2690297}" type="datetimeFigureOut">
              <a:rPr lang="en-US" smtClean="0"/>
              <a:t>07/11/2024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08FA74-A7EB-F3C9-91E2-F2780CF37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D8A091-0973-7904-715A-2459818B3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0535-1D91-4A40-A541-6E066F96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907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68EBFC-C116-76AC-663D-2FDF93B08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F0712E-9B22-783F-8537-7FAAF27E4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3F4E2D-5E65-8FC8-F6FD-2A5441421B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F3923C-36AD-3F1C-F13F-CE42AEEDE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3D99C-8FB5-4D9C-9C9F-3055A2690297}" type="datetimeFigureOut">
              <a:rPr lang="en-US" smtClean="0"/>
              <a:t>07/11/2024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72AFE-8E27-1A4D-9AEE-D1D6F625E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043ADF-DD4B-9041-5669-95F440E51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0535-1D91-4A40-A541-6E066F96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2635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1DDE7-2E1C-E3DF-79BF-124BE7ACA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1746B5-2B8B-3247-0C76-BF93D871FF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D90456-ADE1-184C-EB63-AE81AD8E9E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6A55F5-01E4-EDD2-B761-F95E52FF4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3D99C-8FB5-4D9C-9C9F-3055A2690297}" type="datetimeFigureOut">
              <a:rPr lang="en-US" smtClean="0"/>
              <a:t>07/11/2024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F4AFC7-6656-EDB9-A829-9DB007F6C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0E8E73-574C-0DA3-ECFF-BE885312E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0535-1D91-4A40-A541-6E066F96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78751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C1220-034A-E471-7B51-1E97B393D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AF0A66-5B24-D682-14F9-2660B3059C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41ABC6-04D1-2DE6-7F31-8FE1D7556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3D99C-8FB5-4D9C-9C9F-3055A2690297}" type="datetimeFigureOut">
              <a:rPr lang="en-US" smtClean="0"/>
              <a:t>07/11/2024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41C75D-0C0C-ADE3-A7BA-ACDCD097C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FEFEDD-5443-8321-61F1-AABEAC67D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0535-1D91-4A40-A541-6E066F96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1632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1AFBE33-9749-45C4-49F9-C8AAC84221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C53D49-5157-7114-2EAD-0B99F7DA0E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0D06A-C2BD-BA47-C4CE-10E8906057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53D99C-8FB5-4D9C-9C9F-3055A2690297}" type="datetimeFigureOut">
              <a:rPr lang="en-US" smtClean="0"/>
              <a:t>07/11/2024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8BEEA2-29FF-74B0-1E99-B07269294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7072DC-AD9B-0B94-D96B-F6C325585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00535-1D91-4A40-A541-6E066F96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235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>
  <p:cSld name="标题幻灯片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16924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>
  <p:cSld name="标题和内容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38336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>
  <p:cSld name="节标题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73455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" name="Google Shape;16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" name="Google Shape;17;p3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2409571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Google Shape;23;p3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Google Shape;24;p3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3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Google Shape;26;p3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" name="Google Shape;27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" name="Google Shape;28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" name="Google Shape;29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08728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" name="Google Shape;32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" name="Google Shape;33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4" name="Google Shape;34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6177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62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Google Shape;37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Google Shape;38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47524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1" name="Google Shape;41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Google Shape;43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Google Shape;44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Google Shape;45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1892177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8" name="Google Shape;48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9" name="Google Shape;49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0" name="Google Shape;50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3361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5" name="Google Shape;55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Google Shape;57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8" name="Google Shape;58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83330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&#10;文本" type="vertTitleAndTx">
  <p:cSld name="垂直排列标题与&#10;文本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1" name="Google Shape;61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Google Shape;63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936980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标题幻灯片" type="title">
  <p:cSld name="1_标题幻灯片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7" name="Google Shape;67;p3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Google Shape;70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87881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  <a:endParaRPr lang="en-US"/>
          </a:p>
        </p:txBody>
      </p:sp>
      <p:sp>
        <p:nvSpPr>
          <p:cNvPr id="3" name="Nơi giữ chỗ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Nơi giữ chỗ cho Ngày tháng 3">
            <a:extLst>
              <a:ext uri="{FF2B5EF4-FFF2-40B4-BE49-F238E27FC236}">
                <a16:creationId xmlns:a16="http://schemas.microsoft.com/office/drawing/2014/main" id="{3B216C12-FA66-406C-8DE6-7D174FE7BA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Nơi giữ chỗ cho Chân trang 4">
            <a:extLst>
              <a:ext uri="{FF2B5EF4-FFF2-40B4-BE49-F238E27FC236}">
                <a16:creationId xmlns:a16="http://schemas.microsoft.com/office/drawing/2014/main" id="{45961F58-42D4-47FD-A5A2-D72F082F0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Nơi giữ chỗ cho Số hiệu Bản chiếu 5">
            <a:extLst>
              <a:ext uri="{FF2B5EF4-FFF2-40B4-BE49-F238E27FC236}">
                <a16:creationId xmlns:a16="http://schemas.microsoft.com/office/drawing/2014/main" id="{8623D71C-5154-4101-87B7-524DED66A0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1AD4D-FF11-4780-86DE-E604D61B02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0797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07/11/2024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518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07/11/2024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87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07/11/2024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232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11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07/11/2024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293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4854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07/11/2024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585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CC72B5-5E37-3EDB-C94E-5B9C22EA0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F62412-31FD-AA06-F62D-6A09DDA28D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265A96-9402-BEF0-233F-C0F4BCCB22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53D99C-8FB5-4D9C-9C9F-3055A2690297}" type="datetimeFigureOut">
              <a:rPr lang="en-US" smtClean="0"/>
              <a:t>07/11/2024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86FC74-2C02-62FF-B27C-ACE4B5116F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A73503-0919-50BA-FBA3-E136271C37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C00535-1D91-4A40-A541-6E066F96C5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18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36CA9D9C-DC50-4F3A-9FB4-3D7654D70E2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63667FF-AF01-45C5-8220-1E44234A6BC7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-1409700" y="5791200"/>
            <a:ext cx="1066800" cy="1066800"/>
          </a:xfrm>
          <a:prstGeom prst="ellipse">
            <a:avLst/>
          </a:prstGeom>
          <a:blipFill dpi="0" rotWithShape="0">
            <a:blip r:embed="rId16" cstate="hqprint">
              <a:alphaModFix amt="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438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svg"/><Relationship Id="rId18" Type="http://schemas.openxmlformats.org/officeDocument/2006/relationships/image" Target="../media/image19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" Type="http://schemas.openxmlformats.org/officeDocument/2006/relationships/image" Target="../media/image3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1.png"/><Relationship Id="rId3" Type="http://schemas.microsoft.com/office/2007/relationships/media" Target="../media/media3.wav"/><Relationship Id="rId7" Type="http://schemas.openxmlformats.org/officeDocument/2006/relationships/image" Target="../media/image5.svg"/><Relationship Id="rId12" Type="http://schemas.openxmlformats.org/officeDocument/2006/relationships/image" Target="../media/image20.PNG"/><Relationship Id="rId2" Type="http://schemas.openxmlformats.org/officeDocument/2006/relationships/audio" Target="../media/media2.wav"/><Relationship Id="rId16" Type="http://schemas.openxmlformats.org/officeDocument/2006/relationships/image" Target="../media/image23.png"/><Relationship Id="rId1" Type="http://schemas.microsoft.com/office/2007/relationships/media" Target="../media/media2.wav"/><Relationship Id="rId6" Type="http://schemas.openxmlformats.org/officeDocument/2006/relationships/image" Target="../media/image4.png"/><Relationship Id="rId11" Type="http://schemas.openxmlformats.org/officeDocument/2006/relationships/image" Target="../media/image7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22.png"/><Relationship Id="rId10" Type="http://schemas.openxmlformats.org/officeDocument/2006/relationships/image" Target="../media/image5.png"/><Relationship Id="rId4" Type="http://schemas.openxmlformats.org/officeDocument/2006/relationships/audio" Target="../media/media3.wav"/><Relationship Id="rId9" Type="http://schemas.openxmlformats.org/officeDocument/2006/relationships/image" Target="../media/image3.svg"/><Relationship Id="rId1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sv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.png"/><Relationship Id="rId11" Type="http://schemas.openxmlformats.org/officeDocument/2006/relationships/image" Target="../media/image23.png"/><Relationship Id="rId5" Type="http://schemas.openxmlformats.org/officeDocument/2006/relationships/image" Target="../media/image5.svg"/><Relationship Id="rId10" Type="http://schemas.openxmlformats.org/officeDocument/2006/relationships/image" Target="../media/image24.PNG"/><Relationship Id="rId4" Type="http://schemas.openxmlformats.org/officeDocument/2006/relationships/image" Target="../media/image4.png"/><Relationship Id="rId9" Type="http://schemas.openxmlformats.org/officeDocument/2006/relationships/image" Target="../media/image7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sv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.png"/><Relationship Id="rId11" Type="http://schemas.openxmlformats.org/officeDocument/2006/relationships/image" Target="../media/image23.png"/><Relationship Id="rId5" Type="http://schemas.openxmlformats.org/officeDocument/2006/relationships/image" Target="../media/image30.svg"/><Relationship Id="rId10" Type="http://schemas.openxmlformats.org/officeDocument/2006/relationships/image" Target="../media/image25.png"/><Relationship Id="rId4" Type="http://schemas.openxmlformats.org/officeDocument/2006/relationships/image" Target="../media/image4.png"/><Relationship Id="rId9" Type="http://schemas.openxmlformats.org/officeDocument/2006/relationships/image" Target="../media/image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svg"/><Relationship Id="rId18" Type="http://schemas.openxmlformats.org/officeDocument/2006/relationships/image" Target="../media/image26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" Type="http://schemas.openxmlformats.org/officeDocument/2006/relationships/image" Target="../media/image3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.svg"/><Relationship Id="rId7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.svg"/><Relationship Id="rId4" Type="http://schemas.openxmlformats.org/officeDocument/2006/relationships/image" Target="../media/image3.png"/><Relationship Id="rId9" Type="http://schemas.openxmlformats.org/officeDocument/2006/relationships/image" Target="../media/image3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svg"/><Relationship Id="rId7" Type="http://schemas.openxmlformats.org/officeDocument/2006/relationships/image" Target="../media/image7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3.svg"/><Relationship Id="rId4" Type="http://schemas.openxmlformats.org/officeDocument/2006/relationships/image" Target="../media/image3.png"/><Relationship Id="rId9" Type="http://schemas.openxmlformats.org/officeDocument/2006/relationships/image" Target="../media/image36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svg"/><Relationship Id="rId18" Type="http://schemas.openxmlformats.org/officeDocument/2006/relationships/image" Target="../media/image29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" Type="http://schemas.openxmlformats.org/officeDocument/2006/relationships/image" Target="../media/image3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1.gif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9.svg"/><Relationship Id="rId3" Type="http://schemas.openxmlformats.org/officeDocument/2006/relationships/image" Target="../media/image51.svg"/><Relationship Id="rId7" Type="http://schemas.openxmlformats.org/officeDocument/2006/relationships/image" Target="../media/image15.svg"/><Relationship Id="rId12" Type="http://schemas.openxmlformats.org/officeDocument/2006/relationships/image" Target="../media/image6.png"/><Relationship Id="rId2" Type="http://schemas.openxmlformats.org/officeDocument/2006/relationships/image" Target="../media/image42.png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5.svg"/><Relationship Id="rId5" Type="http://schemas.openxmlformats.org/officeDocument/2006/relationships/image" Target="../media/image53.svg"/><Relationship Id="rId15" Type="http://schemas.openxmlformats.org/officeDocument/2006/relationships/image" Target="../media/image11.svg"/><Relationship Id="rId10" Type="http://schemas.openxmlformats.org/officeDocument/2006/relationships/image" Target="../media/image4.png"/><Relationship Id="rId4" Type="http://schemas.openxmlformats.org/officeDocument/2006/relationships/image" Target="../media/image43.png"/><Relationship Id="rId9" Type="http://schemas.openxmlformats.org/officeDocument/2006/relationships/image" Target="../media/image3.svg"/><Relationship Id="rId1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56.svg"/><Relationship Id="rId18" Type="http://schemas.openxmlformats.org/officeDocument/2006/relationships/image" Target="../media/image9.png"/><Relationship Id="rId3" Type="http://schemas.openxmlformats.org/officeDocument/2006/relationships/image" Target="../media/image5.svg"/><Relationship Id="rId7" Type="http://schemas.openxmlformats.org/officeDocument/2006/relationships/image" Target="../media/image7.svg"/><Relationship Id="rId12" Type="http://schemas.openxmlformats.org/officeDocument/2006/relationships/image" Target="../media/image45.png"/><Relationship Id="rId17" Type="http://schemas.openxmlformats.org/officeDocument/2006/relationships/image" Target="../media/image53.svg"/><Relationship Id="rId2" Type="http://schemas.openxmlformats.org/officeDocument/2006/relationships/image" Target="../media/image4.png"/><Relationship Id="rId16" Type="http://schemas.openxmlformats.org/officeDocument/2006/relationships/image" Target="../media/image43.png"/><Relationship Id="rId20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1.svg"/><Relationship Id="rId5" Type="http://schemas.openxmlformats.org/officeDocument/2006/relationships/image" Target="../media/image3.svg"/><Relationship Id="rId15" Type="http://schemas.openxmlformats.org/officeDocument/2006/relationships/image" Target="../media/image11.png"/><Relationship Id="rId10" Type="http://schemas.openxmlformats.org/officeDocument/2006/relationships/image" Target="../media/image7.png"/><Relationship Id="rId19" Type="http://schemas.openxmlformats.org/officeDocument/2006/relationships/image" Target="../media/image15.svg"/><Relationship Id="rId4" Type="http://schemas.openxmlformats.org/officeDocument/2006/relationships/image" Target="../media/image3.png"/><Relationship Id="rId9" Type="http://schemas.openxmlformats.org/officeDocument/2006/relationships/image" Target="../media/image9.sv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3.svg"/><Relationship Id="rId18" Type="http://schemas.openxmlformats.org/officeDocument/2006/relationships/image" Target="../media/image12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12" Type="http://schemas.openxmlformats.org/officeDocument/2006/relationships/image" Target="../media/image8.png"/><Relationship Id="rId17" Type="http://schemas.openxmlformats.org/officeDocument/2006/relationships/image" Target="../media/image11.png"/><Relationship Id="rId2" Type="http://schemas.openxmlformats.org/officeDocument/2006/relationships/image" Target="../media/image3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5" Type="http://schemas.openxmlformats.org/officeDocument/2006/relationships/image" Target="../media/image15.svg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openxmlformats.org/officeDocument/2006/relationships/image" Target="../media/image9.svg"/><Relationship Id="rId1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" Target="slide6.xml"/><Relationship Id="rId7" Type="http://schemas.openxmlformats.org/officeDocument/2006/relationships/slide" Target="slide8.xm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5.png"/><Relationship Id="rId5" Type="http://schemas.openxmlformats.org/officeDocument/2006/relationships/slide" Target="slide7.xml"/><Relationship Id="rId10" Type="http://schemas.openxmlformats.org/officeDocument/2006/relationships/slide" Target="slide9.xml"/><Relationship Id="rId4" Type="http://schemas.openxmlformats.org/officeDocument/2006/relationships/image" Target="../media/image14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4.png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5.png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6.png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15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39685">
            <a:off x="7947230" y="902831"/>
            <a:ext cx="1017539" cy="896707"/>
          </a:xfrm>
          <a:custGeom>
            <a:avLst/>
            <a:gdLst/>
            <a:ahLst/>
            <a:cxnLst/>
            <a:rect l="l" t="t" r="r" b="b"/>
            <a:pathLst>
              <a:path w="1526309" h="1345060">
                <a:moveTo>
                  <a:pt x="0" y="0"/>
                </a:moveTo>
                <a:lnTo>
                  <a:pt x="1526309" y="0"/>
                </a:lnTo>
                <a:lnTo>
                  <a:pt x="1526309" y="1345060"/>
                </a:lnTo>
                <a:lnTo>
                  <a:pt x="0" y="1345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798455">
            <a:off x="3785979" y="229474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4"/>
                </a:lnTo>
                <a:lnTo>
                  <a:pt x="0" y="1964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950158" y="3837223"/>
            <a:ext cx="1413185" cy="1413185"/>
          </a:xfrm>
          <a:custGeom>
            <a:avLst/>
            <a:gdLst/>
            <a:ahLst/>
            <a:cxnLst/>
            <a:rect l="l" t="t" r="r" b="b"/>
            <a:pathLst>
              <a:path w="2119778" h="2119778">
                <a:moveTo>
                  <a:pt x="0" y="0"/>
                </a:moveTo>
                <a:lnTo>
                  <a:pt x="2119778" y="0"/>
                </a:lnTo>
                <a:lnTo>
                  <a:pt x="2119778" y="2119779"/>
                </a:lnTo>
                <a:lnTo>
                  <a:pt x="0" y="2119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42270" y="816445"/>
            <a:ext cx="1082276" cy="1374319"/>
          </a:xfrm>
          <a:custGeom>
            <a:avLst/>
            <a:gdLst/>
            <a:ahLst/>
            <a:cxnLst/>
            <a:rect l="l" t="t" r="r" b="b"/>
            <a:pathLst>
              <a:path w="1623414" h="2061478">
                <a:moveTo>
                  <a:pt x="0" y="0"/>
                </a:moveTo>
                <a:lnTo>
                  <a:pt x="1623415" y="0"/>
                </a:lnTo>
                <a:lnTo>
                  <a:pt x="1623415" y="2061479"/>
                </a:lnTo>
                <a:lnTo>
                  <a:pt x="0" y="20614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755856">
            <a:off x="921391" y="6050454"/>
            <a:ext cx="1341749" cy="1049918"/>
          </a:xfrm>
          <a:custGeom>
            <a:avLst/>
            <a:gdLst/>
            <a:ahLst/>
            <a:cxnLst/>
            <a:rect l="l" t="t" r="r" b="b"/>
            <a:pathLst>
              <a:path w="2012623" h="1574877">
                <a:moveTo>
                  <a:pt x="0" y="0"/>
                </a:moveTo>
                <a:lnTo>
                  <a:pt x="2012622" y="0"/>
                </a:lnTo>
                <a:lnTo>
                  <a:pt x="2012622" y="1574877"/>
                </a:lnTo>
                <a:lnTo>
                  <a:pt x="0" y="15748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249867" y="5018149"/>
            <a:ext cx="1956187" cy="1797247"/>
          </a:xfrm>
          <a:custGeom>
            <a:avLst/>
            <a:gdLst/>
            <a:ahLst/>
            <a:cxnLst/>
            <a:rect l="l" t="t" r="r" b="b"/>
            <a:pathLst>
              <a:path w="2934280" h="2695870">
                <a:moveTo>
                  <a:pt x="0" y="0"/>
                </a:moveTo>
                <a:lnTo>
                  <a:pt x="2934280" y="0"/>
                </a:lnTo>
                <a:lnTo>
                  <a:pt x="2934280" y="2695870"/>
                </a:lnTo>
                <a:lnTo>
                  <a:pt x="0" y="26958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5376195" y="415056"/>
            <a:ext cx="1439611" cy="1470867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5693547" y="1885923"/>
            <a:ext cx="3174203" cy="4685171"/>
          </a:xfrm>
          <a:custGeom>
            <a:avLst/>
            <a:gdLst/>
            <a:ahLst/>
            <a:cxnLst/>
            <a:rect l="l" t="t" r="r" b="b"/>
            <a:pathLst>
              <a:path w="4761305" h="7027756">
                <a:moveTo>
                  <a:pt x="0" y="0"/>
                </a:moveTo>
                <a:lnTo>
                  <a:pt x="4761305" y="0"/>
                </a:lnTo>
                <a:lnTo>
                  <a:pt x="4761305" y="7027756"/>
                </a:lnTo>
                <a:lnTo>
                  <a:pt x="0" y="702775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606345" y="2091700"/>
            <a:ext cx="3159495" cy="4657733"/>
          </a:xfrm>
          <a:custGeom>
            <a:avLst/>
            <a:gdLst/>
            <a:ahLst/>
            <a:cxnLst/>
            <a:rect l="l" t="t" r="r" b="b"/>
            <a:pathLst>
              <a:path w="4739243" h="6986600">
                <a:moveTo>
                  <a:pt x="0" y="0"/>
                </a:moveTo>
                <a:lnTo>
                  <a:pt x="4739243" y="0"/>
                </a:lnTo>
                <a:lnTo>
                  <a:pt x="4739243" y="6986599"/>
                </a:lnTo>
                <a:lnTo>
                  <a:pt x="0" y="698659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2F30EA-425A-4346-CAE1-D8DF889226A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0659" y="1383370"/>
            <a:ext cx="5889246" cy="49077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16553" y="-269965"/>
            <a:ext cx="13700984" cy="6961544"/>
            <a:chOff x="283657" y="-192881"/>
            <a:chExt cx="25644560" cy="1392308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2238900" y="-192881"/>
              <a:ext cx="23555939" cy="13908878"/>
              <a:chOff x="-122303" y="-38100"/>
              <a:chExt cx="4653025" cy="274743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122303" y="0"/>
                <a:ext cx="4653025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4" name="Picture 13" descr="Cartoon characters on a wall&#10;&#10;Description automatically generated">
            <a:extLst>
              <a:ext uri="{FF2B5EF4-FFF2-40B4-BE49-F238E27FC236}">
                <a16:creationId xmlns:a16="http://schemas.microsoft.com/office/drawing/2014/main" id="{7348DA0D-8DAA-9E8B-CDF6-3E5D5D13A53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119" y="2929204"/>
            <a:ext cx="9439275" cy="3762375"/>
          </a:xfrm>
          <a:prstGeom prst="rect">
            <a:avLst/>
          </a:prstGeom>
        </p:spPr>
      </p:pic>
      <p:pic>
        <p:nvPicPr>
          <p:cNvPr id="15" name="Picture 14" descr="Không có mô tả.">
            <a:extLst>
              <a:ext uri="{FF2B5EF4-FFF2-40B4-BE49-F238E27FC236}">
                <a16:creationId xmlns:a16="http://schemas.microsoft.com/office/drawing/2014/main" id="{1191C2B3-E7CD-4AE9-7BAB-540B296852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266397" y="175591"/>
            <a:ext cx="1903711" cy="739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394A611-DA40-49BD-0FE0-97681BAD6902}"/>
              </a:ext>
            </a:extLst>
          </p:cNvPr>
          <p:cNvSpPr txBox="1"/>
          <p:nvPr/>
        </p:nvSpPr>
        <p:spPr>
          <a:xfrm>
            <a:off x="482101" y="1326894"/>
            <a:ext cx="530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a)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74B13F39-604E-BE72-9425-2EA05622626B}"/>
              </a:ext>
            </a:extLst>
          </p:cNvPr>
          <p:cNvSpPr/>
          <p:nvPr/>
        </p:nvSpPr>
        <p:spPr>
          <a:xfrm>
            <a:off x="-51021" y="996483"/>
            <a:ext cx="4685763" cy="1924018"/>
          </a:xfrm>
          <a:prstGeom prst="wedgeRoundRectCallout">
            <a:avLst>
              <a:gd name="adj1" fmla="val -3745"/>
              <a:gd name="adj2" fmla="val 73037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nhảy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xa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4,43 m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6D27F082-0DCA-112C-5F5A-1662D25E83E4}"/>
              </a:ext>
            </a:extLst>
          </p:cNvPr>
          <p:cNvSpPr/>
          <p:nvPr/>
        </p:nvSpPr>
        <p:spPr>
          <a:xfrm>
            <a:off x="5778086" y="-59925"/>
            <a:ext cx="6706981" cy="2366087"/>
          </a:xfrm>
          <a:prstGeom prst="wedgeRoundRectCallout">
            <a:avLst>
              <a:gd name="adj1" fmla="val -51729"/>
              <a:gd name="adj2" fmla="val 157628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ngoái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ấy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4,16 m.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Đố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Mai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cậu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ấy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ngoái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mét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D0CC3A1-38E3-AF2A-6785-AC0FB44AF70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4431" y="175591"/>
            <a:ext cx="1630017" cy="1630017"/>
          </a:xfrm>
          <a:prstGeom prst="rect">
            <a:avLst/>
          </a:prstGeom>
        </p:spPr>
      </p:pic>
      <p:pic>
        <p:nvPicPr>
          <p:cNvPr id="10" name="20M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858413" y="6924997"/>
            <a:ext cx="203200" cy="203200"/>
          </a:xfrm>
          <a:prstGeom prst="rect">
            <a:avLst/>
          </a:prstGeom>
        </p:spPr>
      </p:pic>
      <p:pic>
        <p:nvPicPr>
          <p:cNvPr id="11" name="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227754" y="6941019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1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3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323644" y="-75301"/>
            <a:ext cx="13552507" cy="6961544"/>
            <a:chOff x="283657" y="-192881"/>
            <a:chExt cx="25644560" cy="1392308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2788293" y="-192881"/>
              <a:ext cx="23006546" cy="13866601"/>
              <a:chOff x="-13781" y="-38100"/>
              <a:chExt cx="4544503" cy="2739082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13781" y="5622"/>
                <a:ext cx="4530722" cy="2695360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32A12BB-AE71-B761-1B8B-E6B11A64F0D8}"/>
              </a:ext>
            </a:extLst>
          </p:cNvPr>
          <p:cNvSpPr/>
          <p:nvPr/>
        </p:nvSpPr>
        <p:spPr>
          <a:xfrm>
            <a:off x="3227070" y="212409"/>
            <a:ext cx="4464062" cy="76200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4,43 – 4,16 = ? (m)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224660-FB47-74D0-B06E-40CD6B5A4110}"/>
              </a:ext>
            </a:extLst>
          </p:cNvPr>
          <p:cNvSpPr txBox="1"/>
          <p:nvPr/>
        </p:nvSpPr>
        <p:spPr>
          <a:xfrm>
            <a:off x="543884" y="1078202"/>
            <a:ext cx="439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 4,43 m = 443 cm;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B920F1-C2A8-7521-0E76-81F0E013336B}"/>
              </a:ext>
            </a:extLst>
          </p:cNvPr>
          <p:cNvSpPr txBox="1"/>
          <p:nvPr/>
        </p:nvSpPr>
        <p:spPr>
          <a:xfrm>
            <a:off x="1448279" y="1711817"/>
            <a:ext cx="3990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4,16 m = 416 cm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448DAA3-AAA5-71D1-596E-926A0112746F}"/>
              </a:ext>
            </a:extLst>
          </p:cNvPr>
          <p:cNvGrpSpPr/>
          <p:nvPr/>
        </p:nvGrpSpPr>
        <p:grpSpPr>
          <a:xfrm>
            <a:off x="4577483" y="1178218"/>
            <a:ext cx="2238375" cy="954107"/>
            <a:chOff x="5667375" y="1390650"/>
            <a:chExt cx="2238375" cy="95410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894D4E8-AC1D-D92F-F120-6CE696018042}"/>
                </a:ext>
              </a:extLst>
            </p:cNvPr>
            <p:cNvSpPr txBox="1"/>
            <p:nvPr/>
          </p:nvSpPr>
          <p:spPr>
            <a:xfrm>
              <a:off x="5943600" y="1390650"/>
              <a:ext cx="19621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443</a:t>
              </a:r>
            </a:p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416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2C05F9D9-71D3-C120-2F3F-7D98A6A38558}"/>
                </a:ext>
              </a:extLst>
            </p:cNvPr>
            <p:cNvCxnSpPr/>
            <p:nvPr/>
          </p:nvCxnSpPr>
          <p:spPr>
            <a:xfrm>
              <a:off x="5934075" y="2314575"/>
              <a:ext cx="838200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B1F16C7-CC7F-DB95-3176-E271D36F8FE4}"/>
                </a:ext>
              </a:extLst>
            </p:cNvPr>
            <p:cNvSpPr txBox="1"/>
            <p:nvPr/>
          </p:nvSpPr>
          <p:spPr>
            <a:xfrm>
              <a:off x="5667375" y="1590675"/>
              <a:ext cx="457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A9D45847-B654-2D75-28CD-37C1F7630721}"/>
              </a:ext>
            </a:extLst>
          </p:cNvPr>
          <p:cNvSpPr txBox="1"/>
          <p:nvPr/>
        </p:nvSpPr>
        <p:spPr>
          <a:xfrm>
            <a:off x="5083753" y="2092618"/>
            <a:ext cx="6953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27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20B617C-4A4A-0A2E-0717-050C9D49C197}"/>
              </a:ext>
            </a:extLst>
          </p:cNvPr>
          <p:cNvSpPr txBox="1"/>
          <p:nvPr/>
        </p:nvSpPr>
        <p:spPr>
          <a:xfrm>
            <a:off x="4034317" y="3000702"/>
            <a:ext cx="5153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 4,43 – 4,16 = 0,27 (m)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1F73CE6-21DA-F465-80CC-6506FB202BE6}"/>
              </a:ext>
            </a:extLst>
          </p:cNvPr>
          <p:cNvSpPr txBox="1"/>
          <p:nvPr/>
        </p:nvSpPr>
        <p:spPr>
          <a:xfrm>
            <a:off x="471794" y="3685554"/>
            <a:ext cx="439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3EDD60E-8851-29A5-EC13-9DED3B5AE67B}"/>
              </a:ext>
            </a:extLst>
          </p:cNvPr>
          <p:cNvGrpSpPr/>
          <p:nvPr/>
        </p:nvGrpSpPr>
        <p:grpSpPr>
          <a:xfrm>
            <a:off x="1410007" y="4192843"/>
            <a:ext cx="2238375" cy="954107"/>
            <a:chOff x="5667375" y="1390650"/>
            <a:chExt cx="2238375" cy="954107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14B1741-DDF6-7662-A964-27E5A5869F75}"/>
                </a:ext>
              </a:extLst>
            </p:cNvPr>
            <p:cNvSpPr txBox="1"/>
            <p:nvPr/>
          </p:nvSpPr>
          <p:spPr>
            <a:xfrm>
              <a:off x="5943600" y="1390650"/>
              <a:ext cx="196215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4,43</a:t>
              </a:r>
            </a:p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4,16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D21C3EA-6AFE-D106-9281-735C9EEBC99E}"/>
                </a:ext>
              </a:extLst>
            </p:cNvPr>
            <p:cNvCxnSpPr/>
            <p:nvPr/>
          </p:nvCxnSpPr>
          <p:spPr>
            <a:xfrm>
              <a:off x="5934075" y="2314575"/>
              <a:ext cx="838200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57F57F3-2C42-FDBF-EBBD-F6E2D78CD78A}"/>
                </a:ext>
              </a:extLst>
            </p:cNvPr>
            <p:cNvSpPr txBox="1"/>
            <p:nvPr/>
          </p:nvSpPr>
          <p:spPr>
            <a:xfrm>
              <a:off x="5667375" y="1590675"/>
              <a:ext cx="457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-</a:t>
              </a: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E572774C-B809-36B6-AE65-3BEA8A8F181B}"/>
              </a:ext>
            </a:extLst>
          </p:cNvPr>
          <p:cNvSpPr txBox="1"/>
          <p:nvPr/>
        </p:nvSpPr>
        <p:spPr>
          <a:xfrm>
            <a:off x="3180732" y="4749225"/>
            <a:ext cx="84391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sao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endParaRPr lang="en-US" sz="2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28B28B6-57F8-6890-8420-9701524258D6}"/>
              </a:ext>
            </a:extLst>
          </p:cNvPr>
          <p:cNvSpPr txBox="1"/>
          <p:nvPr/>
        </p:nvSpPr>
        <p:spPr>
          <a:xfrm>
            <a:off x="3152775" y="5166195"/>
            <a:ext cx="84391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endParaRPr lang="en-US" sz="2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53E1749-B9D1-DF90-6E8B-04792935A7D1}"/>
              </a:ext>
            </a:extLst>
          </p:cNvPr>
          <p:cNvSpPr txBox="1"/>
          <p:nvPr/>
        </p:nvSpPr>
        <p:spPr>
          <a:xfrm>
            <a:off x="3189645" y="5622513"/>
            <a:ext cx="843915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phẩy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hiệu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thẳng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phẩy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00" dirty="0" err="1"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endParaRPr lang="en-US" sz="2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9" name="Picture 38" descr="A cartoon character pointing at something&#10;&#10;Description automatically generated">
            <a:extLst>
              <a:ext uri="{FF2B5EF4-FFF2-40B4-BE49-F238E27FC236}">
                <a16:creationId xmlns:a16="http://schemas.microsoft.com/office/drawing/2014/main" id="{CE98B05A-67F1-3D14-34EF-EFA9135E80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286" y="886691"/>
            <a:ext cx="5001440" cy="40343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476B55-A2B7-F3D9-8716-8C14EA502052}"/>
              </a:ext>
            </a:extLst>
          </p:cNvPr>
          <p:cNvSpPr txBox="1"/>
          <p:nvPr/>
        </p:nvSpPr>
        <p:spPr>
          <a:xfrm>
            <a:off x="2184400" y="5130800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4F3E58-2101-91B9-6CDB-F0E5C0027022}"/>
              </a:ext>
            </a:extLst>
          </p:cNvPr>
          <p:cNvSpPr txBox="1"/>
          <p:nvPr/>
        </p:nvSpPr>
        <p:spPr>
          <a:xfrm>
            <a:off x="1971040" y="5130800"/>
            <a:ext cx="3352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319E92-4AF9-E443-8B7D-8A85E434A815}"/>
              </a:ext>
            </a:extLst>
          </p:cNvPr>
          <p:cNvSpPr txBox="1"/>
          <p:nvPr/>
        </p:nvSpPr>
        <p:spPr>
          <a:xfrm>
            <a:off x="1706880" y="5120640"/>
            <a:ext cx="711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69A9BC-7CED-AF7C-3E23-BA36A9BF4ABE}"/>
              </a:ext>
            </a:extLst>
          </p:cNvPr>
          <p:cNvSpPr txBox="1"/>
          <p:nvPr/>
        </p:nvSpPr>
        <p:spPr>
          <a:xfrm>
            <a:off x="1900844" y="5069840"/>
            <a:ext cx="243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E8FCA7-16DD-04CC-2D30-21DE72B3AA03}"/>
              </a:ext>
            </a:extLst>
          </p:cNvPr>
          <p:cNvSpPr txBox="1"/>
          <p:nvPr/>
        </p:nvSpPr>
        <p:spPr>
          <a:xfrm>
            <a:off x="4253633" y="2529130"/>
            <a:ext cx="31622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 cm = 0,27 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1A017E-7B65-6020-416A-41D26B626651}"/>
              </a:ext>
            </a:extLst>
          </p:cNvPr>
          <p:cNvSpPr txBox="1"/>
          <p:nvPr/>
        </p:nvSpPr>
        <p:spPr>
          <a:xfrm>
            <a:off x="1896227" y="5074468"/>
            <a:ext cx="243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</a:p>
        </p:txBody>
      </p:sp>
      <p:pic>
        <p:nvPicPr>
          <p:cNvPr id="16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02609" y="3955888"/>
            <a:ext cx="203200" cy="203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9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7" grpId="0"/>
      <p:bldP spid="18" grpId="0"/>
      <p:bldP spid="26" grpId="0"/>
      <p:bldP spid="27" grpId="0"/>
      <p:bldP spid="29" grpId="0"/>
      <p:bldP spid="35" grpId="0"/>
      <p:bldP spid="36" grpId="0"/>
      <p:bldP spid="37" grpId="0"/>
      <p:bldP spid="9" grpId="0"/>
      <p:bldP spid="10" grpId="0"/>
      <p:bldP spid="11" grpId="0"/>
      <p:bldP spid="12" grpId="0"/>
      <p:bldP spid="13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49566" y="1"/>
            <a:ext cx="13041566" cy="7205309"/>
            <a:chOff x="283657" y="-680410"/>
            <a:chExt cx="25644560" cy="14410617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1905443" y="-680410"/>
              <a:ext cx="23889396" cy="13715997"/>
              <a:chOff x="-188171" y="-134402"/>
              <a:chExt cx="4718893" cy="270933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188171" y="-134402"/>
                <a:ext cx="4703615" cy="2709333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E56E4BE-C5AF-87FE-549C-4B8BED3C839D}"/>
              </a:ext>
            </a:extLst>
          </p:cNvPr>
          <p:cNvSpPr txBox="1"/>
          <p:nvPr/>
        </p:nvSpPr>
        <p:spPr>
          <a:xfrm>
            <a:off x="660978" y="105758"/>
            <a:ext cx="4391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63,49 – 1,8 = 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869D7C7-D3C4-F119-8532-7D7098B81094}"/>
              </a:ext>
            </a:extLst>
          </p:cNvPr>
          <p:cNvSpPr txBox="1"/>
          <p:nvPr/>
        </p:nvSpPr>
        <p:spPr>
          <a:xfrm>
            <a:off x="107161" y="1037602"/>
            <a:ext cx="53223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rồi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0DD4EFE-3915-6590-3E35-AE2A546AEB8B}"/>
              </a:ext>
            </a:extLst>
          </p:cNvPr>
          <p:cNvGrpSpPr/>
          <p:nvPr/>
        </p:nvGrpSpPr>
        <p:grpSpPr>
          <a:xfrm>
            <a:off x="1557985" y="1982250"/>
            <a:ext cx="2213111" cy="1077218"/>
            <a:chOff x="5667375" y="1381797"/>
            <a:chExt cx="2213111" cy="1077218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E1A0E2F-924D-874C-9926-47222965E676}"/>
                </a:ext>
              </a:extLst>
            </p:cNvPr>
            <p:cNvSpPr txBox="1"/>
            <p:nvPr/>
          </p:nvSpPr>
          <p:spPr>
            <a:xfrm>
              <a:off x="5918336" y="1381797"/>
              <a:ext cx="196215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63,49</a:t>
              </a:r>
            </a:p>
            <a:p>
              <a:r>
                <a:rPr lang="en-US" sz="32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 1,8</a:t>
              </a:r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9C19608C-D1A8-83A3-457F-B1E200A5E11A}"/>
                </a:ext>
              </a:extLst>
            </p:cNvPr>
            <p:cNvCxnSpPr>
              <a:cxnSpLocks/>
            </p:cNvCxnSpPr>
            <p:nvPr/>
          </p:nvCxnSpPr>
          <p:spPr>
            <a:xfrm>
              <a:off x="5934075" y="2379227"/>
              <a:ext cx="1133168" cy="0"/>
            </a:xfrm>
            <a:prstGeom prst="line">
              <a:avLst/>
            </a:prstGeom>
            <a:ln w="3810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7720A90-B003-3492-3E33-BCCF446E8B0C}"/>
                </a:ext>
              </a:extLst>
            </p:cNvPr>
            <p:cNvSpPr txBox="1"/>
            <p:nvPr/>
          </p:nvSpPr>
          <p:spPr>
            <a:xfrm>
              <a:off x="5667375" y="1590675"/>
              <a:ext cx="457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-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35FB98A0-47C0-50D0-F0B3-2987D6F7A1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52691" y="-46245"/>
            <a:ext cx="6440170" cy="4507345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D3A3191-21F8-F2AF-1E07-147693BE6148}"/>
              </a:ext>
            </a:extLst>
          </p:cNvPr>
          <p:cNvSpPr txBox="1"/>
          <p:nvPr/>
        </p:nvSpPr>
        <p:spPr>
          <a:xfrm flipH="1">
            <a:off x="3771096" y="1969937"/>
            <a:ext cx="1896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FD68D5E-11BC-7E82-4C5C-AA3B90FF23E0}"/>
              </a:ext>
            </a:extLst>
          </p:cNvPr>
          <p:cNvSpPr/>
          <p:nvPr/>
        </p:nvSpPr>
        <p:spPr>
          <a:xfrm>
            <a:off x="350982" y="4026066"/>
            <a:ext cx="11733855" cy="279902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 trừ hai số thập phân ta làm như sau: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 số trừ bên dưới số bị trừ sao cho các chữ số ở cùng hàng đặt thẳng cột với nhau.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Trừ như trừ hai số tự nhiên.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 dấu phẩy ở hiệu thẳng cột với dấu phẩy của số bị trừ và số trừ.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BE2A4F-6307-FF9C-1024-292F103450BB}"/>
              </a:ext>
            </a:extLst>
          </p:cNvPr>
          <p:cNvSpPr txBox="1"/>
          <p:nvPr/>
        </p:nvSpPr>
        <p:spPr>
          <a:xfrm>
            <a:off x="2010898" y="2884346"/>
            <a:ext cx="718605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1B9EDF-0D72-89D8-BD7D-A53A160747CC}"/>
              </a:ext>
            </a:extLst>
          </p:cNvPr>
          <p:cNvSpPr txBox="1"/>
          <p:nvPr/>
        </p:nvSpPr>
        <p:spPr>
          <a:xfrm>
            <a:off x="2282914" y="2880890"/>
            <a:ext cx="51255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483D87-1146-9982-0518-8506CC7AE213}"/>
              </a:ext>
            </a:extLst>
          </p:cNvPr>
          <p:cNvSpPr txBox="1"/>
          <p:nvPr/>
        </p:nvSpPr>
        <p:spPr>
          <a:xfrm flipH="1">
            <a:off x="2199789" y="2877434"/>
            <a:ext cx="44659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53788E7-139C-6678-190F-BF86EA124351}"/>
              </a:ext>
            </a:extLst>
          </p:cNvPr>
          <p:cNvSpPr txBox="1"/>
          <p:nvPr/>
        </p:nvSpPr>
        <p:spPr>
          <a:xfrm>
            <a:off x="761015" y="1582814"/>
            <a:ext cx="38246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4E89902-1150-6DDC-5922-7D81CCE96515}"/>
              </a:ext>
            </a:extLst>
          </p:cNvPr>
          <p:cNvSpPr/>
          <p:nvPr/>
        </p:nvSpPr>
        <p:spPr>
          <a:xfrm flipH="1">
            <a:off x="2844202" y="1755590"/>
            <a:ext cx="341705" cy="453318"/>
          </a:xfrm>
          <a:prstGeom prst="rect">
            <a:avLst/>
          </a:prstGeom>
          <a:solidFill>
            <a:schemeClr val="lt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886737-7A07-7D3A-9123-7D157A86592A}"/>
              </a:ext>
            </a:extLst>
          </p:cNvPr>
          <p:cNvSpPr/>
          <p:nvPr/>
        </p:nvSpPr>
        <p:spPr>
          <a:xfrm>
            <a:off x="195119" y="1940695"/>
            <a:ext cx="465859" cy="8533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4F473FE-26D5-8DF8-6712-DAA9748D3901}"/>
              </a:ext>
            </a:extLst>
          </p:cNvPr>
          <p:cNvSpPr/>
          <p:nvPr/>
        </p:nvSpPr>
        <p:spPr>
          <a:xfrm>
            <a:off x="539262" y="1657131"/>
            <a:ext cx="714382" cy="7695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52CD2DD-14AF-442B-2A53-CBA8E213E6A9}"/>
              </a:ext>
            </a:extLst>
          </p:cNvPr>
          <p:cNvSpPr/>
          <p:nvPr/>
        </p:nvSpPr>
        <p:spPr>
          <a:xfrm>
            <a:off x="3699067" y="1870915"/>
            <a:ext cx="627331" cy="9373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C267B71-ADCB-AE86-11FA-0D8481BD81D8}"/>
              </a:ext>
            </a:extLst>
          </p:cNvPr>
          <p:cNvCxnSpPr>
            <a:cxnSpLocks/>
          </p:cNvCxnSpPr>
          <p:nvPr/>
        </p:nvCxnSpPr>
        <p:spPr>
          <a:xfrm flipV="1">
            <a:off x="2272143" y="2173358"/>
            <a:ext cx="0" cy="126257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1F76FB0-E556-777D-10B3-27285A620324}"/>
              </a:ext>
            </a:extLst>
          </p:cNvPr>
          <p:cNvCxnSpPr>
            <a:cxnSpLocks/>
          </p:cNvCxnSpPr>
          <p:nvPr/>
        </p:nvCxnSpPr>
        <p:spPr>
          <a:xfrm flipV="1">
            <a:off x="2406071" y="2170971"/>
            <a:ext cx="0" cy="126257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7672B97-1AF5-BC48-5869-B7A7A84BD35F}"/>
              </a:ext>
            </a:extLst>
          </p:cNvPr>
          <p:cNvCxnSpPr/>
          <p:nvPr/>
        </p:nvCxnSpPr>
        <p:spPr>
          <a:xfrm>
            <a:off x="2272143" y="2170971"/>
            <a:ext cx="13392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27A9F62-88A1-DF6B-81CD-9DA4DF62CA31}"/>
              </a:ext>
            </a:extLst>
          </p:cNvPr>
          <p:cNvCxnSpPr/>
          <p:nvPr/>
        </p:nvCxnSpPr>
        <p:spPr>
          <a:xfrm>
            <a:off x="2272143" y="3433547"/>
            <a:ext cx="13392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3" name="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 flipH="1" flipV="1">
            <a:off x="10934026" y="3413032"/>
            <a:ext cx="259471" cy="2594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5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352 0.00115 L -0.10391 0.1331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685 0.05764 L 0.08477 0.1895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6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9" grpId="0"/>
      <p:bldP spid="14" grpId="0"/>
      <p:bldP spid="32" grpId="0"/>
      <p:bldP spid="33" grpId="0" animBg="1"/>
      <p:bldP spid="10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39685">
            <a:off x="7947230" y="902831"/>
            <a:ext cx="1017539" cy="896707"/>
          </a:xfrm>
          <a:custGeom>
            <a:avLst/>
            <a:gdLst/>
            <a:ahLst/>
            <a:cxnLst/>
            <a:rect l="l" t="t" r="r" b="b"/>
            <a:pathLst>
              <a:path w="1526309" h="1345060">
                <a:moveTo>
                  <a:pt x="0" y="0"/>
                </a:moveTo>
                <a:lnTo>
                  <a:pt x="1526309" y="0"/>
                </a:lnTo>
                <a:lnTo>
                  <a:pt x="1526309" y="1345060"/>
                </a:lnTo>
                <a:lnTo>
                  <a:pt x="0" y="1345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798455">
            <a:off x="3785979" y="229474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4"/>
                </a:lnTo>
                <a:lnTo>
                  <a:pt x="0" y="1964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950158" y="3837223"/>
            <a:ext cx="1413185" cy="1413185"/>
          </a:xfrm>
          <a:custGeom>
            <a:avLst/>
            <a:gdLst/>
            <a:ahLst/>
            <a:cxnLst/>
            <a:rect l="l" t="t" r="r" b="b"/>
            <a:pathLst>
              <a:path w="2119778" h="2119778">
                <a:moveTo>
                  <a:pt x="0" y="0"/>
                </a:moveTo>
                <a:lnTo>
                  <a:pt x="2119778" y="0"/>
                </a:lnTo>
                <a:lnTo>
                  <a:pt x="2119778" y="2119779"/>
                </a:lnTo>
                <a:lnTo>
                  <a:pt x="0" y="2119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42270" y="816445"/>
            <a:ext cx="1082276" cy="1374319"/>
          </a:xfrm>
          <a:custGeom>
            <a:avLst/>
            <a:gdLst/>
            <a:ahLst/>
            <a:cxnLst/>
            <a:rect l="l" t="t" r="r" b="b"/>
            <a:pathLst>
              <a:path w="1623414" h="2061478">
                <a:moveTo>
                  <a:pt x="0" y="0"/>
                </a:moveTo>
                <a:lnTo>
                  <a:pt x="1623415" y="0"/>
                </a:lnTo>
                <a:lnTo>
                  <a:pt x="1623415" y="2061479"/>
                </a:lnTo>
                <a:lnTo>
                  <a:pt x="0" y="20614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755856">
            <a:off x="921391" y="6050454"/>
            <a:ext cx="1341749" cy="1049918"/>
          </a:xfrm>
          <a:custGeom>
            <a:avLst/>
            <a:gdLst/>
            <a:ahLst/>
            <a:cxnLst/>
            <a:rect l="l" t="t" r="r" b="b"/>
            <a:pathLst>
              <a:path w="2012623" h="1574877">
                <a:moveTo>
                  <a:pt x="0" y="0"/>
                </a:moveTo>
                <a:lnTo>
                  <a:pt x="2012622" y="0"/>
                </a:lnTo>
                <a:lnTo>
                  <a:pt x="2012622" y="1574877"/>
                </a:lnTo>
                <a:lnTo>
                  <a:pt x="0" y="15748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249867" y="5018149"/>
            <a:ext cx="1956187" cy="1797247"/>
          </a:xfrm>
          <a:custGeom>
            <a:avLst/>
            <a:gdLst/>
            <a:ahLst/>
            <a:cxnLst/>
            <a:rect l="l" t="t" r="r" b="b"/>
            <a:pathLst>
              <a:path w="2934280" h="2695870">
                <a:moveTo>
                  <a:pt x="0" y="0"/>
                </a:moveTo>
                <a:lnTo>
                  <a:pt x="2934280" y="0"/>
                </a:lnTo>
                <a:lnTo>
                  <a:pt x="2934280" y="2695870"/>
                </a:lnTo>
                <a:lnTo>
                  <a:pt x="0" y="26958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5376195" y="415056"/>
            <a:ext cx="1439611" cy="1470867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5693547" y="1885923"/>
            <a:ext cx="3174203" cy="4685171"/>
          </a:xfrm>
          <a:custGeom>
            <a:avLst/>
            <a:gdLst/>
            <a:ahLst/>
            <a:cxnLst/>
            <a:rect l="l" t="t" r="r" b="b"/>
            <a:pathLst>
              <a:path w="4761305" h="7027756">
                <a:moveTo>
                  <a:pt x="0" y="0"/>
                </a:moveTo>
                <a:lnTo>
                  <a:pt x="4761305" y="0"/>
                </a:lnTo>
                <a:lnTo>
                  <a:pt x="4761305" y="7027756"/>
                </a:lnTo>
                <a:lnTo>
                  <a:pt x="0" y="702775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606345" y="2091700"/>
            <a:ext cx="3159495" cy="4657733"/>
          </a:xfrm>
          <a:custGeom>
            <a:avLst/>
            <a:gdLst/>
            <a:ahLst/>
            <a:cxnLst/>
            <a:rect l="l" t="t" r="r" b="b"/>
            <a:pathLst>
              <a:path w="4739243" h="6986600">
                <a:moveTo>
                  <a:pt x="0" y="0"/>
                </a:moveTo>
                <a:lnTo>
                  <a:pt x="4739243" y="0"/>
                </a:lnTo>
                <a:lnTo>
                  <a:pt x="4739243" y="6986599"/>
                </a:lnTo>
                <a:lnTo>
                  <a:pt x="0" y="698659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E66A09-3310-657F-6E2A-B3CBDFAC464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26160" y="1289118"/>
            <a:ext cx="5907536" cy="42797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10021" y="286173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556976" y="484649"/>
            <a:ext cx="1216406" cy="1166230"/>
          </a:xfrm>
          <a:custGeom>
            <a:avLst/>
            <a:gdLst/>
            <a:ahLst/>
            <a:cxnLst/>
            <a:rect l="l" t="t" r="r" b="b"/>
            <a:pathLst>
              <a:path w="1230309" h="1179559">
                <a:moveTo>
                  <a:pt x="0" y="0"/>
                </a:moveTo>
                <a:lnTo>
                  <a:pt x="1230309" y="0"/>
                </a:lnTo>
                <a:lnTo>
                  <a:pt x="1230309" y="1179559"/>
                </a:lnTo>
                <a:lnTo>
                  <a:pt x="0" y="117955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CC4958-9DF9-D7AA-27F6-CB22F68BF85C}"/>
              </a:ext>
            </a:extLst>
          </p:cNvPr>
          <p:cNvSpPr txBox="1"/>
          <p:nvPr/>
        </p:nvSpPr>
        <p:spPr>
          <a:xfrm>
            <a:off x="2111581" y="540900"/>
            <a:ext cx="7788636" cy="615553"/>
          </a:xfrm>
          <a:prstGeom prst="rect">
            <a:avLst/>
          </a:prstGeom>
          <a:solidFill>
            <a:srgbClr val="15C8FF"/>
          </a:solidFill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Đặt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tính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rồi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 Bold"/>
              </a:rPr>
              <a:t>tính</a:t>
            </a:r>
            <a:r>
              <a:rPr lang="en-US" sz="4000" dirty="0">
                <a:solidFill>
                  <a:srgbClr val="000000"/>
                </a:solidFill>
                <a:latin typeface="Cambria Bold"/>
              </a:rPr>
              <a:t>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1C06080-44AE-FBB3-C56F-04A7FBEBE2AF}"/>
              </a:ext>
            </a:extLst>
          </p:cNvPr>
          <p:cNvSpPr/>
          <p:nvPr/>
        </p:nvSpPr>
        <p:spPr>
          <a:xfrm>
            <a:off x="857250" y="2152650"/>
            <a:ext cx="2181225" cy="63817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5,8 – 3,9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D93FEE2-AA87-B4F7-3B97-58B0F086A050}"/>
              </a:ext>
            </a:extLst>
          </p:cNvPr>
          <p:cNvSpPr/>
          <p:nvPr/>
        </p:nvSpPr>
        <p:spPr>
          <a:xfrm>
            <a:off x="3638550" y="2143125"/>
            <a:ext cx="2333625" cy="63817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2,53 – 1,62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BFC5B991-8941-3E6D-E242-E8CF602267AF}"/>
              </a:ext>
            </a:extLst>
          </p:cNvPr>
          <p:cNvSpPr/>
          <p:nvPr/>
        </p:nvSpPr>
        <p:spPr>
          <a:xfrm>
            <a:off x="6515100" y="2133600"/>
            <a:ext cx="2333625" cy="63817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17,96 – 8,5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7997D61-FA00-7D9D-3A30-8D6781B6CEF2}"/>
              </a:ext>
            </a:extLst>
          </p:cNvPr>
          <p:cNvSpPr/>
          <p:nvPr/>
        </p:nvSpPr>
        <p:spPr>
          <a:xfrm>
            <a:off x="9239250" y="2124075"/>
            <a:ext cx="2333625" cy="638175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4,21 – 1,08</a:t>
            </a:r>
          </a:p>
        </p:txBody>
      </p:sp>
      <p:sp>
        <p:nvSpPr>
          <p:cNvPr id="20" name="Text Box 6">
            <a:extLst>
              <a:ext uri="{FF2B5EF4-FFF2-40B4-BE49-F238E27FC236}">
                <a16:creationId xmlns:a16="http://schemas.microsoft.com/office/drawing/2014/main" id="{E19E622E-BF2D-DE32-E82C-E17977997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2943" y="2905043"/>
            <a:ext cx="1600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spc="-40" dirty="0">
                <a:latin typeface="Times New Roman" panose="02020603050405020304" pitchFamily="18" charset="0"/>
              </a:rPr>
              <a:t>5,8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spc="-40" dirty="0">
                <a:latin typeface="Times New Roman" panose="02020603050405020304" pitchFamily="18" charset="0"/>
              </a:rPr>
              <a:t>3,9</a:t>
            </a:r>
          </a:p>
        </p:txBody>
      </p:sp>
      <p:sp>
        <p:nvSpPr>
          <p:cNvPr id="21" name="Line 9">
            <a:extLst>
              <a:ext uri="{FF2B5EF4-FFF2-40B4-BE49-F238E27FC236}">
                <a16:creationId xmlns:a16="http://schemas.microsoft.com/office/drawing/2014/main" id="{19B901C7-1A39-F99B-A393-0855ACCF2067}"/>
              </a:ext>
            </a:extLst>
          </p:cNvPr>
          <p:cNvSpPr>
            <a:spLocks noChangeShapeType="1"/>
          </p:cNvSpPr>
          <p:nvPr/>
        </p:nvSpPr>
        <p:spPr bwMode="auto">
          <a:xfrm>
            <a:off x="1436215" y="4219259"/>
            <a:ext cx="126208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22" name="Text Box 18">
            <a:extLst>
              <a:ext uri="{FF2B5EF4-FFF2-40B4-BE49-F238E27FC236}">
                <a16:creationId xmlns:a16="http://schemas.microsoft.com/office/drawing/2014/main" id="{7DB02A40-D8DC-0912-206F-5CCA6B013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0519" y="3068919"/>
            <a:ext cx="80713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23" name="Text Box 19">
            <a:extLst>
              <a:ext uri="{FF2B5EF4-FFF2-40B4-BE49-F238E27FC236}">
                <a16:creationId xmlns:a16="http://schemas.microsoft.com/office/drawing/2014/main" id="{070EDF30-2608-65FE-9A3A-0D6DC927C5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4390" y="4171037"/>
            <a:ext cx="4191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24" name="Text Box 20">
            <a:extLst>
              <a:ext uri="{FF2B5EF4-FFF2-40B4-BE49-F238E27FC236}">
                <a16:creationId xmlns:a16="http://schemas.microsoft.com/office/drawing/2014/main" id="{35CE37AE-6537-E587-8F9F-85A65B1ED7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6412" y="4169357"/>
            <a:ext cx="38173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25" name="Text Box 21">
            <a:extLst>
              <a:ext uri="{FF2B5EF4-FFF2-40B4-BE49-F238E27FC236}">
                <a16:creationId xmlns:a16="http://schemas.microsoft.com/office/drawing/2014/main" id="{10BC7D4F-D351-28A2-DA50-59B74260F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169357"/>
            <a:ext cx="29939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26" name="Line 5">
            <a:extLst>
              <a:ext uri="{FF2B5EF4-FFF2-40B4-BE49-F238E27FC236}">
                <a16:creationId xmlns:a16="http://schemas.microsoft.com/office/drawing/2014/main" id="{89336D7A-03AA-3A53-679C-12AFE66BA55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51975" y="3513626"/>
            <a:ext cx="85092" cy="2286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27" name="Text Box 8">
            <a:extLst>
              <a:ext uri="{FF2B5EF4-FFF2-40B4-BE49-F238E27FC236}">
                <a16:creationId xmlns:a16="http://schemas.microsoft.com/office/drawing/2014/main" id="{DA01A932-D8C3-B1B8-6C26-44909244D7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6931" y="4232194"/>
            <a:ext cx="1676398" cy="68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2000"/>
              </a:lnSpc>
              <a:spcBef>
                <a:spcPct val="50000"/>
              </a:spcBef>
              <a:buFontTx/>
              <a:buNone/>
            </a:pPr>
            <a:r>
              <a:rPr lang="en-US" altLang="en-US" sz="4000" b="1" spc="-300" dirty="0">
                <a:solidFill>
                  <a:srgbClr val="FF0000"/>
                </a:solidFill>
                <a:latin typeface="Times New Roman" panose="02020603050405020304" pitchFamily="18" charset="0"/>
              </a:rPr>
              <a:t>0,91</a:t>
            </a:r>
          </a:p>
        </p:txBody>
      </p:sp>
      <p:sp>
        <p:nvSpPr>
          <p:cNvPr id="28" name="Line 10">
            <a:extLst>
              <a:ext uri="{FF2B5EF4-FFF2-40B4-BE49-F238E27FC236}">
                <a16:creationId xmlns:a16="http://schemas.microsoft.com/office/drawing/2014/main" id="{506FD9DF-D915-554A-9A57-859CD816168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26582" y="4267200"/>
            <a:ext cx="1340768" cy="1643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29" name="Text Box 17">
            <a:extLst>
              <a:ext uri="{FF2B5EF4-FFF2-40B4-BE49-F238E27FC236}">
                <a16:creationId xmlns:a16="http://schemas.microsoft.com/office/drawing/2014/main" id="{29E5BF68-54C6-A4A8-3511-A972B90952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0161" y="3073189"/>
            <a:ext cx="68597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30" name="Text Box 6">
            <a:extLst>
              <a:ext uri="{FF2B5EF4-FFF2-40B4-BE49-F238E27FC236}">
                <a16:creationId xmlns:a16="http://schemas.microsoft.com/office/drawing/2014/main" id="{01DF3F8B-8A7F-2E5A-4DDB-0D726D758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6725" y="2724686"/>
            <a:ext cx="1788886" cy="155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en-US" sz="4000" b="1" spc="-220" dirty="0">
                <a:latin typeface="Times New Roman" panose="02020603050405020304" pitchFamily="18" charset="0"/>
              </a:rPr>
              <a:t>2,53 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en-US" sz="4000" b="1" spc="-220" dirty="0">
                <a:latin typeface="Times New Roman" panose="02020603050405020304" pitchFamily="18" charset="0"/>
              </a:rPr>
              <a:t>1,62</a:t>
            </a:r>
          </a:p>
        </p:txBody>
      </p:sp>
      <p:sp>
        <p:nvSpPr>
          <p:cNvPr id="31" name="Line 5">
            <a:extLst>
              <a:ext uri="{FF2B5EF4-FFF2-40B4-BE49-F238E27FC236}">
                <a16:creationId xmlns:a16="http://schemas.microsoft.com/office/drawing/2014/main" id="{2D2EDBA7-5689-AE9D-58C7-F2C8B92A4AD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80875" y="3580301"/>
            <a:ext cx="85092" cy="2286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32" name="Text Box 8">
            <a:extLst>
              <a:ext uri="{FF2B5EF4-FFF2-40B4-BE49-F238E27FC236}">
                <a16:creationId xmlns:a16="http://schemas.microsoft.com/office/drawing/2014/main" id="{CAE314FB-F6BD-24E9-C401-AC78345317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6331" y="4308394"/>
            <a:ext cx="1676398" cy="68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2000"/>
              </a:lnSpc>
              <a:spcBef>
                <a:spcPct val="50000"/>
              </a:spcBef>
              <a:buFontTx/>
              <a:buNone/>
            </a:pPr>
            <a:r>
              <a:rPr lang="en-US" altLang="en-US" sz="4000" b="1" spc="-300" dirty="0">
                <a:solidFill>
                  <a:srgbClr val="FF0000"/>
                </a:solidFill>
                <a:latin typeface="Times New Roman" panose="02020603050405020304" pitchFamily="18" charset="0"/>
              </a:rPr>
              <a:t>9,46</a:t>
            </a:r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9D3B2C14-BC8C-B406-7115-314A2C5E3D0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755482" y="4333875"/>
            <a:ext cx="1340768" cy="1643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34" name="Text Box 17">
            <a:extLst>
              <a:ext uri="{FF2B5EF4-FFF2-40B4-BE49-F238E27FC236}">
                <a16:creationId xmlns:a16="http://schemas.microsoft.com/office/drawing/2014/main" id="{ACD769C7-C5ED-2067-92E2-9A49D88091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9061" y="3139864"/>
            <a:ext cx="68597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35" name="Text Box 6">
            <a:extLst>
              <a:ext uri="{FF2B5EF4-FFF2-40B4-BE49-F238E27FC236}">
                <a16:creationId xmlns:a16="http://schemas.microsoft.com/office/drawing/2014/main" id="{90FE81AB-CEAB-5062-6E48-E9094F473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05625" y="2791361"/>
            <a:ext cx="1788886" cy="155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en-US" sz="4000" b="1" spc="-220" dirty="0">
                <a:latin typeface="Times New Roman" panose="02020603050405020304" pitchFamily="18" charset="0"/>
              </a:rPr>
              <a:t>17,96 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en-US" sz="4000" b="1" spc="-220" dirty="0">
                <a:latin typeface="Times New Roman" panose="02020603050405020304" pitchFamily="18" charset="0"/>
              </a:rPr>
              <a:t>  8,5</a:t>
            </a:r>
          </a:p>
        </p:txBody>
      </p:sp>
      <p:sp>
        <p:nvSpPr>
          <p:cNvPr id="36" name="Line 5">
            <a:extLst>
              <a:ext uri="{FF2B5EF4-FFF2-40B4-BE49-F238E27FC236}">
                <a16:creationId xmlns:a16="http://schemas.microsoft.com/office/drawing/2014/main" id="{7D38BF0F-CB6D-6471-3BAB-8E68BFCA4E3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281250" y="3608876"/>
            <a:ext cx="85092" cy="2286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37" name="Text Box 8">
            <a:extLst>
              <a:ext uri="{FF2B5EF4-FFF2-40B4-BE49-F238E27FC236}">
                <a16:creationId xmlns:a16="http://schemas.microsoft.com/office/drawing/2014/main" id="{62D19BEA-C734-3D6D-87C4-80E1F57545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54781" y="4336969"/>
            <a:ext cx="1838323" cy="68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2000"/>
              </a:lnSpc>
              <a:spcBef>
                <a:spcPct val="50000"/>
              </a:spcBef>
              <a:buFontTx/>
              <a:buNone/>
            </a:pPr>
            <a:r>
              <a:rPr lang="en-US" altLang="en-US" sz="4000" b="1" spc="-300" dirty="0">
                <a:solidFill>
                  <a:srgbClr val="FF0000"/>
                </a:solidFill>
                <a:latin typeface="Times New Roman" panose="02020603050405020304" pitchFamily="18" charset="0"/>
              </a:rPr>
              <a:t>3,13</a:t>
            </a:r>
          </a:p>
        </p:txBody>
      </p:sp>
      <p:sp>
        <p:nvSpPr>
          <p:cNvPr id="38" name="Line 10">
            <a:extLst>
              <a:ext uri="{FF2B5EF4-FFF2-40B4-BE49-F238E27FC236}">
                <a16:creationId xmlns:a16="http://schemas.microsoft.com/office/drawing/2014/main" id="{74C33D60-3FA5-F050-A50D-F7B62714642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755857" y="4362450"/>
            <a:ext cx="1340768" cy="1643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 sz="4000">
              <a:solidFill>
                <a:schemeClr val="tx1"/>
              </a:solidFill>
            </a:endParaRPr>
          </a:p>
        </p:txBody>
      </p:sp>
      <p:sp>
        <p:nvSpPr>
          <p:cNvPr id="39" name="Text Box 17">
            <a:extLst>
              <a:ext uri="{FF2B5EF4-FFF2-40B4-BE49-F238E27FC236}">
                <a16:creationId xmlns:a16="http://schemas.microsoft.com/office/drawing/2014/main" id="{8332DBEF-EB3B-5097-68B6-8588B2A126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79436" y="3168439"/>
            <a:ext cx="68597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40" name="Text Box 6">
            <a:extLst>
              <a:ext uri="{FF2B5EF4-FFF2-40B4-BE49-F238E27FC236}">
                <a16:creationId xmlns:a16="http://schemas.microsoft.com/office/drawing/2014/main" id="{9D22FAC8-82D0-C663-0165-416744965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0" y="2819936"/>
            <a:ext cx="1788886" cy="155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en-US" sz="4000" b="1" spc="-220" dirty="0">
                <a:latin typeface="Times New Roman" panose="02020603050405020304" pitchFamily="18" charset="0"/>
              </a:rPr>
              <a:t>4,21 </a:t>
            </a:r>
          </a:p>
          <a:p>
            <a:pPr eaLnBrk="1" hangingPunct="1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en-US" sz="4000" b="1" spc="-220" dirty="0">
                <a:latin typeface="Times New Roman" panose="02020603050405020304" pitchFamily="18" charset="0"/>
              </a:rPr>
              <a:t>1,08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uiExpand="1" build="p"/>
      <p:bldP spid="21" grpId="0" animBg="1"/>
      <p:bldP spid="22" grpId="0"/>
      <p:bldP spid="23" grpId="0"/>
      <p:bldP spid="24" grpId="0"/>
      <p:bldP spid="25" grpId="0"/>
      <p:bldP spid="27" grpId="0"/>
      <p:bldP spid="28" grpId="0" animBg="1"/>
      <p:bldP spid="29" grpId="0"/>
      <p:bldP spid="30" grpId="0" uiExpand="1" build="p"/>
      <p:bldP spid="32" grpId="0"/>
      <p:bldP spid="33" grpId="0" animBg="1"/>
      <p:bldP spid="34" grpId="0"/>
      <p:bldP spid="35" grpId="0" uiExpand="1" build="p"/>
      <p:bldP spid="37" grpId="0"/>
      <p:bldP spid="38" grpId="0" animBg="1"/>
      <p:bldP spid="39" grpId="0"/>
      <p:bldP spid="40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7225" y="286173"/>
            <a:ext cx="13100029" cy="7120519"/>
            <a:chOff x="0" y="0"/>
            <a:chExt cx="26200057" cy="14241038"/>
          </a:xfrm>
        </p:grpSpPr>
        <p:sp>
          <p:nvSpPr>
            <p:cNvPr id="3" name="Freeform 3"/>
            <p:cNvSpPr/>
            <p:nvPr/>
          </p:nvSpPr>
          <p:spPr>
            <a:xfrm rot="798455">
              <a:off x="23721345" y="218820"/>
              <a:ext cx="2206872" cy="2619433"/>
            </a:xfrm>
            <a:custGeom>
              <a:avLst/>
              <a:gdLst/>
              <a:ahLst/>
              <a:cxnLst/>
              <a:rect l="l" t="t" r="r" b="b"/>
              <a:pathLst>
                <a:path w="2206872" h="2619433">
                  <a:moveTo>
                    <a:pt x="0" y="0"/>
                  </a:moveTo>
                  <a:lnTo>
                    <a:pt x="2206872" y="0"/>
                  </a:lnTo>
                  <a:lnTo>
                    <a:pt x="2206872" y="2619432"/>
                  </a:lnTo>
                  <a:lnTo>
                    <a:pt x="0" y="2619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xmlns="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 rot="639685">
              <a:off x="283657" y="8933752"/>
              <a:ext cx="3891756" cy="3429610"/>
            </a:xfrm>
            <a:custGeom>
              <a:avLst/>
              <a:gdLst/>
              <a:ahLst/>
              <a:cxnLst/>
              <a:rect l="l" t="t" r="r" b="b"/>
              <a:pathLst>
                <a:path w="3891756" h="3429610">
                  <a:moveTo>
                    <a:pt x="0" y="0"/>
                  </a:moveTo>
                  <a:lnTo>
                    <a:pt x="3891756" y="0"/>
                  </a:lnTo>
                  <a:lnTo>
                    <a:pt x="3891756" y="3429610"/>
                  </a:lnTo>
                  <a:lnTo>
                    <a:pt x="0" y="3429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rot="-1758205">
              <a:off x="22853600" y="10903836"/>
              <a:ext cx="2826371" cy="2826371"/>
            </a:xfrm>
            <a:custGeom>
              <a:avLst/>
              <a:gdLst/>
              <a:ahLst/>
              <a:cxnLst/>
              <a:rect l="l" t="t" r="r" b="b"/>
              <a:pathLst>
                <a:path w="2826371" h="2826371">
                  <a:moveTo>
                    <a:pt x="0" y="0"/>
                  </a:moveTo>
                  <a:lnTo>
                    <a:pt x="2826371" y="0"/>
                  </a:lnTo>
                  <a:lnTo>
                    <a:pt x="2826371" y="2826371"/>
                  </a:lnTo>
                  <a:lnTo>
                    <a:pt x="0" y="28263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2858059" y="0"/>
              <a:ext cx="22936780" cy="12693757"/>
              <a:chOff x="0" y="0"/>
              <a:chExt cx="4530722" cy="250740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530722" cy="2507409"/>
              </a:xfrm>
              <a:custGeom>
                <a:avLst/>
                <a:gdLst/>
                <a:ahLst/>
                <a:cxnLst/>
                <a:rect l="l" t="t" r="r" b="b"/>
                <a:pathLst>
                  <a:path w="4530722" h="2507409">
                    <a:moveTo>
                      <a:pt x="22952" y="0"/>
                    </a:moveTo>
                    <a:lnTo>
                      <a:pt x="4507770" y="0"/>
                    </a:lnTo>
                    <a:cubicBezTo>
                      <a:pt x="4513857" y="0"/>
                      <a:pt x="4519695" y="2418"/>
                      <a:pt x="4523999" y="6723"/>
                    </a:cubicBezTo>
                    <a:cubicBezTo>
                      <a:pt x="4528304" y="11027"/>
                      <a:pt x="4530722" y="16865"/>
                      <a:pt x="4530722" y="22952"/>
                    </a:cubicBezTo>
                    <a:lnTo>
                      <a:pt x="4530722" y="2484456"/>
                    </a:lnTo>
                    <a:cubicBezTo>
                      <a:pt x="4530722" y="2490544"/>
                      <a:pt x="4528304" y="2496382"/>
                      <a:pt x="4523999" y="2500686"/>
                    </a:cubicBezTo>
                    <a:cubicBezTo>
                      <a:pt x="4519695" y="2504991"/>
                      <a:pt x="4513857" y="2507409"/>
                      <a:pt x="4507770" y="2507409"/>
                    </a:cubicBezTo>
                    <a:lnTo>
                      <a:pt x="22952" y="2507409"/>
                    </a:lnTo>
                    <a:cubicBezTo>
                      <a:pt x="10276" y="2507409"/>
                      <a:pt x="0" y="2497133"/>
                      <a:pt x="0" y="2484456"/>
                    </a:cubicBezTo>
                    <a:lnTo>
                      <a:pt x="0" y="22952"/>
                    </a:lnTo>
                    <a:cubicBezTo>
                      <a:pt x="0" y="16865"/>
                      <a:pt x="2418" y="11027"/>
                      <a:pt x="6723" y="6723"/>
                    </a:cubicBezTo>
                    <a:cubicBezTo>
                      <a:pt x="11027" y="2418"/>
                      <a:pt x="16865" y="0"/>
                      <a:pt x="2295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000000"/>
                </a:solidFill>
                <a:prstDash val="solid"/>
                <a:rou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530722" cy="254550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9" name="Freeform 9"/>
          <p:cNvSpPr/>
          <p:nvPr/>
        </p:nvSpPr>
        <p:spPr>
          <a:xfrm>
            <a:off x="747075" y="366286"/>
            <a:ext cx="1103639" cy="1058574"/>
          </a:xfrm>
          <a:custGeom>
            <a:avLst/>
            <a:gdLst/>
            <a:ahLst/>
            <a:cxnLst/>
            <a:rect l="l" t="t" r="r" b="b"/>
            <a:pathLst>
              <a:path w="1225171" h="1175143">
                <a:moveTo>
                  <a:pt x="0" y="0"/>
                </a:moveTo>
                <a:lnTo>
                  <a:pt x="1225171" y="0"/>
                </a:lnTo>
                <a:lnTo>
                  <a:pt x="1225171" y="1175144"/>
                </a:lnTo>
                <a:lnTo>
                  <a:pt x="0" y="117514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32C978-7A34-8946-EC65-EF9F384AAE87}"/>
              </a:ext>
            </a:extLst>
          </p:cNvPr>
          <p:cNvSpPr txBox="1"/>
          <p:nvPr/>
        </p:nvSpPr>
        <p:spPr>
          <a:xfrm>
            <a:off x="1967648" y="536489"/>
            <a:ext cx="1859286" cy="615553"/>
          </a:xfrm>
          <a:prstGeom prst="rect">
            <a:avLst/>
          </a:prstGeom>
          <a:solidFill>
            <a:srgbClr val="15C8FF"/>
          </a:solidFill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noProof="0">
                <a:solidFill>
                  <a:srgbClr val="000000"/>
                </a:solidFill>
                <a:latin typeface="Cambria Bold"/>
              </a:rPr>
              <a:t>Đ, S?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  <p:sp>
        <p:nvSpPr>
          <p:cNvPr id="11" name="Text Box 6">
            <a:extLst>
              <a:ext uri="{FF2B5EF4-FFF2-40B4-BE49-F238E27FC236}">
                <a16:creationId xmlns:a16="http://schemas.microsoft.com/office/drawing/2014/main" id="{101ACF5C-90CC-2734-69AE-122722259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3418" y="1523918"/>
            <a:ext cx="1600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spc="-40" dirty="0">
                <a:solidFill>
                  <a:srgbClr val="002060"/>
                </a:solidFill>
                <a:latin typeface="Times New Roman" panose="02020603050405020304" pitchFamily="18" charset="0"/>
              </a:rPr>
              <a:t>6,15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spc="-40" dirty="0">
                <a:solidFill>
                  <a:srgbClr val="002060"/>
                </a:solidFill>
                <a:latin typeface="Times New Roman" panose="02020603050405020304" pitchFamily="18" charset="0"/>
              </a:rPr>
              <a:t>2,7</a:t>
            </a:r>
          </a:p>
        </p:txBody>
      </p:sp>
      <p:sp>
        <p:nvSpPr>
          <p:cNvPr id="30" name="Line 9">
            <a:extLst>
              <a:ext uri="{FF2B5EF4-FFF2-40B4-BE49-F238E27FC236}">
                <a16:creationId xmlns:a16="http://schemas.microsoft.com/office/drawing/2014/main" id="{696F6E9C-0792-D8FA-A495-4D4A7439D034}"/>
              </a:ext>
            </a:extLst>
          </p:cNvPr>
          <p:cNvSpPr>
            <a:spLocks noChangeShapeType="1"/>
          </p:cNvSpPr>
          <p:nvPr/>
        </p:nvSpPr>
        <p:spPr bwMode="auto">
          <a:xfrm>
            <a:off x="1426690" y="2838134"/>
            <a:ext cx="126208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 sz="4000">
              <a:solidFill>
                <a:srgbClr val="002060"/>
              </a:solidFill>
            </a:endParaRPr>
          </a:p>
        </p:txBody>
      </p:sp>
      <p:sp>
        <p:nvSpPr>
          <p:cNvPr id="32" name="Text Box 18">
            <a:extLst>
              <a:ext uri="{FF2B5EF4-FFF2-40B4-BE49-F238E27FC236}">
                <a16:creationId xmlns:a16="http://schemas.microsoft.com/office/drawing/2014/main" id="{8CCE7B94-3CC5-46C0-3E53-8C3BF5BDE1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994" y="1687794"/>
            <a:ext cx="80713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solidFill>
                  <a:srgbClr val="002060"/>
                </a:solidFill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39" name="Text Box 20">
            <a:extLst>
              <a:ext uri="{FF2B5EF4-FFF2-40B4-BE49-F238E27FC236}">
                <a16:creationId xmlns:a16="http://schemas.microsoft.com/office/drawing/2014/main" id="{7971B102-8EB6-600A-0A2D-66871FFD4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6887" y="2788232"/>
            <a:ext cx="9758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4,8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F6BF01A-164C-072A-BF28-A34E8E90546F}"/>
              </a:ext>
            </a:extLst>
          </p:cNvPr>
          <p:cNvSpPr txBox="1"/>
          <p:nvPr/>
        </p:nvSpPr>
        <p:spPr>
          <a:xfrm>
            <a:off x="581025" y="1666875"/>
            <a:ext cx="628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</a:t>
            </a:r>
          </a:p>
        </p:txBody>
      </p:sp>
      <p:sp>
        <p:nvSpPr>
          <p:cNvPr id="42" name="Text Box 6">
            <a:extLst>
              <a:ext uri="{FF2B5EF4-FFF2-40B4-BE49-F238E27FC236}">
                <a16:creationId xmlns:a16="http://schemas.microsoft.com/office/drawing/2014/main" id="{EE24CEF7-044F-6AC2-2CE9-E05635D23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0543" y="1533443"/>
            <a:ext cx="1600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spc="-40" dirty="0">
                <a:solidFill>
                  <a:srgbClr val="002060"/>
                </a:solidFill>
                <a:latin typeface="Times New Roman" panose="02020603050405020304" pitchFamily="18" charset="0"/>
              </a:rPr>
              <a:t>4,38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spc="-40" dirty="0">
                <a:solidFill>
                  <a:srgbClr val="002060"/>
                </a:solidFill>
                <a:latin typeface="Times New Roman" panose="02020603050405020304" pitchFamily="18" charset="0"/>
              </a:rPr>
              <a:t>1,56</a:t>
            </a:r>
          </a:p>
        </p:txBody>
      </p:sp>
      <p:sp>
        <p:nvSpPr>
          <p:cNvPr id="43" name="Line 9">
            <a:extLst>
              <a:ext uri="{FF2B5EF4-FFF2-40B4-BE49-F238E27FC236}">
                <a16:creationId xmlns:a16="http://schemas.microsoft.com/office/drawing/2014/main" id="{8BDEDA6D-0DFE-5258-D58F-53EDA7465F09}"/>
              </a:ext>
            </a:extLst>
          </p:cNvPr>
          <p:cNvSpPr>
            <a:spLocks noChangeShapeType="1"/>
          </p:cNvSpPr>
          <p:nvPr/>
        </p:nvSpPr>
        <p:spPr bwMode="auto">
          <a:xfrm>
            <a:off x="5093815" y="2847659"/>
            <a:ext cx="126208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 sz="4000">
              <a:solidFill>
                <a:srgbClr val="002060"/>
              </a:solidFill>
            </a:endParaRPr>
          </a:p>
        </p:txBody>
      </p:sp>
      <p:sp>
        <p:nvSpPr>
          <p:cNvPr id="44" name="Text Box 18">
            <a:extLst>
              <a:ext uri="{FF2B5EF4-FFF2-40B4-BE49-F238E27FC236}">
                <a16:creationId xmlns:a16="http://schemas.microsoft.com/office/drawing/2014/main" id="{22DAF489-5F03-5DFC-541B-8E00EEFCF7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8119" y="1697319"/>
            <a:ext cx="80713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solidFill>
                  <a:srgbClr val="002060"/>
                </a:solidFill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45" name="Text Box 20">
            <a:extLst>
              <a:ext uri="{FF2B5EF4-FFF2-40B4-BE49-F238E27FC236}">
                <a16:creationId xmlns:a16="http://schemas.microsoft.com/office/drawing/2014/main" id="{CAD3AE2E-ABC9-E7D9-F188-9D0B51690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1162" y="2797757"/>
            <a:ext cx="12234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2,82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D1072CC-DDD9-054B-4C35-5C8D41B2FDCF}"/>
              </a:ext>
            </a:extLst>
          </p:cNvPr>
          <p:cNvSpPr txBox="1"/>
          <p:nvPr/>
        </p:nvSpPr>
        <p:spPr>
          <a:xfrm>
            <a:off x="4248150" y="1676400"/>
            <a:ext cx="628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</a:t>
            </a:r>
          </a:p>
        </p:txBody>
      </p:sp>
      <p:sp>
        <p:nvSpPr>
          <p:cNvPr id="47" name="Text Box 6">
            <a:extLst>
              <a:ext uri="{FF2B5EF4-FFF2-40B4-BE49-F238E27FC236}">
                <a16:creationId xmlns:a16="http://schemas.microsoft.com/office/drawing/2014/main" id="{204D231C-5CB0-A6E0-F9EA-B40103769D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5268" y="1562018"/>
            <a:ext cx="1600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spc="-40" dirty="0">
                <a:solidFill>
                  <a:srgbClr val="002060"/>
                </a:solidFill>
                <a:latin typeface="Times New Roman" panose="02020603050405020304" pitchFamily="18" charset="0"/>
              </a:rPr>
              <a:t>85,9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spc="-40" dirty="0">
                <a:solidFill>
                  <a:srgbClr val="002060"/>
                </a:solidFill>
                <a:latin typeface="Times New Roman" panose="02020603050405020304" pitchFamily="18" charset="0"/>
              </a:rPr>
              <a:t>5,06</a:t>
            </a:r>
          </a:p>
        </p:txBody>
      </p:sp>
      <p:sp>
        <p:nvSpPr>
          <p:cNvPr id="48" name="Line 9">
            <a:extLst>
              <a:ext uri="{FF2B5EF4-FFF2-40B4-BE49-F238E27FC236}">
                <a16:creationId xmlns:a16="http://schemas.microsoft.com/office/drawing/2014/main" id="{9B181FFB-C3F0-E432-0E91-4BB8F4562779}"/>
              </a:ext>
            </a:extLst>
          </p:cNvPr>
          <p:cNvSpPr>
            <a:spLocks noChangeShapeType="1"/>
          </p:cNvSpPr>
          <p:nvPr/>
        </p:nvSpPr>
        <p:spPr bwMode="auto">
          <a:xfrm>
            <a:off x="8837140" y="2857184"/>
            <a:ext cx="1262080" cy="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/>
          <a:lstStyle/>
          <a:p>
            <a:endParaRPr lang="en-US" sz="4000">
              <a:solidFill>
                <a:srgbClr val="002060"/>
              </a:solidFill>
            </a:endParaRPr>
          </a:p>
        </p:txBody>
      </p:sp>
      <p:sp>
        <p:nvSpPr>
          <p:cNvPr id="49" name="Text Box 18">
            <a:extLst>
              <a:ext uri="{FF2B5EF4-FFF2-40B4-BE49-F238E27FC236}">
                <a16:creationId xmlns:a16="http://schemas.microsoft.com/office/drawing/2014/main" id="{F733382A-F062-6951-5D54-B2362FCAD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2844" y="1725894"/>
            <a:ext cx="80713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5400" b="1">
                <a:solidFill>
                  <a:srgbClr val="002060"/>
                </a:solidFill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50" name="Text Box 20">
            <a:extLst>
              <a:ext uri="{FF2B5EF4-FFF2-40B4-BE49-F238E27FC236}">
                <a16:creationId xmlns:a16="http://schemas.microsoft.com/office/drawing/2014/main" id="{1DE76E28-E92F-935B-624B-326589EE2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4937" y="2816807"/>
            <a:ext cx="122346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35,3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A79BF8A-FFDB-FEED-867A-AFCF2C3AA0B4}"/>
              </a:ext>
            </a:extLst>
          </p:cNvPr>
          <p:cNvSpPr txBox="1"/>
          <p:nvPr/>
        </p:nvSpPr>
        <p:spPr>
          <a:xfrm>
            <a:off x="7762875" y="1704975"/>
            <a:ext cx="628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AFB67C88-1D04-724E-B894-17990E13255D}"/>
              </a:ext>
            </a:extLst>
          </p:cNvPr>
          <p:cNvSpPr/>
          <p:nvPr/>
        </p:nvSpPr>
        <p:spPr>
          <a:xfrm>
            <a:off x="2447925" y="3105150"/>
            <a:ext cx="533400" cy="514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4BD11DC5-5327-79CA-707F-5BA1EDA08724}"/>
              </a:ext>
            </a:extLst>
          </p:cNvPr>
          <p:cNvSpPr/>
          <p:nvPr/>
        </p:nvSpPr>
        <p:spPr>
          <a:xfrm>
            <a:off x="6448425" y="3028950"/>
            <a:ext cx="533400" cy="514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B3660CE6-CDAC-1461-B9B0-7F80D722DD61}"/>
              </a:ext>
            </a:extLst>
          </p:cNvPr>
          <p:cNvSpPr/>
          <p:nvPr/>
        </p:nvSpPr>
        <p:spPr>
          <a:xfrm>
            <a:off x="10125075" y="2962275"/>
            <a:ext cx="533400" cy="514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75BF3B57-23E7-E288-8308-07F05C0950AD}"/>
              </a:ext>
            </a:extLst>
          </p:cNvPr>
          <p:cNvSpPr/>
          <p:nvPr/>
        </p:nvSpPr>
        <p:spPr>
          <a:xfrm>
            <a:off x="2447925" y="3114675"/>
            <a:ext cx="533400" cy="514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2" name="Text Box 20">
            <a:extLst>
              <a:ext uri="{FF2B5EF4-FFF2-40B4-BE49-F238E27FC236}">
                <a16:creationId xmlns:a16="http://schemas.microsoft.com/office/drawing/2014/main" id="{1E8DD3DF-14EE-73D6-525B-5F8A2A9797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5900" y="2769182"/>
            <a:ext cx="12477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3,45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CAE655D-3E60-97A6-3C2D-1FDA51E6E897}"/>
              </a:ext>
            </a:extLst>
          </p:cNvPr>
          <p:cNvSpPr/>
          <p:nvPr/>
        </p:nvSpPr>
        <p:spPr>
          <a:xfrm>
            <a:off x="6448425" y="3038475"/>
            <a:ext cx="533400" cy="514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Đ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B84EFBE-DC64-DE74-BBAB-95907A5D1906}"/>
              </a:ext>
            </a:extLst>
          </p:cNvPr>
          <p:cNvSpPr/>
          <p:nvPr/>
        </p:nvSpPr>
        <p:spPr>
          <a:xfrm>
            <a:off x="10125075" y="2952750"/>
            <a:ext cx="533400" cy="5143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9C1EFEE-F8A9-5CCA-3A7F-209B1CBAA0C5}"/>
              </a:ext>
            </a:extLst>
          </p:cNvPr>
          <p:cNvSpPr/>
          <p:nvPr/>
        </p:nvSpPr>
        <p:spPr>
          <a:xfrm>
            <a:off x="8867775" y="2305050"/>
            <a:ext cx="1276351" cy="4667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5,06</a:t>
            </a:r>
          </a:p>
        </p:txBody>
      </p:sp>
      <p:sp>
        <p:nvSpPr>
          <p:cNvPr id="18" name="Text Box 20">
            <a:extLst>
              <a:ext uri="{FF2B5EF4-FFF2-40B4-BE49-F238E27FC236}">
                <a16:creationId xmlns:a16="http://schemas.microsoft.com/office/drawing/2014/main" id="{C6E6F0A8-CD3B-986B-1009-21D1992B1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20150" y="2807282"/>
            <a:ext cx="1600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80,84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1"/>
      <p:bldP spid="50" grpId="1"/>
      <p:bldP spid="50" grpId="2"/>
      <p:bldP spid="55" grpId="0" animBg="1"/>
      <p:bldP spid="12" grpId="0"/>
      <p:bldP spid="12" grpId="1"/>
      <p:bldP spid="14" grpId="0" animBg="1"/>
      <p:bldP spid="15" grpId="0" animBg="1"/>
      <p:bldP spid="17" grpId="0" animBg="1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39685">
            <a:off x="7947230" y="902831"/>
            <a:ext cx="1017539" cy="896707"/>
          </a:xfrm>
          <a:custGeom>
            <a:avLst/>
            <a:gdLst/>
            <a:ahLst/>
            <a:cxnLst/>
            <a:rect l="l" t="t" r="r" b="b"/>
            <a:pathLst>
              <a:path w="1526309" h="1345060">
                <a:moveTo>
                  <a:pt x="0" y="0"/>
                </a:moveTo>
                <a:lnTo>
                  <a:pt x="1526309" y="0"/>
                </a:lnTo>
                <a:lnTo>
                  <a:pt x="1526309" y="1345060"/>
                </a:lnTo>
                <a:lnTo>
                  <a:pt x="0" y="1345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798455">
            <a:off x="3608211" y="161588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4"/>
                </a:lnTo>
                <a:lnTo>
                  <a:pt x="0" y="1964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950158" y="3837223"/>
            <a:ext cx="1413185" cy="1413185"/>
          </a:xfrm>
          <a:custGeom>
            <a:avLst/>
            <a:gdLst/>
            <a:ahLst/>
            <a:cxnLst/>
            <a:rect l="l" t="t" r="r" b="b"/>
            <a:pathLst>
              <a:path w="2119778" h="2119778">
                <a:moveTo>
                  <a:pt x="0" y="0"/>
                </a:moveTo>
                <a:lnTo>
                  <a:pt x="2119778" y="0"/>
                </a:lnTo>
                <a:lnTo>
                  <a:pt x="2119778" y="2119779"/>
                </a:lnTo>
                <a:lnTo>
                  <a:pt x="0" y="2119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42270" y="816445"/>
            <a:ext cx="1082276" cy="1374319"/>
          </a:xfrm>
          <a:custGeom>
            <a:avLst/>
            <a:gdLst/>
            <a:ahLst/>
            <a:cxnLst/>
            <a:rect l="l" t="t" r="r" b="b"/>
            <a:pathLst>
              <a:path w="1623414" h="2061478">
                <a:moveTo>
                  <a:pt x="0" y="0"/>
                </a:moveTo>
                <a:lnTo>
                  <a:pt x="1623415" y="0"/>
                </a:lnTo>
                <a:lnTo>
                  <a:pt x="1623415" y="2061479"/>
                </a:lnTo>
                <a:lnTo>
                  <a:pt x="0" y="20614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755856">
            <a:off x="921391" y="6050454"/>
            <a:ext cx="1341749" cy="1049918"/>
          </a:xfrm>
          <a:custGeom>
            <a:avLst/>
            <a:gdLst/>
            <a:ahLst/>
            <a:cxnLst/>
            <a:rect l="l" t="t" r="r" b="b"/>
            <a:pathLst>
              <a:path w="2012623" h="1574877">
                <a:moveTo>
                  <a:pt x="0" y="0"/>
                </a:moveTo>
                <a:lnTo>
                  <a:pt x="2012622" y="0"/>
                </a:lnTo>
                <a:lnTo>
                  <a:pt x="2012622" y="1574877"/>
                </a:lnTo>
                <a:lnTo>
                  <a:pt x="0" y="15748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249867" y="5018149"/>
            <a:ext cx="1956187" cy="1797247"/>
          </a:xfrm>
          <a:custGeom>
            <a:avLst/>
            <a:gdLst/>
            <a:ahLst/>
            <a:cxnLst/>
            <a:rect l="l" t="t" r="r" b="b"/>
            <a:pathLst>
              <a:path w="2934280" h="2695870">
                <a:moveTo>
                  <a:pt x="0" y="0"/>
                </a:moveTo>
                <a:lnTo>
                  <a:pt x="2934280" y="0"/>
                </a:lnTo>
                <a:lnTo>
                  <a:pt x="2934280" y="2695870"/>
                </a:lnTo>
                <a:lnTo>
                  <a:pt x="0" y="26958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5376195" y="415056"/>
            <a:ext cx="1439611" cy="1470867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5693547" y="1885923"/>
            <a:ext cx="3174203" cy="4685171"/>
          </a:xfrm>
          <a:custGeom>
            <a:avLst/>
            <a:gdLst/>
            <a:ahLst/>
            <a:cxnLst/>
            <a:rect l="l" t="t" r="r" b="b"/>
            <a:pathLst>
              <a:path w="4761305" h="7027756">
                <a:moveTo>
                  <a:pt x="0" y="0"/>
                </a:moveTo>
                <a:lnTo>
                  <a:pt x="4761305" y="0"/>
                </a:lnTo>
                <a:lnTo>
                  <a:pt x="4761305" y="7027756"/>
                </a:lnTo>
                <a:lnTo>
                  <a:pt x="0" y="702775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606345" y="2091700"/>
            <a:ext cx="3159495" cy="4657733"/>
          </a:xfrm>
          <a:custGeom>
            <a:avLst/>
            <a:gdLst/>
            <a:ahLst/>
            <a:cxnLst/>
            <a:rect l="l" t="t" r="r" b="b"/>
            <a:pathLst>
              <a:path w="4739243" h="6986600">
                <a:moveTo>
                  <a:pt x="0" y="0"/>
                </a:moveTo>
                <a:lnTo>
                  <a:pt x="4739243" y="0"/>
                </a:lnTo>
                <a:lnTo>
                  <a:pt x="4739243" y="6986599"/>
                </a:lnTo>
                <a:lnTo>
                  <a:pt x="0" y="698659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3FA8F6-2437-B0C6-C801-A9F70F08846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86936" y="1351184"/>
            <a:ext cx="5352752" cy="42858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152;p1">
            <a:extLst>
              <a:ext uri="{FF2B5EF4-FFF2-40B4-BE49-F238E27FC236}">
                <a16:creationId xmlns:a16="http://schemas.microsoft.com/office/drawing/2014/main" id="{CB3229FC-42B0-4799-99D1-9E0ACCEAD1E7}"/>
              </a:ext>
            </a:extLst>
          </p:cNvPr>
          <p:cNvGrpSpPr/>
          <p:nvPr/>
        </p:nvGrpSpPr>
        <p:grpSpPr>
          <a:xfrm>
            <a:off x="0" y="-24849"/>
            <a:ext cx="12801600" cy="6890162"/>
            <a:chOff x="0" y="0"/>
            <a:chExt cx="12801600" cy="6519726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0" name="Google Shape;153;p1">
              <a:extLst>
                <a:ext uri="{FF2B5EF4-FFF2-40B4-BE49-F238E27FC236}">
                  <a16:creationId xmlns:a16="http://schemas.microsoft.com/office/drawing/2014/main" id="{06343575-74C8-475F-848E-2E0C12510DE9}"/>
                </a:ext>
              </a:extLst>
            </p:cNvPr>
            <p:cNvSpPr/>
            <p:nvPr/>
          </p:nvSpPr>
          <p:spPr>
            <a:xfrm>
              <a:off x="0" y="0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154;p1">
              <a:extLst>
                <a:ext uri="{FF2B5EF4-FFF2-40B4-BE49-F238E27FC236}">
                  <a16:creationId xmlns:a16="http://schemas.microsoft.com/office/drawing/2014/main" id="{AD49B983-8545-444E-9C79-E6CF0E132B60}"/>
                </a:ext>
              </a:extLst>
            </p:cNvPr>
            <p:cNvSpPr/>
            <p:nvPr/>
          </p:nvSpPr>
          <p:spPr>
            <a:xfrm>
              <a:off x="5334654" y="12009"/>
              <a:ext cx="2155924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155;p1">
              <a:extLst>
                <a:ext uri="{FF2B5EF4-FFF2-40B4-BE49-F238E27FC236}">
                  <a16:creationId xmlns:a16="http://schemas.microsoft.com/office/drawing/2014/main" id="{E6562FE1-6F26-4D96-A5A0-472EC95F4BD9}"/>
                </a:ext>
              </a:extLst>
            </p:cNvPr>
            <p:cNvSpPr/>
            <p:nvPr/>
          </p:nvSpPr>
          <p:spPr>
            <a:xfrm>
              <a:off x="10363200" y="12009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56;p1">
              <a:extLst>
                <a:ext uri="{FF2B5EF4-FFF2-40B4-BE49-F238E27FC236}">
                  <a16:creationId xmlns:a16="http://schemas.microsoft.com/office/drawing/2014/main" id="{C4B10DC3-CE5D-41CC-8AB7-8B66215C28C7}"/>
                </a:ext>
              </a:extLst>
            </p:cNvPr>
            <p:cNvSpPr/>
            <p:nvPr/>
          </p:nvSpPr>
          <p:spPr>
            <a:xfrm>
              <a:off x="2438400" y="1622323"/>
              <a:ext cx="292744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8;p1">
              <a:extLst>
                <a:ext uri="{FF2B5EF4-FFF2-40B4-BE49-F238E27FC236}">
                  <a16:creationId xmlns:a16="http://schemas.microsoft.com/office/drawing/2014/main" id="{B54B026A-3695-4A6F-8CE7-235DBAD417EB}"/>
                </a:ext>
              </a:extLst>
            </p:cNvPr>
            <p:cNvSpPr/>
            <p:nvPr/>
          </p:nvSpPr>
          <p:spPr>
            <a:xfrm>
              <a:off x="0" y="3244646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59;p1">
              <a:extLst>
                <a:ext uri="{FF2B5EF4-FFF2-40B4-BE49-F238E27FC236}">
                  <a16:creationId xmlns:a16="http://schemas.microsoft.com/office/drawing/2014/main" id="{CBC724A1-8867-4728-9723-B10FF44AE6F0}"/>
                </a:ext>
              </a:extLst>
            </p:cNvPr>
            <p:cNvSpPr/>
            <p:nvPr/>
          </p:nvSpPr>
          <p:spPr>
            <a:xfrm>
              <a:off x="5365840" y="3244646"/>
              <a:ext cx="2114045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60;p1">
              <a:extLst>
                <a:ext uri="{FF2B5EF4-FFF2-40B4-BE49-F238E27FC236}">
                  <a16:creationId xmlns:a16="http://schemas.microsoft.com/office/drawing/2014/main" id="{7B867DA1-8801-406A-855E-7AD9598969DE}"/>
                </a:ext>
              </a:extLst>
            </p:cNvPr>
            <p:cNvSpPr/>
            <p:nvPr/>
          </p:nvSpPr>
          <p:spPr>
            <a:xfrm>
              <a:off x="10363200" y="3268160"/>
              <a:ext cx="243840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61;p1">
              <a:extLst>
                <a:ext uri="{FF2B5EF4-FFF2-40B4-BE49-F238E27FC236}">
                  <a16:creationId xmlns:a16="http://schemas.microsoft.com/office/drawing/2014/main" id="{0BDEC14F-3423-405F-81CC-2CD05EF29B32}"/>
                </a:ext>
              </a:extLst>
            </p:cNvPr>
            <p:cNvSpPr/>
            <p:nvPr/>
          </p:nvSpPr>
          <p:spPr>
            <a:xfrm>
              <a:off x="2438400" y="4866969"/>
              <a:ext cx="2927440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56;p1">
              <a:extLst>
                <a:ext uri="{FF2B5EF4-FFF2-40B4-BE49-F238E27FC236}">
                  <a16:creationId xmlns:a16="http://schemas.microsoft.com/office/drawing/2014/main" id="{5181B520-84B1-4256-984C-34D5C6D789F3}"/>
                </a:ext>
              </a:extLst>
            </p:cNvPr>
            <p:cNvSpPr/>
            <p:nvPr/>
          </p:nvSpPr>
          <p:spPr>
            <a:xfrm>
              <a:off x="7490578" y="1654134"/>
              <a:ext cx="2906053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61;p1">
              <a:extLst>
                <a:ext uri="{FF2B5EF4-FFF2-40B4-BE49-F238E27FC236}">
                  <a16:creationId xmlns:a16="http://schemas.microsoft.com/office/drawing/2014/main" id="{34011042-FD97-4A8C-9CD3-CDFD61C90F23}"/>
                </a:ext>
              </a:extLst>
            </p:cNvPr>
            <p:cNvSpPr/>
            <p:nvPr/>
          </p:nvSpPr>
          <p:spPr>
            <a:xfrm>
              <a:off x="7465549" y="4897403"/>
              <a:ext cx="2987157" cy="1622323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8" name="Google Shape;298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1002974">
            <a:off x="3886271" y="-208156"/>
            <a:ext cx="4419458" cy="2228237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9"/>
          <p:cNvSpPr txBox="1"/>
          <p:nvPr/>
        </p:nvSpPr>
        <p:spPr>
          <a:xfrm>
            <a:off x="4129548" y="254674"/>
            <a:ext cx="3500043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28AFB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28AFB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28AFB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28AFB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28AFB2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VỀ ĐÍCH</a:t>
            </a:r>
          </a:p>
        </p:txBody>
      </p:sp>
      <p:pic>
        <p:nvPicPr>
          <p:cNvPr id="303" name="Google Shape;303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09927" y="195783"/>
            <a:ext cx="1273824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001 - 9Slide.v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9557" y="1766989"/>
            <a:ext cx="1267745" cy="1914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002 - 9Slide.v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3892" y="4862217"/>
            <a:ext cx="1495942" cy="1928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1 - 9Slide.vn">
            <a:extLst>
              <a:ext uri="{FF2B5EF4-FFF2-40B4-BE49-F238E27FC236}">
                <a16:creationId xmlns:a16="http://schemas.microsoft.com/office/drawing/2014/main" id="{F895F0CF-C5A4-4E10-B7EF-846612D31946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425365" y="1931918"/>
            <a:ext cx="943796" cy="1373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4 - 9Slide.vn">
            <a:extLst>
              <a:ext uri="{FF2B5EF4-FFF2-40B4-BE49-F238E27FC236}">
                <a16:creationId xmlns:a16="http://schemas.microsoft.com/office/drawing/2014/main" id="{73541659-5DED-4071-95C5-DB26E04FA109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-8100000">
            <a:off x="8445488" y="5353239"/>
            <a:ext cx="917732" cy="1295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3 - 9Slide.vn">
            <a:extLst>
              <a:ext uri="{FF2B5EF4-FFF2-40B4-BE49-F238E27FC236}">
                <a16:creationId xmlns:a16="http://schemas.microsoft.com/office/drawing/2014/main" id="{ED8E00B0-8C7C-4F30-ABE7-2277FB138BE3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26984">
            <a:off x="3199498" y="5535764"/>
            <a:ext cx="1026908" cy="1015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2 - 9Slide.vn">
            <a:extLst>
              <a:ext uri="{FF2B5EF4-FFF2-40B4-BE49-F238E27FC236}">
                <a16:creationId xmlns:a16="http://schemas.microsoft.com/office/drawing/2014/main" id="{267BC572-3298-46F2-AC32-78B9C5F1EA16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513303" y="2054612"/>
            <a:ext cx="830954" cy="124650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719DF8-7561-4A34-B598-2B0D2959889D}"/>
              </a:ext>
            </a:extLst>
          </p:cNvPr>
          <p:cNvSpPr txBox="1"/>
          <p:nvPr/>
        </p:nvSpPr>
        <p:spPr>
          <a:xfrm>
            <a:off x="2840240" y="2178168"/>
            <a:ext cx="2114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80 - 60,5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AF2275-9693-430F-A747-AC0EBA8A885A}"/>
              </a:ext>
            </a:extLst>
          </p:cNvPr>
          <p:cNvSpPr txBox="1"/>
          <p:nvPr/>
        </p:nvSpPr>
        <p:spPr>
          <a:xfrm>
            <a:off x="7331782" y="2173727"/>
            <a:ext cx="3075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6,72 - 2,91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8D3F83C-ECCD-417F-92AC-B377B36437A1}"/>
              </a:ext>
            </a:extLst>
          </p:cNvPr>
          <p:cNvSpPr txBox="1"/>
          <p:nvPr/>
        </p:nvSpPr>
        <p:spPr>
          <a:xfrm>
            <a:off x="2707846" y="5646807"/>
            <a:ext cx="2114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70 - 30,7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8C171F4-D3B9-4D0D-858F-268574176E94}"/>
              </a:ext>
            </a:extLst>
          </p:cNvPr>
          <p:cNvSpPr txBox="1"/>
          <p:nvPr/>
        </p:nvSpPr>
        <p:spPr>
          <a:xfrm>
            <a:off x="7399713" y="5646807"/>
            <a:ext cx="3075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9,72 - 4,91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6680B9A-A0EA-4C15-A7A9-F935BA07F3C8}"/>
              </a:ext>
            </a:extLst>
          </p:cNvPr>
          <p:cNvSpPr txBox="1"/>
          <p:nvPr/>
        </p:nvSpPr>
        <p:spPr>
          <a:xfrm>
            <a:off x="2824463" y="2310534"/>
            <a:ext cx="2114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19,5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7AAB48F-9798-4A4C-AE47-F793590B72E4}"/>
              </a:ext>
            </a:extLst>
          </p:cNvPr>
          <p:cNvSpPr txBox="1"/>
          <p:nvPr/>
        </p:nvSpPr>
        <p:spPr>
          <a:xfrm>
            <a:off x="7287886" y="2292842"/>
            <a:ext cx="3075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3,81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00278C1-F2ED-46D7-8228-0F237CA2E44C}"/>
              </a:ext>
            </a:extLst>
          </p:cNvPr>
          <p:cNvSpPr txBox="1"/>
          <p:nvPr/>
        </p:nvSpPr>
        <p:spPr>
          <a:xfrm>
            <a:off x="2655929" y="5532093"/>
            <a:ext cx="21140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39,3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341E6D3-CDC4-4C52-A563-387802E80426}"/>
              </a:ext>
            </a:extLst>
          </p:cNvPr>
          <p:cNvSpPr txBox="1"/>
          <p:nvPr/>
        </p:nvSpPr>
        <p:spPr>
          <a:xfrm>
            <a:off x="7331782" y="5624165"/>
            <a:ext cx="3075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4,81</a:t>
            </a:r>
          </a:p>
        </p:txBody>
      </p:sp>
      <p:pic>
        <p:nvPicPr>
          <p:cNvPr id="38" name="Google Shape;405;p15">
            <a:extLst>
              <a:ext uri="{FF2B5EF4-FFF2-40B4-BE49-F238E27FC236}">
                <a16:creationId xmlns:a16="http://schemas.microsoft.com/office/drawing/2014/main" id="{B62B6667-64FA-4B56-B809-B839720F7BE4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0804419" y="458716"/>
            <a:ext cx="616338" cy="1025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407;p15">
            <a:extLst>
              <a:ext uri="{FF2B5EF4-FFF2-40B4-BE49-F238E27FC236}">
                <a16:creationId xmlns:a16="http://schemas.microsoft.com/office/drawing/2014/main" id="{DCC3F85C-F885-4A5D-A705-31C1A739F6CC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11422144" y="-77212"/>
            <a:ext cx="408303" cy="737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8;p15">
            <a:extLst>
              <a:ext uri="{FF2B5EF4-FFF2-40B4-BE49-F238E27FC236}">
                <a16:creationId xmlns:a16="http://schemas.microsoft.com/office/drawing/2014/main" id="{757F9929-9CA9-45B5-A663-63EF685B79DE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1833369" y="5925828"/>
            <a:ext cx="672870" cy="1031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0305BCB-0C95-402D-8A70-B9B1001BA38F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781" y="549861"/>
            <a:ext cx="2850112" cy="2932054"/>
          </a:xfrm>
          <a:prstGeom prst="rect">
            <a:avLst/>
          </a:prstGeom>
          <a:noFill/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4CFEC41-C9CB-479F-AE61-611F11A81123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277" y="3878741"/>
            <a:ext cx="2932054" cy="2932054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347207-B135-42E1-99F6-7924D3044D25}"/>
              </a:ext>
            </a:extLst>
          </p:cNvPr>
          <p:cNvSpPr txBox="1"/>
          <p:nvPr/>
        </p:nvSpPr>
        <p:spPr>
          <a:xfrm>
            <a:off x="-2861120" y="549861"/>
            <a:ext cx="2691341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-Click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lông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=&gt;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Click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=&gt;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 (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) Click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=&gt;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di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7752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32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0.43281 -0.00069 " pathEditMode="relative" rAng="0" ptsTypes="AA">
                                      <p:cBhvr>
                                        <p:cTn id="137" dur="2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41" y="-46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81 -0.00069 L 0.85143 -0.01111 " pathEditMode="relative" rAng="0" ptsTypes="AA">
                                      <p:cBhvr>
                                        <p:cTn id="145" dur="2000" fill="hold"/>
                                        <p:tgtEl>
                                          <p:spTgt spid="3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24" y="-532"/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L 0.42435 -0.00741 " pathEditMode="relative" rAng="0" ptsTypes="AA">
                                      <p:cBhvr>
                                        <p:cTn id="159" dur="2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1" y="-370"/>
                                    </p:animMotion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435 -0.00741 L 0.8306 -0.00093 " pathEditMode="relative" rAng="0" ptsTypes="AA">
                                      <p:cBhvr>
                                        <p:cTn id="167" dur="2000" fill="hold"/>
                                        <p:tgtEl>
                                          <p:spTgt spid="3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324"/>
                                    </p:animMotion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2000"/>
                            </p:stCondLst>
                            <p:childTnLst>
                              <p:par>
                                <p:cTn id="1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299" grpId="0"/>
      <p:bldP spid="2" grpId="0"/>
      <p:bldP spid="2" grpId="1"/>
      <p:bldP spid="29" grpId="0"/>
      <p:bldP spid="29" grpId="1"/>
      <p:bldP spid="30" grpId="0"/>
      <p:bldP spid="30" grpId="1"/>
      <p:bldP spid="31" grpId="0"/>
      <p:bldP spid="31" grpId="1"/>
      <p:bldP spid="34" grpId="0"/>
      <p:bldP spid="34" grpId="1"/>
      <p:bldP spid="35" grpId="0"/>
      <p:bldP spid="35" grpId="1"/>
      <p:bldP spid="36" grpId="0"/>
      <p:bldP spid="36" grpId="1"/>
      <p:bldP spid="37" grpId="0"/>
      <p:bldP spid="37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3617" y="1966669"/>
            <a:ext cx="10512583" cy="3217359"/>
            <a:chOff x="0" y="0"/>
            <a:chExt cx="812800" cy="3344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334433"/>
            </a:xfrm>
            <a:custGeom>
              <a:avLst/>
              <a:gdLst/>
              <a:ahLst/>
              <a:cxnLst/>
              <a:rect l="l" t="t" r="r" b="b"/>
              <a:pathLst>
                <a:path w="812800" h="334433">
                  <a:moveTo>
                    <a:pt x="609600" y="0"/>
                  </a:moveTo>
                  <a:cubicBezTo>
                    <a:pt x="721824" y="0"/>
                    <a:pt x="812800" y="74865"/>
                    <a:pt x="812800" y="167216"/>
                  </a:cubicBezTo>
                  <a:cubicBezTo>
                    <a:pt x="812800" y="259567"/>
                    <a:pt x="721824" y="334433"/>
                    <a:pt x="609600" y="334433"/>
                  </a:cubicBezTo>
                  <a:lnTo>
                    <a:pt x="203200" y="334433"/>
                  </a:lnTo>
                  <a:cubicBezTo>
                    <a:pt x="90976" y="334433"/>
                    <a:pt x="0" y="259567"/>
                    <a:pt x="0" y="167216"/>
                  </a:cubicBezTo>
                  <a:cubicBezTo>
                    <a:pt x="0" y="74865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37253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340459" y="2794942"/>
            <a:ext cx="1593419" cy="1191081"/>
          </a:xfrm>
          <a:custGeom>
            <a:avLst/>
            <a:gdLst/>
            <a:ahLst/>
            <a:cxnLst/>
            <a:rect l="l" t="t" r="r" b="b"/>
            <a:pathLst>
              <a:path w="2390129" h="1786622">
                <a:moveTo>
                  <a:pt x="0" y="0"/>
                </a:moveTo>
                <a:lnTo>
                  <a:pt x="2390129" y="0"/>
                </a:lnTo>
                <a:lnTo>
                  <a:pt x="2390129" y="1786622"/>
                </a:lnTo>
                <a:lnTo>
                  <a:pt x="0" y="17866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137168" y="5184028"/>
            <a:ext cx="2119405" cy="1976345"/>
          </a:xfrm>
          <a:custGeom>
            <a:avLst/>
            <a:gdLst/>
            <a:ahLst/>
            <a:cxnLst/>
            <a:rect l="l" t="t" r="r" b="b"/>
            <a:pathLst>
              <a:path w="3179108" h="2964518">
                <a:moveTo>
                  <a:pt x="0" y="0"/>
                </a:moveTo>
                <a:lnTo>
                  <a:pt x="3179108" y="0"/>
                </a:lnTo>
                <a:lnTo>
                  <a:pt x="3179108" y="2964518"/>
                </a:lnTo>
                <a:lnTo>
                  <a:pt x="0" y="29645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411997" y="1533988"/>
            <a:ext cx="1439611" cy="1470867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639685">
            <a:off x="9068937" y="337147"/>
            <a:ext cx="1484395" cy="1308123"/>
          </a:xfrm>
          <a:custGeom>
            <a:avLst/>
            <a:gdLst/>
            <a:ahLst/>
            <a:cxnLst/>
            <a:rect l="l" t="t" r="r" b="b"/>
            <a:pathLst>
              <a:path w="2226593" h="1962185">
                <a:moveTo>
                  <a:pt x="0" y="0"/>
                </a:moveTo>
                <a:lnTo>
                  <a:pt x="2226593" y="0"/>
                </a:lnTo>
                <a:lnTo>
                  <a:pt x="2226593" y="1962185"/>
                </a:lnTo>
                <a:lnTo>
                  <a:pt x="0" y="196218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798455">
            <a:off x="-551718" y="4873021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4"/>
                </a:lnTo>
                <a:lnTo>
                  <a:pt x="0" y="196457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-350522" y="685801"/>
            <a:ext cx="1153677" cy="1464987"/>
          </a:xfrm>
          <a:custGeom>
            <a:avLst/>
            <a:gdLst/>
            <a:ahLst/>
            <a:cxnLst/>
            <a:rect l="l" t="t" r="r" b="b"/>
            <a:pathLst>
              <a:path w="1730516" h="2197481">
                <a:moveTo>
                  <a:pt x="0" y="0"/>
                </a:moveTo>
                <a:lnTo>
                  <a:pt x="1730516" y="0"/>
                </a:lnTo>
                <a:lnTo>
                  <a:pt x="1730516" y="2197481"/>
                </a:lnTo>
                <a:lnTo>
                  <a:pt x="0" y="219748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755856">
            <a:off x="5129981" y="5793265"/>
            <a:ext cx="1141764" cy="893431"/>
          </a:xfrm>
          <a:custGeom>
            <a:avLst/>
            <a:gdLst/>
            <a:ahLst/>
            <a:cxnLst/>
            <a:rect l="l" t="t" r="r" b="b"/>
            <a:pathLst>
              <a:path w="1712646" h="1340146">
                <a:moveTo>
                  <a:pt x="0" y="0"/>
                </a:moveTo>
                <a:lnTo>
                  <a:pt x="1712646" y="0"/>
                </a:lnTo>
                <a:lnTo>
                  <a:pt x="1712646" y="1340145"/>
                </a:lnTo>
                <a:lnTo>
                  <a:pt x="0" y="134014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108E6C-97FB-224A-056E-CE7C64F2F4C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18509" y="649819"/>
            <a:ext cx="5889246" cy="1316850"/>
          </a:xfrm>
          <a:prstGeom prst="rect">
            <a:avLst/>
          </a:prstGeom>
        </p:spPr>
      </p:pic>
      <p:sp>
        <p:nvSpPr>
          <p:cNvPr id="13" name="TextBox 10">
            <a:extLst>
              <a:ext uri="{FF2B5EF4-FFF2-40B4-BE49-F238E27FC236}">
                <a16:creationId xmlns:a16="http://schemas.microsoft.com/office/drawing/2014/main" id="{6350EBAC-4308-7AD4-E3FC-AC2784457506}"/>
              </a:ext>
            </a:extLst>
          </p:cNvPr>
          <p:cNvSpPr txBox="1"/>
          <p:nvPr/>
        </p:nvSpPr>
        <p:spPr>
          <a:xfrm>
            <a:off x="1933878" y="2581900"/>
            <a:ext cx="9000749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Chia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sẻ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với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người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thân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.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7B8FE815-078D-88FC-8658-A31E3C11C931}"/>
              </a:ext>
            </a:extLst>
          </p:cNvPr>
          <p:cNvSpPr txBox="1"/>
          <p:nvPr/>
        </p:nvSpPr>
        <p:spPr>
          <a:xfrm>
            <a:off x="2239857" y="3754385"/>
            <a:ext cx="9000749" cy="677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17039" marR="0" lvl="1" indent="0" algn="just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Chuẩn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bị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bài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học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 Bold"/>
                <a:ea typeface="+mn-ea"/>
                <a:cs typeface="+mn-cs"/>
              </a:rPr>
              <a:t>mới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 Bold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2C3647-D54A-7F95-C9FA-B08B6EB18E4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915DA1-8EE4-87F5-0351-81D631D7E8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ẹp mãi tuổi thơ (Karaoke theo bài hát mẫu lớp 3 - NXBGD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5781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32287"/>
            <a:ext cx="12084804" cy="696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43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798455">
            <a:off x="3366266" y="-285835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5"/>
                </a:lnTo>
                <a:lnTo>
                  <a:pt x="0" y="196457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626467">
            <a:off x="7491787" y="950755"/>
            <a:ext cx="1017539" cy="896707"/>
          </a:xfrm>
          <a:custGeom>
            <a:avLst/>
            <a:gdLst/>
            <a:ahLst/>
            <a:cxnLst/>
            <a:rect l="l" t="t" r="r" b="b"/>
            <a:pathLst>
              <a:path w="1526309" h="1345060">
                <a:moveTo>
                  <a:pt x="0" y="0"/>
                </a:moveTo>
                <a:lnTo>
                  <a:pt x="1526309" y="0"/>
                </a:lnTo>
                <a:lnTo>
                  <a:pt x="1526309" y="1345059"/>
                </a:lnTo>
                <a:lnTo>
                  <a:pt x="0" y="13450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0793552" y="4850503"/>
            <a:ext cx="1869101" cy="1869101"/>
          </a:xfrm>
          <a:custGeom>
            <a:avLst/>
            <a:gdLst/>
            <a:ahLst/>
            <a:cxnLst/>
            <a:rect l="l" t="t" r="r" b="b"/>
            <a:pathLst>
              <a:path w="2803652" h="2803652">
                <a:moveTo>
                  <a:pt x="0" y="0"/>
                </a:moveTo>
                <a:lnTo>
                  <a:pt x="2803652" y="0"/>
                </a:lnTo>
                <a:lnTo>
                  <a:pt x="2803652" y="2803652"/>
                </a:lnTo>
                <a:lnTo>
                  <a:pt x="0" y="280365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1452131" y="274068"/>
            <a:ext cx="1082276" cy="1374319"/>
          </a:xfrm>
          <a:custGeom>
            <a:avLst/>
            <a:gdLst/>
            <a:ahLst/>
            <a:cxnLst/>
            <a:rect l="l" t="t" r="r" b="b"/>
            <a:pathLst>
              <a:path w="1623414" h="2061478">
                <a:moveTo>
                  <a:pt x="0" y="0"/>
                </a:moveTo>
                <a:lnTo>
                  <a:pt x="1623414" y="0"/>
                </a:lnTo>
                <a:lnTo>
                  <a:pt x="1623414" y="2061478"/>
                </a:lnTo>
                <a:lnTo>
                  <a:pt x="0" y="206147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-816775">
            <a:off x="4897862" y="5861123"/>
            <a:ext cx="1532713" cy="1199348"/>
          </a:xfrm>
          <a:custGeom>
            <a:avLst/>
            <a:gdLst/>
            <a:ahLst/>
            <a:cxnLst/>
            <a:rect l="l" t="t" r="r" b="b"/>
            <a:pathLst>
              <a:path w="2299070" h="1799022">
                <a:moveTo>
                  <a:pt x="0" y="0"/>
                </a:moveTo>
                <a:lnTo>
                  <a:pt x="2299070" y="0"/>
                </a:lnTo>
                <a:lnTo>
                  <a:pt x="2299070" y="1799023"/>
                </a:lnTo>
                <a:lnTo>
                  <a:pt x="0" y="17990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flipH="1">
            <a:off x="8000557" y="5263804"/>
            <a:ext cx="936945" cy="1042498"/>
          </a:xfrm>
          <a:custGeom>
            <a:avLst/>
            <a:gdLst/>
            <a:ahLst/>
            <a:cxnLst/>
            <a:rect l="l" t="t" r="r" b="b"/>
            <a:pathLst>
              <a:path w="1405418" h="1563747">
                <a:moveTo>
                  <a:pt x="1405417" y="0"/>
                </a:moveTo>
                <a:lnTo>
                  <a:pt x="0" y="0"/>
                </a:lnTo>
                <a:lnTo>
                  <a:pt x="0" y="1563747"/>
                </a:lnTo>
                <a:lnTo>
                  <a:pt x="1405417" y="1563747"/>
                </a:lnTo>
                <a:lnTo>
                  <a:pt x="1405417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6D74DBD1-BACF-6C6F-D790-B7E222B90D27}"/>
              </a:ext>
            </a:extLst>
          </p:cNvPr>
          <p:cNvSpPr/>
          <p:nvPr/>
        </p:nvSpPr>
        <p:spPr>
          <a:xfrm flipH="1">
            <a:off x="34975" y="2554223"/>
            <a:ext cx="2822045" cy="4165381"/>
          </a:xfrm>
          <a:custGeom>
            <a:avLst/>
            <a:gdLst/>
            <a:ahLst/>
            <a:cxnLst/>
            <a:rect l="l" t="t" r="r" b="b"/>
            <a:pathLst>
              <a:path w="4761305" h="7027756">
                <a:moveTo>
                  <a:pt x="0" y="0"/>
                </a:moveTo>
                <a:lnTo>
                  <a:pt x="4761305" y="0"/>
                </a:lnTo>
                <a:lnTo>
                  <a:pt x="4761305" y="7027756"/>
                </a:lnTo>
                <a:lnTo>
                  <a:pt x="0" y="7027756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89AB2C62-34EC-044C-224F-2D9A6AAE14B8}"/>
              </a:ext>
            </a:extLst>
          </p:cNvPr>
          <p:cNvSpPr/>
          <p:nvPr/>
        </p:nvSpPr>
        <p:spPr>
          <a:xfrm>
            <a:off x="9514326" y="2602297"/>
            <a:ext cx="2760295" cy="4069231"/>
          </a:xfrm>
          <a:custGeom>
            <a:avLst/>
            <a:gdLst/>
            <a:ahLst/>
            <a:cxnLst/>
            <a:rect l="l" t="t" r="r" b="b"/>
            <a:pathLst>
              <a:path w="4739243" h="6986600">
                <a:moveTo>
                  <a:pt x="0" y="0"/>
                </a:moveTo>
                <a:lnTo>
                  <a:pt x="4739243" y="0"/>
                </a:lnTo>
                <a:lnTo>
                  <a:pt x="4739243" y="6986599"/>
                </a:lnTo>
                <a:lnTo>
                  <a:pt x="0" y="6986599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0D3D3CFF-B698-B218-5C3B-DE996BACFD35}"/>
              </a:ext>
            </a:extLst>
          </p:cNvPr>
          <p:cNvSpPr/>
          <p:nvPr/>
        </p:nvSpPr>
        <p:spPr>
          <a:xfrm>
            <a:off x="2744587" y="5131122"/>
            <a:ext cx="2119405" cy="1976345"/>
          </a:xfrm>
          <a:custGeom>
            <a:avLst/>
            <a:gdLst/>
            <a:ahLst/>
            <a:cxnLst/>
            <a:rect l="l" t="t" r="r" b="b"/>
            <a:pathLst>
              <a:path w="3179108" h="2964518">
                <a:moveTo>
                  <a:pt x="0" y="0"/>
                </a:moveTo>
                <a:lnTo>
                  <a:pt x="3179108" y="0"/>
                </a:lnTo>
                <a:lnTo>
                  <a:pt x="3179108" y="2964518"/>
                </a:lnTo>
                <a:lnTo>
                  <a:pt x="0" y="296451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DB0DAB4D-C81C-FA51-9257-135CE821CDA0}"/>
              </a:ext>
            </a:extLst>
          </p:cNvPr>
          <p:cNvSpPr/>
          <p:nvPr/>
        </p:nvSpPr>
        <p:spPr>
          <a:xfrm>
            <a:off x="7686683" y="4962164"/>
            <a:ext cx="1439611" cy="1470867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4EC49F-FA5D-3927-65EE-0B05129C2A5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75096" y="722434"/>
            <a:ext cx="11053006" cy="50540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93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8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39685">
            <a:off x="7947230" y="902831"/>
            <a:ext cx="1017539" cy="896707"/>
          </a:xfrm>
          <a:custGeom>
            <a:avLst/>
            <a:gdLst/>
            <a:ahLst/>
            <a:cxnLst/>
            <a:rect l="l" t="t" r="r" b="b"/>
            <a:pathLst>
              <a:path w="1526309" h="1345060">
                <a:moveTo>
                  <a:pt x="0" y="0"/>
                </a:moveTo>
                <a:lnTo>
                  <a:pt x="1526309" y="0"/>
                </a:lnTo>
                <a:lnTo>
                  <a:pt x="1526309" y="1345060"/>
                </a:lnTo>
                <a:lnTo>
                  <a:pt x="0" y="13450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798455">
            <a:off x="3608211" y="161588"/>
            <a:ext cx="1103436" cy="1309716"/>
          </a:xfrm>
          <a:custGeom>
            <a:avLst/>
            <a:gdLst/>
            <a:ahLst/>
            <a:cxnLst/>
            <a:rect l="l" t="t" r="r" b="b"/>
            <a:pathLst>
              <a:path w="1655154" h="1964574">
                <a:moveTo>
                  <a:pt x="0" y="0"/>
                </a:moveTo>
                <a:lnTo>
                  <a:pt x="1655154" y="0"/>
                </a:lnTo>
                <a:lnTo>
                  <a:pt x="1655154" y="1964574"/>
                </a:lnTo>
                <a:lnTo>
                  <a:pt x="0" y="19645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950158" y="3837223"/>
            <a:ext cx="1413185" cy="1413185"/>
          </a:xfrm>
          <a:custGeom>
            <a:avLst/>
            <a:gdLst/>
            <a:ahLst/>
            <a:cxnLst/>
            <a:rect l="l" t="t" r="r" b="b"/>
            <a:pathLst>
              <a:path w="2119778" h="2119778">
                <a:moveTo>
                  <a:pt x="0" y="0"/>
                </a:moveTo>
                <a:lnTo>
                  <a:pt x="2119778" y="0"/>
                </a:lnTo>
                <a:lnTo>
                  <a:pt x="2119778" y="2119779"/>
                </a:lnTo>
                <a:lnTo>
                  <a:pt x="0" y="211977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142270" y="816445"/>
            <a:ext cx="1082276" cy="1374319"/>
          </a:xfrm>
          <a:custGeom>
            <a:avLst/>
            <a:gdLst/>
            <a:ahLst/>
            <a:cxnLst/>
            <a:rect l="l" t="t" r="r" b="b"/>
            <a:pathLst>
              <a:path w="1623414" h="2061478">
                <a:moveTo>
                  <a:pt x="0" y="0"/>
                </a:moveTo>
                <a:lnTo>
                  <a:pt x="1623415" y="0"/>
                </a:lnTo>
                <a:lnTo>
                  <a:pt x="1623415" y="2061479"/>
                </a:lnTo>
                <a:lnTo>
                  <a:pt x="0" y="20614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755856">
            <a:off x="921391" y="6050454"/>
            <a:ext cx="1341749" cy="1049918"/>
          </a:xfrm>
          <a:custGeom>
            <a:avLst/>
            <a:gdLst/>
            <a:ahLst/>
            <a:cxnLst/>
            <a:rect l="l" t="t" r="r" b="b"/>
            <a:pathLst>
              <a:path w="2012623" h="1574877">
                <a:moveTo>
                  <a:pt x="0" y="0"/>
                </a:moveTo>
                <a:lnTo>
                  <a:pt x="2012622" y="0"/>
                </a:lnTo>
                <a:lnTo>
                  <a:pt x="2012622" y="1574877"/>
                </a:lnTo>
                <a:lnTo>
                  <a:pt x="0" y="15748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249867" y="5018149"/>
            <a:ext cx="1956187" cy="1797247"/>
          </a:xfrm>
          <a:custGeom>
            <a:avLst/>
            <a:gdLst/>
            <a:ahLst/>
            <a:cxnLst/>
            <a:rect l="l" t="t" r="r" b="b"/>
            <a:pathLst>
              <a:path w="2934280" h="2695870">
                <a:moveTo>
                  <a:pt x="0" y="0"/>
                </a:moveTo>
                <a:lnTo>
                  <a:pt x="2934280" y="0"/>
                </a:lnTo>
                <a:lnTo>
                  <a:pt x="2934280" y="2695870"/>
                </a:lnTo>
                <a:lnTo>
                  <a:pt x="0" y="269587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5376195" y="415056"/>
            <a:ext cx="1439611" cy="1470867"/>
          </a:xfrm>
          <a:custGeom>
            <a:avLst/>
            <a:gdLst/>
            <a:ahLst/>
            <a:cxnLst/>
            <a:rect l="l" t="t" r="r" b="b"/>
            <a:pathLst>
              <a:path w="2159416" h="2206300">
                <a:moveTo>
                  <a:pt x="0" y="0"/>
                </a:moveTo>
                <a:lnTo>
                  <a:pt x="2159416" y="0"/>
                </a:lnTo>
                <a:lnTo>
                  <a:pt x="2159416" y="2206300"/>
                </a:lnTo>
                <a:lnTo>
                  <a:pt x="0" y="22063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5693547" y="1885923"/>
            <a:ext cx="3174203" cy="4685171"/>
          </a:xfrm>
          <a:custGeom>
            <a:avLst/>
            <a:gdLst/>
            <a:ahLst/>
            <a:cxnLst/>
            <a:rect l="l" t="t" r="r" b="b"/>
            <a:pathLst>
              <a:path w="4761305" h="7027756">
                <a:moveTo>
                  <a:pt x="0" y="0"/>
                </a:moveTo>
                <a:lnTo>
                  <a:pt x="4761305" y="0"/>
                </a:lnTo>
                <a:lnTo>
                  <a:pt x="4761305" y="7027756"/>
                </a:lnTo>
                <a:lnTo>
                  <a:pt x="0" y="702775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606345" y="2091700"/>
            <a:ext cx="3159495" cy="4657733"/>
          </a:xfrm>
          <a:custGeom>
            <a:avLst/>
            <a:gdLst/>
            <a:ahLst/>
            <a:cxnLst/>
            <a:rect l="l" t="t" r="r" b="b"/>
            <a:pathLst>
              <a:path w="4739243" h="6986600">
                <a:moveTo>
                  <a:pt x="0" y="0"/>
                </a:moveTo>
                <a:lnTo>
                  <a:pt x="4739243" y="0"/>
                </a:lnTo>
                <a:lnTo>
                  <a:pt x="4739243" y="6986599"/>
                </a:lnTo>
                <a:lnTo>
                  <a:pt x="0" y="6986599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01F5AF-6456-8DAF-8B23-929FF506E5C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20467" y="1228153"/>
            <a:ext cx="5285690" cy="44016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41327-76B6-1CEE-BFA9-9081858DC5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5A535-FBE6-5286-3B07-BD1497C45D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60DDA7AD-7083-A28B-0D9F-6D0D0432ACBB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75E92589-2769-133E-7148-DB6786CDE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79" y="308076"/>
            <a:ext cx="4528577" cy="4528577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  <a:extLst>
              <a:ext uri="{FF2B5EF4-FFF2-40B4-BE49-F238E27FC236}">
                <a16:creationId xmlns:a16="http://schemas.microsoft.com/office/drawing/2014/main" id="{8C3DFF06-F36C-2ABF-19BA-D2F81DFACE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3797" y="3251507"/>
            <a:ext cx="3304406" cy="3638271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C92A3733-E6B1-8A10-A3CE-4943A134C55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88986" y="916233"/>
            <a:ext cx="3475619" cy="38865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997B57-54D1-9885-4E74-66BC7A63FF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8670" y="205334"/>
            <a:ext cx="10081846" cy="1421798"/>
          </a:xfrm>
          <a:prstGeom prst="rect">
            <a:avLst/>
          </a:prstGeom>
        </p:spPr>
      </p:pic>
      <p:sp>
        <p:nvSpPr>
          <p:cNvPr id="7" name="Arrow: Right 6">
            <a:hlinkClick r:id="rId10" action="ppaction://hlinksldjump"/>
            <a:extLst>
              <a:ext uri="{FF2B5EF4-FFF2-40B4-BE49-F238E27FC236}">
                <a16:creationId xmlns:a16="http://schemas.microsoft.com/office/drawing/2014/main" id="{C6C1AFBE-218A-9F54-CC2B-9B7DF636C6B8}"/>
              </a:ext>
            </a:extLst>
          </p:cNvPr>
          <p:cNvSpPr/>
          <p:nvPr/>
        </p:nvSpPr>
        <p:spPr>
          <a:xfrm>
            <a:off x="10843491" y="6022109"/>
            <a:ext cx="821114" cy="748146"/>
          </a:xfrm>
          <a:prstGeom prst="rightArrow">
            <a:avLst/>
          </a:prstGeom>
          <a:solidFill>
            <a:srgbClr val="FFC9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6793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Content Placeholder 29" descr="Background pattern&#10;&#10;Description automatically generated">
            <a:extLst>
              <a:ext uri="{FF2B5EF4-FFF2-40B4-BE49-F238E27FC236}">
                <a16:creationId xmlns:a16="http://schemas.microsoft.com/office/drawing/2014/main" id="{D2447D3D-02E6-B4CF-7579-3B5386A862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38"/>
            <a:ext cx="12192000" cy="683676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DB327B-3FD6-0782-4DE8-002993209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15E86A3-5335-CFDB-7F6A-FAA02FE6DAC0}"/>
              </a:ext>
            </a:extLst>
          </p:cNvPr>
          <p:cNvGrpSpPr/>
          <p:nvPr/>
        </p:nvGrpSpPr>
        <p:grpSpPr>
          <a:xfrm>
            <a:off x="1558563" y="765018"/>
            <a:ext cx="9074237" cy="1547798"/>
            <a:chOff x="226633" y="147365"/>
            <a:chExt cx="13830686" cy="2021573"/>
          </a:xfrm>
        </p:grpSpPr>
        <p:sp>
          <p:nvSpPr>
            <p:cNvPr id="6" name="Rectangle 1">
              <a:extLst>
                <a:ext uri="{FF2B5EF4-FFF2-40B4-BE49-F238E27FC236}">
                  <a16:creationId xmlns:a16="http://schemas.microsoft.com/office/drawing/2014/main" id="{280BC218-D4C7-46BC-A63C-DF2A8483FEB6}"/>
                </a:ext>
              </a:extLst>
            </p:cNvPr>
            <p:cNvSpPr/>
            <p:nvPr/>
          </p:nvSpPr>
          <p:spPr>
            <a:xfrm>
              <a:off x="226633" y="147365"/>
              <a:ext cx="13830686" cy="2021573"/>
            </a:xfrm>
            <a:custGeom>
              <a:avLst/>
              <a:gdLst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  <a:gd name="connsiteX0" fmla="*/ 0 w 13830686"/>
                <a:gd name="connsiteY0" fmla="*/ 0 h 2021573"/>
                <a:gd name="connsiteX1" fmla="*/ 13830686 w 13830686"/>
                <a:gd name="connsiteY1" fmla="*/ 0 h 2021573"/>
                <a:gd name="connsiteX2" fmla="*/ 13830686 w 13830686"/>
                <a:gd name="connsiteY2" fmla="*/ 2021573 h 2021573"/>
                <a:gd name="connsiteX3" fmla="*/ 0 w 13830686"/>
                <a:gd name="connsiteY3" fmla="*/ 2021573 h 2021573"/>
                <a:gd name="connsiteX4" fmla="*/ 0 w 13830686"/>
                <a:gd name="connsiteY4" fmla="*/ 0 h 2021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021573" fill="none" extrusionOk="0">
                  <a:moveTo>
                    <a:pt x="0" y="0"/>
                  </a:moveTo>
                  <a:cubicBezTo>
                    <a:pt x="6368383" y="-145439"/>
                    <a:pt x="12260719" y="24523"/>
                    <a:pt x="13830686" y="0"/>
                  </a:cubicBezTo>
                  <a:cubicBezTo>
                    <a:pt x="13861831" y="939101"/>
                    <a:pt x="13849996" y="1351382"/>
                    <a:pt x="13830686" y="2021573"/>
                  </a:cubicBezTo>
                  <a:cubicBezTo>
                    <a:pt x="11825697" y="1792214"/>
                    <a:pt x="4740642" y="1577037"/>
                    <a:pt x="0" y="2021573"/>
                  </a:cubicBezTo>
                  <a:cubicBezTo>
                    <a:pt x="215259" y="1173766"/>
                    <a:pt x="-39356" y="602164"/>
                    <a:pt x="0" y="0"/>
                  </a:cubicBezTo>
                  <a:close/>
                </a:path>
                <a:path w="13830686" h="2021573" stroke="0" extrusionOk="0">
                  <a:moveTo>
                    <a:pt x="0" y="0"/>
                  </a:moveTo>
                  <a:cubicBezTo>
                    <a:pt x="3767916" y="-74108"/>
                    <a:pt x="11630929" y="-110622"/>
                    <a:pt x="13830686" y="0"/>
                  </a:cubicBezTo>
                  <a:cubicBezTo>
                    <a:pt x="13840725" y="482056"/>
                    <a:pt x="13805737" y="1680511"/>
                    <a:pt x="13830686" y="2021573"/>
                  </a:cubicBezTo>
                  <a:cubicBezTo>
                    <a:pt x="8222705" y="1913522"/>
                    <a:pt x="5628889" y="2412586"/>
                    <a:pt x="0" y="2021573"/>
                  </a:cubicBezTo>
                  <a:cubicBezTo>
                    <a:pt x="121876" y="1616341"/>
                    <a:pt x="81914" y="617955"/>
                    <a:pt x="0" y="0"/>
                  </a:cubicBezTo>
                  <a:close/>
                </a:path>
                <a:path w="13830686" h="2021573" fill="none" stroke="0" extrusionOk="0">
                  <a:moveTo>
                    <a:pt x="0" y="0"/>
                  </a:moveTo>
                  <a:cubicBezTo>
                    <a:pt x="6503045" y="-162852"/>
                    <a:pt x="12533069" y="75315"/>
                    <a:pt x="13830686" y="0"/>
                  </a:cubicBezTo>
                  <a:cubicBezTo>
                    <a:pt x="13882289" y="866300"/>
                    <a:pt x="13931276" y="1467422"/>
                    <a:pt x="13830686" y="2021573"/>
                  </a:cubicBezTo>
                  <a:cubicBezTo>
                    <a:pt x="11117467" y="1502892"/>
                    <a:pt x="5151511" y="1034808"/>
                    <a:pt x="0" y="2021573"/>
                  </a:cubicBezTo>
                  <a:cubicBezTo>
                    <a:pt x="212503" y="1205564"/>
                    <a:pt x="-54722" y="52261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074237"/>
                        <a:gd name="connsiteY0" fmla="*/ 0 h 1547797"/>
                        <a:gd name="connsiteX1" fmla="*/ 9074237 w 9074237"/>
                        <a:gd name="connsiteY1" fmla="*/ 0 h 1547797"/>
                        <a:gd name="connsiteX2" fmla="*/ 9074237 w 9074237"/>
                        <a:gd name="connsiteY2" fmla="*/ 1547797 h 1547797"/>
                        <a:gd name="connsiteX3" fmla="*/ 0 w 9074237"/>
                        <a:gd name="connsiteY3" fmla="*/ 1547797 h 1547797"/>
                        <a:gd name="connsiteX4" fmla="*/ 0 w 9074237"/>
                        <a:gd name="connsiteY4" fmla="*/ 0 h 1547797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074237" h="1547797" fill="none" extrusionOk="0">
                          <a:moveTo>
                            <a:pt x="0" y="0"/>
                          </a:moveTo>
                          <a:cubicBezTo>
                            <a:pt x="4145116" y="-133017"/>
                            <a:pt x="8118801" y="-123057"/>
                            <a:pt x="9074237" y="0"/>
                          </a:cubicBezTo>
                          <a:cubicBezTo>
                            <a:pt x="9129671" y="665863"/>
                            <a:pt x="9143623" y="1053140"/>
                            <a:pt x="9074237" y="1547797"/>
                          </a:cubicBezTo>
                          <a:cubicBezTo>
                            <a:pt x="7467587" y="1545596"/>
                            <a:pt x="3185324" y="1418026"/>
                            <a:pt x="0" y="1547797"/>
                          </a:cubicBezTo>
                          <a:cubicBezTo>
                            <a:pt x="122536" y="964011"/>
                            <a:pt x="-31985" y="452964"/>
                            <a:pt x="0" y="0"/>
                          </a:cubicBezTo>
                          <a:close/>
                        </a:path>
                        <a:path w="9074237" h="1547797" stroke="0" extrusionOk="0">
                          <a:moveTo>
                            <a:pt x="0" y="0"/>
                          </a:moveTo>
                          <a:cubicBezTo>
                            <a:pt x="2180241" y="-157587"/>
                            <a:pt x="7515209" y="-63908"/>
                            <a:pt x="9074237" y="0"/>
                          </a:cubicBezTo>
                          <a:cubicBezTo>
                            <a:pt x="9093700" y="383213"/>
                            <a:pt x="9036734" y="1322580"/>
                            <a:pt x="9074237" y="1547797"/>
                          </a:cubicBezTo>
                          <a:cubicBezTo>
                            <a:pt x="5197410" y="1446799"/>
                            <a:pt x="3416549" y="1668853"/>
                            <a:pt x="0" y="1547797"/>
                          </a:cubicBezTo>
                          <a:cubicBezTo>
                            <a:pt x="137812" y="1254501"/>
                            <a:pt x="53474" y="403233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*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A32A4C-554F-8423-CFBD-E7FEAA605B0F}"/>
                </a:ext>
              </a:extLst>
            </p:cNvPr>
            <p:cNvSpPr txBox="1"/>
            <p:nvPr/>
          </p:nvSpPr>
          <p:spPr>
            <a:xfrm>
              <a:off x="435239" y="154341"/>
              <a:ext cx="13622080" cy="15677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2,46 + 3,32 = ?</a:t>
              </a:r>
              <a:endParaRPr kumimoji="0" lang="en-US" altLang="en-US" sz="72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34D7815-B250-3911-69AE-62D4A55CAF60}"/>
              </a:ext>
            </a:extLst>
          </p:cNvPr>
          <p:cNvGrpSpPr/>
          <p:nvPr/>
        </p:nvGrpSpPr>
        <p:grpSpPr>
          <a:xfrm>
            <a:off x="3782651" y="2965861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5C00260-54A4-5B0F-6773-30F7A17F6812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888E232-9ADB-FB58-81C0-F14BC9A35677}"/>
                </a:ext>
              </a:extLst>
            </p:cNvPr>
            <p:cNvSpPr txBox="1"/>
            <p:nvPr/>
          </p:nvSpPr>
          <p:spPr>
            <a:xfrm>
              <a:off x="7096873" y="2969980"/>
              <a:ext cx="37508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5,78</a:t>
              </a:r>
            </a:p>
          </p:txBody>
        </p:sp>
      </p:grpSp>
      <p:pic>
        <p:nvPicPr>
          <p:cNvPr id="31" name="Picture 30">
            <a:hlinkClick r:id="rId4" action="ppaction://hlinksldjump"/>
            <a:extLst>
              <a:ext uri="{FF2B5EF4-FFF2-40B4-BE49-F238E27FC236}">
                <a16:creationId xmlns:a16="http://schemas.microsoft.com/office/drawing/2014/main" id="{CA1B5718-EB13-8337-F840-71B0D588FC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882" y="35965"/>
            <a:ext cx="2340131" cy="2340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10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Content Placeholder 29" descr="Background pattern&#10;&#10;Description automatically generated">
            <a:extLst>
              <a:ext uri="{FF2B5EF4-FFF2-40B4-BE49-F238E27FC236}">
                <a16:creationId xmlns:a16="http://schemas.microsoft.com/office/drawing/2014/main" id="{AFAFB9B8-D406-9B77-C252-92AABA0AAF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38"/>
            <a:ext cx="12192000" cy="68367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37A71E-EF2B-4B1F-C313-48A16EBC98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73C203-BFC2-EAA2-BE37-B58799863B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C7AA28C-64C0-059E-3464-A8C481A0A2D4}"/>
              </a:ext>
            </a:extLst>
          </p:cNvPr>
          <p:cNvGrpSpPr/>
          <p:nvPr/>
        </p:nvGrpSpPr>
        <p:grpSpPr>
          <a:xfrm>
            <a:off x="1414461" y="590548"/>
            <a:ext cx="9941179" cy="1831955"/>
            <a:chOff x="226633" y="-47311"/>
            <a:chExt cx="13830686" cy="2392709"/>
          </a:xfrm>
        </p:grpSpPr>
        <p:sp>
          <p:nvSpPr>
            <p:cNvPr id="6" name="Rectangle 1">
              <a:extLst>
                <a:ext uri="{FF2B5EF4-FFF2-40B4-BE49-F238E27FC236}">
                  <a16:creationId xmlns:a16="http://schemas.microsoft.com/office/drawing/2014/main" id="{F53AEAE8-0AD4-6888-79B0-0F078F72C155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4973088" y="57713"/>
                    <a:pt x="7697833" y="393858"/>
                    <a:pt x="13830686" y="0"/>
                  </a:cubicBezTo>
                  <a:cubicBezTo>
                    <a:pt x="13488826" y="638459"/>
                    <a:pt x="13660740" y="1671403"/>
                    <a:pt x="13830686" y="2392709"/>
                  </a:cubicBezTo>
                  <a:cubicBezTo>
                    <a:pt x="7983195" y="1918757"/>
                    <a:pt x="3170592" y="1894435"/>
                    <a:pt x="0" y="2392709"/>
                  </a:cubicBezTo>
                  <a:cubicBezTo>
                    <a:pt x="110499" y="1533973"/>
                    <a:pt x="113022" y="578267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929082" y="21387"/>
                    <a:pt x="10842112" y="-176408"/>
                    <a:pt x="13830686" y="0"/>
                  </a:cubicBezTo>
                  <a:cubicBezTo>
                    <a:pt x="13622398" y="213918"/>
                    <a:pt x="13876294" y="1560015"/>
                    <a:pt x="13830686" y="2392709"/>
                  </a:cubicBezTo>
                  <a:cubicBezTo>
                    <a:pt x="9238821" y="2292668"/>
                    <a:pt x="3544826" y="2859264"/>
                    <a:pt x="0" y="2392709"/>
                  </a:cubicBezTo>
                  <a:cubicBezTo>
                    <a:pt x="1990" y="1696266"/>
                    <a:pt x="119136" y="1180249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158942" y="-570163"/>
                    <a:pt x="8528338" y="144514"/>
                    <a:pt x="13830686" y="0"/>
                  </a:cubicBezTo>
                  <a:cubicBezTo>
                    <a:pt x="13543157" y="436188"/>
                    <a:pt x="13827388" y="1746562"/>
                    <a:pt x="13830686" y="2392709"/>
                  </a:cubicBezTo>
                  <a:cubicBezTo>
                    <a:pt x="6825403" y="1747182"/>
                    <a:pt x="3959648" y="2072501"/>
                    <a:pt x="0" y="2392709"/>
                  </a:cubicBezTo>
                  <a:cubicBezTo>
                    <a:pt x="74967" y="1574091"/>
                    <a:pt x="7085" y="447560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5080311" y="27829"/>
                    <a:pt x="7861834" y="435849"/>
                    <a:pt x="13830686" y="0"/>
                  </a:cubicBezTo>
                  <a:cubicBezTo>
                    <a:pt x="13550519" y="532362"/>
                    <a:pt x="13719729" y="1736837"/>
                    <a:pt x="13830686" y="2392709"/>
                  </a:cubicBezTo>
                  <a:cubicBezTo>
                    <a:pt x="7382261" y="2035064"/>
                    <a:pt x="3313526" y="1695071"/>
                    <a:pt x="0" y="2392709"/>
                  </a:cubicBezTo>
                  <a:cubicBezTo>
                    <a:pt x="101087" y="1582141"/>
                    <a:pt x="59805" y="488349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  <a:gd name="connsiteX0" fmla="*/ 0 w 9941179"/>
                        <a:gd name="connsiteY0" fmla="*/ 0 h 1831954"/>
                        <a:gd name="connsiteX1" fmla="*/ 9941179 w 9941179"/>
                        <a:gd name="connsiteY1" fmla="*/ 0 h 1831954"/>
                        <a:gd name="connsiteX2" fmla="*/ 9941179 w 9941179"/>
                        <a:gd name="connsiteY2" fmla="*/ 1831954 h 1831954"/>
                        <a:gd name="connsiteX3" fmla="*/ 0 w 9941179"/>
                        <a:gd name="connsiteY3" fmla="*/ 1831954 h 1831954"/>
                        <a:gd name="connsiteX4" fmla="*/ 0 w 9941179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9941179" h="1831954" fill="none" extrusionOk="0">
                          <a:moveTo>
                            <a:pt x="0" y="0"/>
                          </a:moveTo>
                          <a:cubicBezTo>
                            <a:pt x="3522662" y="13236"/>
                            <a:pt x="5579616" y="220710"/>
                            <a:pt x="9941179" y="0"/>
                          </a:cubicBezTo>
                          <a:cubicBezTo>
                            <a:pt x="9753016" y="409045"/>
                            <a:pt x="9863374" y="1292874"/>
                            <a:pt x="9941179" y="1831954"/>
                          </a:cubicBezTo>
                          <a:cubicBezTo>
                            <a:pt x="5361794" y="1673650"/>
                            <a:pt x="2306044" y="1519885"/>
                            <a:pt x="0" y="1831954"/>
                          </a:cubicBezTo>
                          <a:cubicBezTo>
                            <a:pt x="56957" y="1246137"/>
                            <a:pt x="45065" y="399478"/>
                            <a:pt x="0" y="0"/>
                          </a:cubicBezTo>
                          <a:close/>
                        </a:path>
                        <a:path w="9941179" h="1831954" stroke="0" extrusionOk="0">
                          <a:moveTo>
                            <a:pt x="0" y="0"/>
                          </a:moveTo>
                          <a:cubicBezTo>
                            <a:pt x="4562121" y="-115567"/>
                            <a:pt x="7604808" y="-104212"/>
                            <a:pt x="9941179" y="0"/>
                          </a:cubicBezTo>
                          <a:cubicBezTo>
                            <a:pt x="9832191" y="204582"/>
                            <a:pt x="9956934" y="1220821"/>
                            <a:pt x="9941179" y="1831954"/>
                          </a:cubicBezTo>
                          <a:cubicBezTo>
                            <a:pt x="6558069" y="1748384"/>
                            <a:pt x="2488370" y="2154104"/>
                            <a:pt x="0" y="1831954"/>
                          </a:cubicBezTo>
                          <a:cubicBezTo>
                            <a:pt x="44711" y="1310315"/>
                            <a:pt x="85597" y="895324"/>
                            <a:pt x="0" y="0"/>
                          </a:cubicBezTo>
                          <a:close/>
                        </a:path>
                        <a:path w="9941179" h="1831954" fill="none" stroke="0" extrusionOk="0">
                          <a:moveTo>
                            <a:pt x="0" y="0"/>
                          </a:moveTo>
                          <a:cubicBezTo>
                            <a:pt x="3316226" y="-138237"/>
                            <a:pt x="5852807" y="-47244"/>
                            <a:pt x="9941179" y="0"/>
                          </a:cubicBezTo>
                          <a:cubicBezTo>
                            <a:pt x="9729406" y="319122"/>
                            <a:pt x="9938407" y="1407088"/>
                            <a:pt x="9941179" y="1831954"/>
                          </a:cubicBezTo>
                          <a:cubicBezTo>
                            <a:pt x="4867722" y="1461919"/>
                            <a:pt x="2530903" y="1271590"/>
                            <a:pt x="0" y="1831954"/>
                          </a:cubicBezTo>
                          <a:cubicBezTo>
                            <a:pt x="71610" y="1217441"/>
                            <a:pt x="25998" y="346147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5FC56B7-C1C2-4698-C71F-965CD88242D8}"/>
                </a:ext>
              </a:extLst>
            </p:cNvPr>
            <p:cNvSpPr txBox="1"/>
            <p:nvPr/>
          </p:nvSpPr>
          <p:spPr>
            <a:xfrm>
              <a:off x="433959" y="182293"/>
              <a:ext cx="13622080" cy="144714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7,91 + 6,8 = ?</a:t>
              </a:r>
              <a:endParaRPr kumimoji="0" lang="en-US" altLang="en-US" sz="66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30" name="Picture 29">
            <a:hlinkClick r:id="rId4" action="ppaction://hlinksldjump"/>
            <a:extLst>
              <a:ext uri="{FF2B5EF4-FFF2-40B4-BE49-F238E27FC236}">
                <a16:creationId xmlns:a16="http://schemas.microsoft.com/office/drawing/2014/main" id="{E20E4229-8E75-4120-170C-7F23BF2382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299" y="12194"/>
            <a:ext cx="2353260" cy="259102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F5E20BE-1B1A-BC45-6F34-7812B2E163FA}"/>
              </a:ext>
            </a:extLst>
          </p:cNvPr>
          <p:cNvGrpSpPr/>
          <p:nvPr/>
        </p:nvGrpSpPr>
        <p:grpSpPr>
          <a:xfrm>
            <a:off x="3782651" y="2965861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2825520-FE0B-7946-000A-1257AB4C83F5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EB97C88-7928-C7BB-0F31-F8EF3489A582}"/>
                </a:ext>
              </a:extLst>
            </p:cNvPr>
            <p:cNvSpPr txBox="1"/>
            <p:nvPr/>
          </p:nvSpPr>
          <p:spPr>
            <a:xfrm>
              <a:off x="7096873" y="2969980"/>
              <a:ext cx="37508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14,71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331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Content Placeholder 29" descr="Background pattern&#10;&#10;Description automatically generated">
            <a:extLst>
              <a:ext uri="{FF2B5EF4-FFF2-40B4-BE49-F238E27FC236}">
                <a16:creationId xmlns:a16="http://schemas.microsoft.com/office/drawing/2014/main" id="{5E2182FA-D99F-4828-B6C5-01916BF6F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38"/>
            <a:ext cx="12192000" cy="68367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14F520-5AA4-168A-355D-ACE411ECB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C0328-F4E4-1008-5AD5-B6ADC2BCAA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D7BF833-8A77-420D-8F1D-4BF9F61E359D}"/>
              </a:ext>
            </a:extLst>
          </p:cNvPr>
          <p:cNvGrpSpPr/>
          <p:nvPr/>
        </p:nvGrpSpPr>
        <p:grpSpPr>
          <a:xfrm>
            <a:off x="1662566" y="609542"/>
            <a:ext cx="9732821" cy="1831210"/>
            <a:chOff x="226633" y="-47311"/>
            <a:chExt cx="13830686" cy="2392709"/>
          </a:xfrm>
        </p:grpSpPr>
        <p:sp>
          <p:nvSpPr>
            <p:cNvPr id="6" name="Rectangle 1">
              <a:extLst>
                <a:ext uri="{FF2B5EF4-FFF2-40B4-BE49-F238E27FC236}">
                  <a16:creationId xmlns:a16="http://schemas.microsoft.com/office/drawing/2014/main" id="{2AD5F198-C3EC-5ACE-34A4-70C41A491ED7}"/>
                </a:ext>
              </a:extLst>
            </p:cNvPr>
            <p:cNvSpPr/>
            <p:nvPr/>
          </p:nvSpPr>
          <p:spPr>
            <a:xfrm>
              <a:off x="226633" y="-47311"/>
              <a:ext cx="13830686" cy="2392709"/>
            </a:xfrm>
            <a:custGeom>
              <a:avLst/>
              <a:gdLst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  <a:gd name="connsiteX0" fmla="*/ 0 w 13830686"/>
                <a:gd name="connsiteY0" fmla="*/ 0 h 2392709"/>
                <a:gd name="connsiteX1" fmla="*/ 13830686 w 13830686"/>
                <a:gd name="connsiteY1" fmla="*/ 0 h 2392709"/>
                <a:gd name="connsiteX2" fmla="*/ 13830686 w 13830686"/>
                <a:gd name="connsiteY2" fmla="*/ 2392709 h 2392709"/>
                <a:gd name="connsiteX3" fmla="*/ 0 w 13830686"/>
                <a:gd name="connsiteY3" fmla="*/ 2392709 h 2392709"/>
                <a:gd name="connsiteX4" fmla="*/ 0 w 13830686"/>
                <a:gd name="connsiteY4" fmla="*/ 0 h 23927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830686" h="2392709" fill="none" extrusionOk="0">
                  <a:moveTo>
                    <a:pt x="0" y="0"/>
                  </a:moveTo>
                  <a:cubicBezTo>
                    <a:pt x="4909930" y="-45935"/>
                    <a:pt x="7708067" y="298029"/>
                    <a:pt x="13830686" y="0"/>
                  </a:cubicBezTo>
                  <a:cubicBezTo>
                    <a:pt x="13600560" y="482495"/>
                    <a:pt x="13424313" y="1654463"/>
                    <a:pt x="13830686" y="2392709"/>
                  </a:cubicBezTo>
                  <a:cubicBezTo>
                    <a:pt x="7649421" y="2133745"/>
                    <a:pt x="2855227" y="1501331"/>
                    <a:pt x="0" y="2392709"/>
                  </a:cubicBezTo>
                  <a:cubicBezTo>
                    <a:pt x="161468" y="1533688"/>
                    <a:pt x="139704" y="546838"/>
                    <a:pt x="0" y="0"/>
                  </a:cubicBezTo>
                  <a:close/>
                </a:path>
                <a:path w="13830686" h="2392709" stroke="0" extrusionOk="0">
                  <a:moveTo>
                    <a:pt x="0" y="0"/>
                  </a:moveTo>
                  <a:cubicBezTo>
                    <a:pt x="6287277" y="-172016"/>
                    <a:pt x="11489979" y="-211927"/>
                    <a:pt x="13830686" y="0"/>
                  </a:cubicBezTo>
                  <a:cubicBezTo>
                    <a:pt x="13671223" y="305708"/>
                    <a:pt x="13999142" y="1490249"/>
                    <a:pt x="13830686" y="2392709"/>
                  </a:cubicBezTo>
                  <a:cubicBezTo>
                    <a:pt x="9066587" y="2273305"/>
                    <a:pt x="3560887" y="2771795"/>
                    <a:pt x="0" y="2392709"/>
                  </a:cubicBezTo>
                  <a:cubicBezTo>
                    <a:pt x="-40447" y="1699499"/>
                    <a:pt x="120624" y="1335998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163082" y="-644917"/>
                    <a:pt x="8500727" y="64560"/>
                    <a:pt x="13830686" y="0"/>
                  </a:cubicBezTo>
                  <a:cubicBezTo>
                    <a:pt x="13592021" y="519570"/>
                    <a:pt x="13828263" y="1637894"/>
                    <a:pt x="13830686" y="2392709"/>
                  </a:cubicBezTo>
                  <a:cubicBezTo>
                    <a:pt x="7103536" y="1911291"/>
                    <a:pt x="3818679" y="2635406"/>
                    <a:pt x="0" y="2392709"/>
                  </a:cubicBezTo>
                  <a:cubicBezTo>
                    <a:pt x="109157" y="1584997"/>
                    <a:pt x="-39446" y="421768"/>
                    <a:pt x="0" y="0"/>
                  </a:cubicBezTo>
                  <a:close/>
                </a:path>
                <a:path w="13830686" h="2392709" fill="none" stroke="0" extrusionOk="0">
                  <a:moveTo>
                    <a:pt x="0" y="0"/>
                  </a:moveTo>
                  <a:cubicBezTo>
                    <a:pt x="4823965" y="-133961"/>
                    <a:pt x="8157110" y="188065"/>
                    <a:pt x="13830686" y="0"/>
                  </a:cubicBezTo>
                  <a:cubicBezTo>
                    <a:pt x="13515958" y="426323"/>
                    <a:pt x="13543848" y="1714408"/>
                    <a:pt x="13830686" y="2392709"/>
                  </a:cubicBezTo>
                  <a:cubicBezTo>
                    <a:pt x="7119094" y="2170795"/>
                    <a:pt x="3237251" y="1497226"/>
                    <a:pt x="0" y="2392709"/>
                  </a:cubicBezTo>
                  <a:cubicBezTo>
                    <a:pt x="194004" y="1469880"/>
                    <a:pt x="125369" y="492446"/>
                    <a:pt x="0" y="0"/>
                  </a:cubicBezTo>
                  <a:close/>
                </a:path>
              </a:pathLst>
            </a:custGeom>
            <a:solidFill>
              <a:sysClr val="window" lastClr="FFFFFF">
                <a:alpha val="80000"/>
              </a:sysClr>
            </a:solidFill>
            <a:ln w="28575" cap="flat" cmpd="sng" algn="ctr">
              <a:solidFill>
                <a:schemeClr val="accent1">
                  <a:lumMod val="50000"/>
                </a:schemeClr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xmlns="" sd="1018328812">
                    <a:custGeom>
                      <a:avLst/>
                      <a:gdLst>
                        <a:gd name="connsiteX0" fmla="*/ 0 w 3893252"/>
                        <a:gd name="connsiteY0" fmla="*/ 0 h 1831954"/>
                        <a:gd name="connsiteX1" fmla="*/ 3893252 w 3893252"/>
                        <a:gd name="connsiteY1" fmla="*/ 0 h 1831954"/>
                        <a:gd name="connsiteX2" fmla="*/ 3893252 w 3893252"/>
                        <a:gd name="connsiteY2" fmla="*/ 1831954 h 1831954"/>
                        <a:gd name="connsiteX3" fmla="*/ 0 w 3893252"/>
                        <a:gd name="connsiteY3" fmla="*/ 1831954 h 1831954"/>
                        <a:gd name="connsiteX4" fmla="*/ 0 w 3893252"/>
                        <a:gd name="connsiteY4" fmla="*/ 0 h 1831954"/>
                        <a:gd name="connsiteX0" fmla="*/ 0 w 3893252"/>
                        <a:gd name="connsiteY0" fmla="*/ 0 h 1831954"/>
                        <a:gd name="connsiteX1" fmla="*/ 3893252 w 3893252"/>
                        <a:gd name="connsiteY1" fmla="*/ 0 h 1831954"/>
                        <a:gd name="connsiteX2" fmla="*/ 3893252 w 3893252"/>
                        <a:gd name="connsiteY2" fmla="*/ 1831954 h 1831954"/>
                        <a:gd name="connsiteX3" fmla="*/ 0 w 3893252"/>
                        <a:gd name="connsiteY3" fmla="*/ 1831954 h 1831954"/>
                        <a:gd name="connsiteX4" fmla="*/ 0 w 3893252"/>
                        <a:gd name="connsiteY4" fmla="*/ 0 h 183195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</a:cxnLst>
                      <a:rect l="l" t="t" r="r" b="b"/>
                      <a:pathLst>
                        <a:path w="3893252" h="1831954" fill="none" extrusionOk="0">
                          <a:moveTo>
                            <a:pt x="0" y="0"/>
                          </a:moveTo>
                          <a:cubicBezTo>
                            <a:pt x="1335524" y="-106145"/>
                            <a:pt x="2240046" y="-83177"/>
                            <a:pt x="3893252" y="0"/>
                          </a:cubicBezTo>
                          <a:cubicBezTo>
                            <a:pt x="3837990" y="335732"/>
                            <a:pt x="3812923" y="1292575"/>
                            <a:pt x="3893252" y="1831954"/>
                          </a:cubicBezTo>
                          <a:cubicBezTo>
                            <a:pt x="2030697" y="1803804"/>
                            <a:pt x="860925" y="1523711"/>
                            <a:pt x="0" y="1831954"/>
                          </a:cubicBezTo>
                          <a:cubicBezTo>
                            <a:pt x="44266" y="1183918"/>
                            <a:pt x="36324" y="409513"/>
                            <a:pt x="0" y="0"/>
                          </a:cubicBezTo>
                          <a:close/>
                        </a:path>
                        <a:path w="3893252" h="1831954" stroke="0" extrusionOk="0">
                          <a:moveTo>
                            <a:pt x="0" y="0"/>
                          </a:moveTo>
                          <a:cubicBezTo>
                            <a:pt x="1728195" y="-165232"/>
                            <a:pt x="3081647" y="-98353"/>
                            <a:pt x="3893252" y="0"/>
                          </a:cubicBezTo>
                          <a:cubicBezTo>
                            <a:pt x="3854847" y="250646"/>
                            <a:pt x="3926130" y="1198589"/>
                            <a:pt x="3893252" y="1831954"/>
                          </a:cubicBezTo>
                          <a:cubicBezTo>
                            <a:pt x="2490700" y="1727274"/>
                            <a:pt x="928894" y="2011770"/>
                            <a:pt x="0" y="1831954"/>
                          </a:cubicBezTo>
                          <a:cubicBezTo>
                            <a:pt x="12282" y="1317382"/>
                            <a:pt x="33835" y="950414"/>
                            <a:pt x="0" y="0"/>
                          </a:cubicBezTo>
                          <a:close/>
                        </a:path>
                        <a:path w="3893252" h="1831954" fill="none" stroke="0" extrusionOk="0">
                          <a:moveTo>
                            <a:pt x="0" y="0"/>
                          </a:moveTo>
                          <a:cubicBezTo>
                            <a:pt x="1323997" y="-139308"/>
                            <a:pt x="2337457" y="-31219"/>
                            <a:pt x="3893252" y="0"/>
                          </a:cubicBezTo>
                          <a:cubicBezTo>
                            <a:pt x="3816278" y="325109"/>
                            <a:pt x="3892359" y="1347769"/>
                            <a:pt x="3893252" y="1831954"/>
                          </a:cubicBezTo>
                          <a:cubicBezTo>
                            <a:pt x="1960164" y="1790603"/>
                            <a:pt x="939204" y="1671194"/>
                            <a:pt x="0" y="1831954"/>
                          </a:cubicBezTo>
                          <a:cubicBezTo>
                            <a:pt x="35753" y="1222409"/>
                            <a:pt x="6974" y="33060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字魂37号-波纹乖乖体"/>
                  <a:cs typeface="+mn-cs"/>
                </a:rPr>
                <a:t>*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D0D12FE-568C-C6C9-2AB3-C57A43898413}"/>
                </a:ext>
              </a:extLst>
            </p:cNvPr>
            <p:cNvSpPr txBox="1"/>
            <p:nvPr/>
          </p:nvSpPr>
          <p:spPr>
            <a:xfrm>
              <a:off x="431906" y="114125"/>
              <a:ext cx="13356580" cy="10053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0" cap="none" spc="-15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22,67 + 5,287</a:t>
              </a:r>
              <a:endParaRPr kumimoji="0" lang="en-US" altLang="en-US" sz="4400" b="1" i="0" u="none" strike="noStrike" kern="0" cap="none" spc="-15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1151F703-8AA2-0B68-BF15-F424814874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30" y="294195"/>
            <a:ext cx="1876329" cy="209816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4E7D0B5-C49F-3CB9-1C62-B93F5E0CA602}"/>
              </a:ext>
            </a:extLst>
          </p:cNvPr>
          <p:cNvGrpSpPr/>
          <p:nvPr/>
        </p:nvGrpSpPr>
        <p:grpSpPr>
          <a:xfrm>
            <a:off x="4497026" y="3527836"/>
            <a:ext cx="4537107" cy="1129886"/>
            <a:chOff x="6830721" y="2864057"/>
            <a:chExt cx="4537107" cy="1129886"/>
          </a:xfrm>
          <a:solidFill>
            <a:sysClr val="window" lastClr="FFFFFF"/>
          </a:solidFill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5E8F59D4-4B22-4FCD-729F-92FA76817C95}"/>
                </a:ext>
              </a:extLst>
            </p:cNvPr>
            <p:cNvSpPr/>
            <p:nvPr/>
          </p:nvSpPr>
          <p:spPr>
            <a:xfrm>
              <a:off x="6830721" y="2864057"/>
              <a:ext cx="4537107" cy="1129886"/>
            </a:xfrm>
            <a:prstGeom prst="roundRect">
              <a:avLst>
                <a:gd name="adj" fmla="val 13859"/>
              </a:avLst>
            </a:prstGeom>
            <a:grpFill/>
            <a:ln w="38100" cap="flat" cmpd="sng" algn="ctr">
              <a:solidFill>
                <a:srgbClr val="EB1C24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C7DAF35-301A-2FEE-E105-D504216E5533}"/>
                </a:ext>
              </a:extLst>
            </p:cNvPr>
            <p:cNvSpPr txBox="1"/>
            <p:nvPr/>
          </p:nvSpPr>
          <p:spPr>
            <a:xfrm>
              <a:off x="7096873" y="2969980"/>
              <a:ext cx="3750829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27,957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764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52325B-BAA2-BC92-D43D-976383382F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Content Placeholder 29" descr="Background pattern&#10;&#10;Description automatically generated">
            <a:extLst>
              <a:ext uri="{FF2B5EF4-FFF2-40B4-BE49-F238E27FC236}">
                <a16:creationId xmlns:a16="http://schemas.microsoft.com/office/drawing/2014/main" id="{52ED03BE-FF11-1BD4-B7DB-D943E4F61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238"/>
            <a:ext cx="12192000" cy="68367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4B5C04C-445A-9546-915D-DBBE0426CCE4}"/>
              </a:ext>
            </a:extLst>
          </p:cNvPr>
          <p:cNvSpPr txBox="1"/>
          <p:nvPr/>
        </p:nvSpPr>
        <p:spPr>
          <a:xfrm>
            <a:off x="0" y="21238"/>
            <a:ext cx="12192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6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thập</a:t>
            </a: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endParaRPr lang="en-US" sz="6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951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408</Words>
  <Application>Microsoft Office PowerPoint</Application>
  <PresentationFormat>Widescreen</PresentationFormat>
  <Paragraphs>116</Paragraphs>
  <Slides>20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Calibri</vt:lpstr>
      <vt:lpstr>Calibri Light</vt:lpstr>
      <vt:lpstr>Cambria</vt:lpstr>
      <vt:lpstr>Cambria Bold</vt:lpstr>
      <vt:lpstr>Times New Roman</vt:lpstr>
      <vt:lpstr>字魂37号-波纹乖乖体</vt:lpstr>
      <vt:lpstr>1_Office Theme</vt:lpstr>
      <vt:lpstr>3_Office Theme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74</cp:revision>
  <dcterms:created xsi:type="dcterms:W3CDTF">2024-08-04T01:50:14Z</dcterms:created>
  <dcterms:modified xsi:type="dcterms:W3CDTF">2024-11-07T00:58:09Z</dcterms:modified>
</cp:coreProperties>
</file>